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E763166-1792-4CA2-AFCC-BD18F3240DCB}">
          <p14:sldIdLst>
            <p14:sldId id="256"/>
            <p14:sldId id="257"/>
            <p14:sldId id="258"/>
            <p14:sldId id="265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CE47C-5567-4FE9-8063-5654C2D97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E24EBB-1119-4AE2-B5D6-3BD4F275D90D}">
      <dgm:prSet/>
      <dgm:spPr/>
      <dgm:t>
        <a:bodyPr/>
        <a:lstStyle/>
        <a:p>
          <a:r>
            <a:rPr lang="en-US"/>
            <a:t>An advanced form of regression tree machine learning algorithm that uses a validation step to measure the weights of different variables and finetunes the model</a:t>
          </a:r>
        </a:p>
      </dgm:t>
    </dgm:pt>
    <dgm:pt modelId="{A5FD1D54-8BDB-49E5-8E02-5902B70A4855}" type="parTrans" cxnId="{0BD4F8A4-26D5-45AA-A5AE-E35B1605CC19}">
      <dgm:prSet/>
      <dgm:spPr/>
      <dgm:t>
        <a:bodyPr/>
        <a:lstStyle/>
        <a:p>
          <a:endParaRPr lang="en-US"/>
        </a:p>
      </dgm:t>
    </dgm:pt>
    <dgm:pt modelId="{DC249F29-59AF-495A-88D1-A197F0EC8202}" type="sibTrans" cxnId="{0BD4F8A4-26D5-45AA-A5AE-E35B1605CC19}">
      <dgm:prSet/>
      <dgm:spPr/>
      <dgm:t>
        <a:bodyPr/>
        <a:lstStyle/>
        <a:p>
          <a:endParaRPr lang="en-US"/>
        </a:p>
      </dgm:t>
    </dgm:pt>
    <dgm:pt modelId="{A9B33723-E6D1-4252-B8B5-CE5348384E38}">
      <dgm:prSet/>
      <dgm:spPr/>
      <dgm:t>
        <a:bodyPr/>
        <a:lstStyle/>
        <a:p>
          <a:r>
            <a:rPr lang="en-US"/>
            <a:t>In Short: Capable of measure the impact of features</a:t>
          </a:r>
        </a:p>
      </dgm:t>
    </dgm:pt>
    <dgm:pt modelId="{CFF93AB7-1C6C-4591-A79B-C16F69A58D9A}" type="parTrans" cxnId="{EA816DB3-1528-4ABA-BA66-3A6BB4AC35B5}">
      <dgm:prSet/>
      <dgm:spPr/>
      <dgm:t>
        <a:bodyPr/>
        <a:lstStyle/>
        <a:p>
          <a:endParaRPr lang="en-US"/>
        </a:p>
      </dgm:t>
    </dgm:pt>
    <dgm:pt modelId="{F2728CEF-BD09-4BE5-9D8E-0C61E1BDDC70}" type="sibTrans" cxnId="{EA816DB3-1528-4ABA-BA66-3A6BB4AC35B5}">
      <dgm:prSet/>
      <dgm:spPr/>
      <dgm:t>
        <a:bodyPr/>
        <a:lstStyle/>
        <a:p>
          <a:endParaRPr lang="en-US"/>
        </a:p>
      </dgm:t>
    </dgm:pt>
    <dgm:pt modelId="{CAC5AD3E-68C2-4C97-A180-4A472E310DAC}" type="pres">
      <dgm:prSet presAssocID="{5DACE47C-5567-4FE9-8063-5654C2D972AE}" presName="root" presStyleCnt="0">
        <dgm:presLayoutVars>
          <dgm:dir/>
          <dgm:resizeHandles val="exact"/>
        </dgm:presLayoutVars>
      </dgm:prSet>
      <dgm:spPr/>
    </dgm:pt>
    <dgm:pt modelId="{4906CD8B-FC76-4AC8-93FD-E5099BF98DD5}" type="pres">
      <dgm:prSet presAssocID="{17E24EBB-1119-4AE2-B5D6-3BD4F275D90D}" presName="compNode" presStyleCnt="0"/>
      <dgm:spPr/>
    </dgm:pt>
    <dgm:pt modelId="{34696188-B0F8-4956-8CEA-D62AB2388DD7}" type="pres">
      <dgm:prSet presAssocID="{17E24EBB-1119-4AE2-B5D6-3BD4F275D90D}" presName="bgRect" presStyleLbl="bgShp" presStyleIdx="0" presStyleCnt="2"/>
      <dgm:spPr/>
    </dgm:pt>
    <dgm:pt modelId="{F4878348-C481-4C68-85A6-9A21A2A1B50F}" type="pres">
      <dgm:prSet presAssocID="{17E24EBB-1119-4AE2-B5D6-3BD4F275D9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F50985-2039-4A77-BB50-5BDCBB399B4A}" type="pres">
      <dgm:prSet presAssocID="{17E24EBB-1119-4AE2-B5D6-3BD4F275D90D}" presName="spaceRect" presStyleCnt="0"/>
      <dgm:spPr/>
    </dgm:pt>
    <dgm:pt modelId="{552A79D5-E637-4ED4-91BF-38B4FE580EE8}" type="pres">
      <dgm:prSet presAssocID="{17E24EBB-1119-4AE2-B5D6-3BD4F275D90D}" presName="parTx" presStyleLbl="revTx" presStyleIdx="0" presStyleCnt="2">
        <dgm:presLayoutVars>
          <dgm:chMax val="0"/>
          <dgm:chPref val="0"/>
        </dgm:presLayoutVars>
      </dgm:prSet>
      <dgm:spPr/>
    </dgm:pt>
    <dgm:pt modelId="{58B994B1-D815-42C1-A8FC-A97A3311369E}" type="pres">
      <dgm:prSet presAssocID="{DC249F29-59AF-495A-88D1-A197F0EC8202}" presName="sibTrans" presStyleCnt="0"/>
      <dgm:spPr/>
    </dgm:pt>
    <dgm:pt modelId="{901B66D2-4383-497E-8EF1-FC2A363E11C7}" type="pres">
      <dgm:prSet presAssocID="{A9B33723-E6D1-4252-B8B5-CE5348384E38}" presName="compNode" presStyleCnt="0"/>
      <dgm:spPr/>
    </dgm:pt>
    <dgm:pt modelId="{B037820D-61D9-4E53-8BEC-6593BE986F02}" type="pres">
      <dgm:prSet presAssocID="{A9B33723-E6D1-4252-B8B5-CE5348384E38}" presName="bgRect" presStyleLbl="bgShp" presStyleIdx="1" presStyleCnt="2"/>
      <dgm:spPr/>
    </dgm:pt>
    <dgm:pt modelId="{8F25882C-9AA1-49C2-A269-058D4AD260CB}" type="pres">
      <dgm:prSet presAssocID="{A9B33723-E6D1-4252-B8B5-CE5348384E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38EF2FD-4FD9-43A1-A498-91E8865598B7}" type="pres">
      <dgm:prSet presAssocID="{A9B33723-E6D1-4252-B8B5-CE5348384E38}" presName="spaceRect" presStyleCnt="0"/>
      <dgm:spPr/>
    </dgm:pt>
    <dgm:pt modelId="{FA87D580-6E0E-4FB5-A6C3-A58199A117C6}" type="pres">
      <dgm:prSet presAssocID="{A9B33723-E6D1-4252-B8B5-CE5348384E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FF8630-35AE-4CFF-A5A7-D4F234EC6A91}" type="presOf" srcId="{5DACE47C-5567-4FE9-8063-5654C2D972AE}" destId="{CAC5AD3E-68C2-4C97-A180-4A472E310DAC}" srcOrd="0" destOrd="0" presId="urn:microsoft.com/office/officeart/2018/2/layout/IconVerticalSolidList"/>
    <dgm:cxn modelId="{CB206B97-FAD4-4072-8375-BF5F3C615B70}" type="presOf" srcId="{17E24EBB-1119-4AE2-B5D6-3BD4F275D90D}" destId="{552A79D5-E637-4ED4-91BF-38B4FE580EE8}" srcOrd="0" destOrd="0" presId="urn:microsoft.com/office/officeart/2018/2/layout/IconVerticalSolidList"/>
    <dgm:cxn modelId="{0BD4F8A4-26D5-45AA-A5AE-E35B1605CC19}" srcId="{5DACE47C-5567-4FE9-8063-5654C2D972AE}" destId="{17E24EBB-1119-4AE2-B5D6-3BD4F275D90D}" srcOrd="0" destOrd="0" parTransId="{A5FD1D54-8BDB-49E5-8E02-5902B70A4855}" sibTransId="{DC249F29-59AF-495A-88D1-A197F0EC8202}"/>
    <dgm:cxn modelId="{EA816DB3-1528-4ABA-BA66-3A6BB4AC35B5}" srcId="{5DACE47C-5567-4FE9-8063-5654C2D972AE}" destId="{A9B33723-E6D1-4252-B8B5-CE5348384E38}" srcOrd="1" destOrd="0" parTransId="{CFF93AB7-1C6C-4591-A79B-C16F69A58D9A}" sibTransId="{F2728CEF-BD09-4BE5-9D8E-0C61E1BDDC70}"/>
    <dgm:cxn modelId="{FA9120CC-07C8-4BF9-9C4D-78C5F63D05C3}" type="presOf" srcId="{A9B33723-E6D1-4252-B8B5-CE5348384E38}" destId="{FA87D580-6E0E-4FB5-A6C3-A58199A117C6}" srcOrd="0" destOrd="0" presId="urn:microsoft.com/office/officeart/2018/2/layout/IconVerticalSolidList"/>
    <dgm:cxn modelId="{B085E4DE-7B24-49FD-A47E-837F89535226}" type="presParOf" srcId="{CAC5AD3E-68C2-4C97-A180-4A472E310DAC}" destId="{4906CD8B-FC76-4AC8-93FD-E5099BF98DD5}" srcOrd="0" destOrd="0" presId="urn:microsoft.com/office/officeart/2018/2/layout/IconVerticalSolidList"/>
    <dgm:cxn modelId="{727B3577-1BE6-4898-9BD4-FB748C81DA1E}" type="presParOf" srcId="{4906CD8B-FC76-4AC8-93FD-E5099BF98DD5}" destId="{34696188-B0F8-4956-8CEA-D62AB2388DD7}" srcOrd="0" destOrd="0" presId="urn:microsoft.com/office/officeart/2018/2/layout/IconVerticalSolidList"/>
    <dgm:cxn modelId="{04F20B29-C2C2-407C-9A57-FBE467E7CF1A}" type="presParOf" srcId="{4906CD8B-FC76-4AC8-93FD-E5099BF98DD5}" destId="{F4878348-C481-4C68-85A6-9A21A2A1B50F}" srcOrd="1" destOrd="0" presId="urn:microsoft.com/office/officeart/2018/2/layout/IconVerticalSolidList"/>
    <dgm:cxn modelId="{834C2568-EF5E-4613-B801-C7141C1216C2}" type="presParOf" srcId="{4906CD8B-FC76-4AC8-93FD-E5099BF98DD5}" destId="{D2F50985-2039-4A77-BB50-5BDCBB399B4A}" srcOrd="2" destOrd="0" presId="urn:microsoft.com/office/officeart/2018/2/layout/IconVerticalSolidList"/>
    <dgm:cxn modelId="{F8F41A7B-78FC-4B4C-9DE6-495F29823228}" type="presParOf" srcId="{4906CD8B-FC76-4AC8-93FD-E5099BF98DD5}" destId="{552A79D5-E637-4ED4-91BF-38B4FE580EE8}" srcOrd="3" destOrd="0" presId="urn:microsoft.com/office/officeart/2018/2/layout/IconVerticalSolidList"/>
    <dgm:cxn modelId="{2313A4CC-C139-46C6-821A-31D35C8FEE2D}" type="presParOf" srcId="{CAC5AD3E-68C2-4C97-A180-4A472E310DAC}" destId="{58B994B1-D815-42C1-A8FC-A97A3311369E}" srcOrd="1" destOrd="0" presId="urn:microsoft.com/office/officeart/2018/2/layout/IconVerticalSolidList"/>
    <dgm:cxn modelId="{28FCDFFF-D684-44E0-A936-FE1963F46FE1}" type="presParOf" srcId="{CAC5AD3E-68C2-4C97-A180-4A472E310DAC}" destId="{901B66D2-4383-497E-8EF1-FC2A363E11C7}" srcOrd="2" destOrd="0" presId="urn:microsoft.com/office/officeart/2018/2/layout/IconVerticalSolidList"/>
    <dgm:cxn modelId="{76D9E000-D41B-451C-8F92-4B8B1F15F9CD}" type="presParOf" srcId="{901B66D2-4383-497E-8EF1-FC2A363E11C7}" destId="{B037820D-61D9-4E53-8BEC-6593BE986F02}" srcOrd="0" destOrd="0" presId="urn:microsoft.com/office/officeart/2018/2/layout/IconVerticalSolidList"/>
    <dgm:cxn modelId="{829BDF21-0D04-4531-9340-A36932DA0537}" type="presParOf" srcId="{901B66D2-4383-497E-8EF1-FC2A363E11C7}" destId="{8F25882C-9AA1-49C2-A269-058D4AD260CB}" srcOrd="1" destOrd="0" presId="urn:microsoft.com/office/officeart/2018/2/layout/IconVerticalSolidList"/>
    <dgm:cxn modelId="{8F9E0B69-ADC6-4EDC-B01B-A3894DD7EC36}" type="presParOf" srcId="{901B66D2-4383-497E-8EF1-FC2A363E11C7}" destId="{F38EF2FD-4FD9-43A1-A498-91E8865598B7}" srcOrd="2" destOrd="0" presId="urn:microsoft.com/office/officeart/2018/2/layout/IconVerticalSolidList"/>
    <dgm:cxn modelId="{F69A6B91-2DB4-4664-B28F-7C54583AE70C}" type="presParOf" srcId="{901B66D2-4383-497E-8EF1-FC2A363E11C7}" destId="{FA87D580-6E0E-4FB5-A6C3-A58199A117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16C7E-1C35-4D09-B19A-AF2B66BA274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34EF1-C9A8-407A-A1E3-8E37D492FC6B}">
      <dgm:prSet/>
      <dgm:spPr/>
      <dgm:t>
        <a:bodyPr/>
        <a:lstStyle/>
        <a:p>
          <a:r>
            <a:rPr lang="en-US"/>
            <a:t>Data Split:</a:t>
          </a:r>
        </a:p>
      </dgm:t>
    </dgm:pt>
    <dgm:pt modelId="{ECF31878-F6DE-4053-8AE7-481653F3FCB3}" type="parTrans" cxnId="{8FAE85F0-9473-4396-BF9E-AED57A870615}">
      <dgm:prSet/>
      <dgm:spPr/>
      <dgm:t>
        <a:bodyPr/>
        <a:lstStyle/>
        <a:p>
          <a:endParaRPr lang="en-US"/>
        </a:p>
      </dgm:t>
    </dgm:pt>
    <dgm:pt modelId="{66B38715-8F54-419F-BFC5-DDBBB4C070D2}" type="sibTrans" cxnId="{8FAE85F0-9473-4396-BF9E-AED57A870615}">
      <dgm:prSet/>
      <dgm:spPr/>
      <dgm:t>
        <a:bodyPr/>
        <a:lstStyle/>
        <a:p>
          <a:endParaRPr lang="en-US"/>
        </a:p>
      </dgm:t>
    </dgm:pt>
    <dgm:pt modelId="{AD6D32D8-7A5A-4748-ADDC-8F7E44AED173}">
      <dgm:prSet/>
      <dgm:spPr/>
      <dgm:t>
        <a:bodyPr/>
        <a:lstStyle/>
        <a:p>
          <a:r>
            <a:rPr lang="en-US"/>
            <a:t>80/10/10</a:t>
          </a:r>
        </a:p>
      </dgm:t>
    </dgm:pt>
    <dgm:pt modelId="{8DE40BB6-4AA8-4100-AF73-88564F9CC883}" type="parTrans" cxnId="{0E74B887-8919-4A58-8E4F-76F2C7236450}">
      <dgm:prSet/>
      <dgm:spPr/>
      <dgm:t>
        <a:bodyPr/>
        <a:lstStyle/>
        <a:p>
          <a:endParaRPr lang="en-US"/>
        </a:p>
      </dgm:t>
    </dgm:pt>
    <dgm:pt modelId="{280E1EB5-165A-4A97-8F65-99D026DE2DC0}" type="sibTrans" cxnId="{0E74B887-8919-4A58-8E4F-76F2C7236450}">
      <dgm:prSet/>
      <dgm:spPr/>
      <dgm:t>
        <a:bodyPr/>
        <a:lstStyle/>
        <a:p>
          <a:endParaRPr lang="en-US"/>
        </a:p>
      </dgm:t>
    </dgm:pt>
    <dgm:pt modelId="{7845BCAA-A29E-46FE-8CB3-BCEBC7719061}">
      <dgm:prSet/>
      <dgm:spPr/>
      <dgm:t>
        <a:bodyPr/>
        <a:lstStyle/>
        <a:p>
          <a:r>
            <a:rPr lang="en-US"/>
            <a:t>Loss Function: </a:t>
          </a:r>
        </a:p>
      </dgm:t>
    </dgm:pt>
    <dgm:pt modelId="{3D68BDE1-DAAD-4696-9B48-DD6ABDEE8FD1}" type="parTrans" cxnId="{AB4D8616-79A8-41A0-9BAF-9CA0212604A1}">
      <dgm:prSet/>
      <dgm:spPr/>
      <dgm:t>
        <a:bodyPr/>
        <a:lstStyle/>
        <a:p>
          <a:endParaRPr lang="en-US"/>
        </a:p>
      </dgm:t>
    </dgm:pt>
    <dgm:pt modelId="{3B0B44E9-A7F1-4373-953B-B5EE72B9E319}" type="sibTrans" cxnId="{AB4D8616-79A8-41A0-9BAF-9CA0212604A1}">
      <dgm:prSet/>
      <dgm:spPr/>
      <dgm:t>
        <a:bodyPr/>
        <a:lstStyle/>
        <a:p>
          <a:endParaRPr lang="en-US"/>
        </a:p>
      </dgm:t>
    </dgm:pt>
    <dgm:pt modelId="{B1B55CD2-C80B-4664-AE54-DF93544D41A5}">
      <dgm:prSet/>
      <dgm:spPr/>
      <dgm:t>
        <a:bodyPr/>
        <a:lstStyle/>
        <a:p>
          <a:r>
            <a:rPr lang="en-US"/>
            <a:t>Huber loss (combined squared error and absolute error)</a:t>
          </a:r>
        </a:p>
      </dgm:t>
    </dgm:pt>
    <dgm:pt modelId="{3D5B9573-86DD-4844-9FD4-17B5FC16C5C9}" type="parTrans" cxnId="{70D06D7A-B0A6-4C08-BDBC-7E9A818443CF}">
      <dgm:prSet/>
      <dgm:spPr/>
      <dgm:t>
        <a:bodyPr/>
        <a:lstStyle/>
        <a:p>
          <a:endParaRPr lang="en-US"/>
        </a:p>
      </dgm:t>
    </dgm:pt>
    <dgm:pt modelId="{E4D1E81B-53FF-44DB-82A8-2DA3635AB737}" type="sibTrans" cxnId="{70D06D7A-B0A6-4C08-BDBC-7E9A818443CF}">
      <dgm:prSet/>
      <dgm:spPr/>
      <dgm:t>
        <a:bodyPr/>
        <a:lstStyle/>
        <a:p>
          <a:endParaRPr lang="en-US"/>
        </a:p>
      </dgm:t>
    </dgm:pt>
    <dgm:pt modelId="{A037F607-518A-42A7-8770-390463FEC46B}">
      <dgm:prSet/>
      <dgm:spPr/>
      <dgm:t>
        <a:bodyPr/>
        <a:lstStyle/>
        <a:p>
          <a:r>
            <a:rPr lang="en-US"/>
            <a:t>Learning rate: </a:t>
          </a:r>
        </a:p>
      </dgm:t>
    </dgm:pt>
    <dgm:pt modelId="{46329A4C-9DF1-4A60-9CBC-D804E2C3A712}" type="parTrans" cxnId="{AD4CA530-9389-4133-9464-EC82C1C475E6}">
      <dgm:prSet/>
      <dgm:spPr/>
      <dgm:t>
        <a:bodyPr/>
        <a:lstStyle/>
        <a:p>
          <a:endParaRPr lang="en-US"/>
        </a:p>
      </dgm:t>
    </dgm:pt>
    <dgm:pt modelId="{476BDA22-742C-426F-A840-96BFCDE618D0}" type="sibTrans" cxnId="{AD4CA530-9389-4133-9464-EC82C1C475E6}">
      <dgm:prSet/>
      <dgm:spPr/>
      <dgm:t>
        <a:bodyPr/>
        <a:lstStyle/>
        <a:p>
          <a:endParaRPr lang="en-US"/>
        </a:p>
      </dgm:t>
    </dgm:pt>
    <dgm:pt modelId="{8E765743-CBD4-4B38-B451-DBBA5C91B592}">
      <dgm:prSet/>
      <dgm:spPr/>
      <dgm:t>
        <a:bodyPr/>
        <a:lstStyle/>
        <a:p>
          <a:r>
            <a:rPr lang="en-US"/>
            <a:t>0.001</a:t>
          </a:r>
        </a:p>
      </dgm:t>
    </dgm:pt>
    <dgm:pt modelId="{72BEB457-B096-4DB3-A423-ADB9B234B849}" type="parTrans" cxnId="{C9BAAB40-B54F-4724-B423-FB8240B8154A}">
      <dgm:prSet/>
      <dgm:spPr/>
      <dgm:t>
        <a:bodyPr/>
        <a:lstStyle/>
        <a:p>
          <a:endParaRPr lang="en-US"/>
        </a:p>
      </dgm:t>
    </dgm:pt>
    <dgm:pt modelId="{D9E831C1-D87F-44FB-A5AF-620AF23ACAB3}" type="sibTrans" cxnId="{C9BAAB40-B54F-4724-B423-FB8240B8154A}">
      <dgm:prSet/>
      <dgm:spPr/>
      <dgm:t>
        <a:bodyPr/>
        <a:lstStyle/>
        <a:p>
          <a:endParaRPr lang="en-US"/>
        </a:p>
      </dgm:t>
    </dgm:pt>
    <dgm:pt modelId="{34373E35-79E6-401F-9BC0-C4003FCD1F97}">
      <dgm:prSet/>
      <dgm:spPr/>
      <dgm:t>
        <a:bodyPr/>
        <a:lstStyle/>
        <a:p>
          <a:r>
            <a:rPr lang="en-US"/>
            <a:t>Number of Boosting Stages: </a:t>
          </a:r>
        </a:p>
      </dgm:t>
    </dgm:pt>
    <dgm:pt modelId="{D1BE9404-7DBF-4746-AA70-54B86F241C70}" type="parTrans" cxnId="{D668D8BF-D4DC-404D-AE85-979978820941}">
      <dgm:prSet/>
      <dgm:spPr/>
      <dgm:t>
        <a:bodyPr/>
        <a:lstStyle/>
        <a:p>
          <a:endParaRPr lang="en-US"/>
        </a:p>
      </dgm:t>
    </dgm:pt>
    <dgm:pt modelId="{9479BAE5-0D1E-4B9A-AA83-7840B68DE478}" type="sibTrans" cxnId="{D668D8BF-D4DC-404D-AE85-979978820941}">
      <dgm:prSet/>
      <dgm:spPr/>
      <dgm:t>
        <a:bodyPr/>
        <a:lstStyle/>
        <a:p>
          <a:endParaRPr lang="en-US"/>
        </a:p>
      </dgm:t>
    </dgm:pt>
    <dgm:pt modelId="{30F9D6F7-27A4-415F-AE91-3072BC79B1B4}">
      <dgm:prSet/>
      <dgm:spPr/>
      <dgm:t>
        <a:bodyPr/>
        <a:lstStyle/>
        <a:p>
          <a:r>
            <a:rPr lang="en-US" dirty="0"/>
            <a:t>9000 Stages</a:t>
          </a:r>
        </a:p>
      </dgm:t>
    </dgm:pt>
    <dgm:pt modelId="{21F3E1A1-EC11-4590-865C-7BA9E71EF64B}" type="parTrans" cxnId="{C3A96E99-663D-47AE-A11B-627A59DCA24C}">
      <dgm:prSet/>
      <dgm:spPr/>
      <dgm:t>
        <a:bodyPr/>
        <a:lstStyle/>
        <a:p>
          <a:endParaRPr lang="en-US"/>
        </a:p>
      </dgm:t>
    </dgm:pt>
    <dgm:pt modelId="{A53503F7-7CAA-40AD-8F1A-3D1543C5EB8C}" type="sibTrans" cxnId="{C3A96E99-663D-47AE-A11B-627A59DCA24C}">
      <dgm:prSet/>
      <dgm:spPr/>
      <dgm:t>
        <a:bodyPr/>
        <a:lstStyle/>
        <a:p>
          <a:endParaRPr lang="en-US"/>
        </a:p>
      </dgm:t>
    </dgm:pt>
    <dgm:pt modelId="{03C9C374-D7FC-4CE9-AD15-ACA5358C021F}">
      <dgm:prSet/>
      <dgm:spPr/>
      <dgm:t>
        <a:bodyPr/>
        <a:lstStyle/>
        <a:p>
          <a:r>
            <a:rPr lang="en-US"/>
            <a:t>Split Criterion: </a:t>
          </a:r>
        </a:p>
      </dgm:t>
    </dgm:pt>
    <dgm:pt modelId="{5793FD3B-C702-4A8F-97C8-84C793CA4EBE}" type="parTrans" cxnId="{55C6A1C1-8CFB-4411-A75D-0556AE0A5F97}">
      <dgm:prSet/>
      <dgm:spPr/>
      <dgm:t>
        <a:bodyPr/>
        <a:lstStyle/>
        <a:p>
          <a:endParaRPr lang="en-US"/>
        </a:p>
      </dgm:t>
    </dgm:pt>
    <dgm:pt modelId="{58B82AAF-7E68-4C58-BB55-2DA8325805A3}" type="sibTrans" cxnId="{55C6A1C1-8CFB-4411-A75D-0556AE0A5F97}">
      <dgm:prSet/>
      <dgm:spPr/>
      <dgm:t>
        <a:bodyPr/>
        <a:lstStyle/>
        <a:p>
          <a:endParaRPr lang="en-US"/>
        </a:p>
      </dgm:t>
    </dgm:pt>
    <dgm:pt modelId="{C2A98608-91E7-4F36-AEF8-38D9AB49B054}">
      <dgm:prSet/>
      <dgm:spPr/>
      <dgm:t>
        <a:bodyPr/>
        <a:lstStyle/>
        <a:p>
          <a:r>
            <a:rPr lang="en-US"/>
            <a:t>Friedman MSE</a:t>
          </a:r>
        </a:p>
      </dgm:t>
    </dgm:pt>
    <dgm:pt modelId="{29C6A722-5F0D-4E49-BADF-03000380FCAF}" type="parTrans" cxnId="{1B6BABF2-4962-472C-ACEC-7439313A643D}">
      <dgm:prSet/>
      <dgm:spPr/>
      <dgm:t>
        <a:bodyPr/>
        <a:lstStyle/>
        <a:p>
          <a:endParaRPr lang="en-US"/>
        </a:p>
      </dgm:t>
    </dgm:pt>
    <dgm:pt modelId="{C16BA48D-57B1-4931-98F3-E1DC1AD02677}" type="sibTrans" cxnId="{1B6BABF2-4962-472C-ACEC-7439313A643D}">
      <dgm:prSet/>
      <dgm:spPr/>
      <dgm:t>
        <a:bodyPr/>
        <a:lstStyle/>
        <a:p>
          <a:endParaRPr lang="en-US"/>
        </a:p>
      </dgm:t>
    </dgm:pt>
    <dgm:pt modelId="{52648F6B-1601-4682-B708-606CD7B5DFF1}" type="pres">
      <dgm:prSet presAssocID="{41016C7E-1C35-4D09-B19A-AF2B66BA2744}" presName="Name0" presStyleCnt="0">
        <dgm:presLayoutVars>
          <dgm:dir/>
          <dgm:animLvl val="lvl"/>
          <dgm:resizeHandles val="exact"/>
        </dgm:presLayoutVars>
      </dgm:prSet>
      <dgm:spPr/>
    </dgm:pt>
    <dgm:pt modelId="{ECDEBEB8-68D6-4C45-83D2-EE4FF2BDC96A}" type="pres">
      <dgm:prSet presAssocID="{85134EF1-C9A8-407A-A1E3-8E37D492FC6B}" presName="linNode" presStyleCnt="0"/>
      <dgm:spPr/>
    </dgm:pt>
    <dgm:pt modelId="{071B7C4D-62CB-40B7-A7C7-4E12BBDF574F}" type="pres">
      <dgm:prSet presAssocID="{85134EF1-C9A8-407A-A1E3-8E37D492FC6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A32FDBD-1642-4DF3-83CB-857C09E0997D}" type="pres">
      <dgm:prSet presAssocID="{85134EF1-C9A8-407A-A1E3-8E37D492FC6B}" presName="descendantText" presStyleLbl="alignAccFollowNode1" presStyleIdx="0" presStyleCnt="5">
        <dgm:presLayoutVars>
          <dgm:bulletEnabled val="1"/>
        </dgm:presLayoutVars>
      </dgm:prSet>
      <dgm:spPr/>
    </dgm:pt>
    <dgm:pt modelId="{EF53AD49-2ED0-4A85-8B25-BEE1A86483D1}" type="pres">
      <dgm:prSet presAssocID="{66B38715-8F54-419F-BFC5-DDBBB4C070D2}" presName="sp" presStyleCnt="0"/>
      <dgm:spPr/>
    </dgm:pt>
    <dgm:pt modelId="{B181525C-6C8B-431C-919D-0AC0F11B00AB}" type="pres">
      <dgm:prSet presAssocID="{7845BCAA-A29E-46FE-8CB3-BCEBC7719061}" presName="linNode" presStyleCnt="0"/>
      <dgm:spPr/>
    </dgm:pt>
    <dgm:pt modelId="{DA207461-F02F-422D-BC8E-D63CD0FC94B4}" type="pres">
      <dgm:prSet presAssocID="{7845BCAA-A29E-46FE-8CB3-BCEBC771906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56637EE-0583-4291-8F3A-2287EF119A14}" type="pres">
      <dgm:prSet presAssocID="{7845BCAA-A29E-46FE-8CB3-BCEBC7719061}" presName="descendantText" presStyleLbl="alignAccFollowNode1" presStyleIdx="1" presStyleCnt="5">
        <dgm:presLayoutVars>
          <dgm:bulletEnabled val="1"/>
        </dgm:presLayoutVars>
      </dgm:prSet>
      <dgm:spPr/>
    </dgm:pt>
    <dgm:pt modelId="{CD6827E7-31A2-4D5D-BD5A-795763FC2FAA}" type="pres">
      <dgm:prSet presAssocID="{3B0B44E9-A7F1-4373-953B-B5EE72B9E319}" presName="sp" presStyleCnt="0"/>
      <dgm:spPr/>
    </dgm:pt>
    <dgm:pt modelId="{37A5E812-2AFD-4D69-BBE5-CAC83B05A824}" type="pres">
      <dgm:prSet presAssocID="{A037F607-518A-42A7-8770-390463FEC46B}" presName="linNode" presStyleCnt="0"/>
      <dgm:spPr/>
    </dgm:pt>
    <dgm:pt modelId="{8796DDB9-7583-45DE-9F48-1BBE816C8D5A}" type="pres">
      <dgm:prSet presAssocID="{A037F607-518A-42A7-8770-390463FEC4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8A401EB-B4EB-4809-B60A-FCB611CBB870}" type="pres">
      <dgm:prSet presAssocID="{A037F607-518A-42A7-8770-390463FEC46B}" presName="descendantText" presStyleLbl="alignAccFollowNode1" presStyleIdx="2" presStyleCnt="5">
        <dgm:presLayoutVars>
          <dgm:bulletEnabled val="1"/>
        </dgm:presLayoutVars>
      </dgm:prSet>
      <dgm:spPr/>
    </dgm:pt>
    <dgm:pt modelId="{A9771EC8-47AB-4D2F-8104-DB69EECD9E3F}" type="pres">
      <dgm:prSet presAssocID="{476BDA22-742C-426F-A840-96BFCDE618D0}" presName="sp" presStyleCnt="0"/>
      <dgm:spPr/>
    </dgm:pt>
    <dgm:pt modelId="{D87832AA-7007-4890-AFFB-2BD4FC1F0AC1}" type="pres">
      <dgm:prSet presAssocID="{34373E35-79E6-401F-9BC0-C4003FCD1F97}" presName="linNode" presStyleCnt="0"/>
      <dgm:spPr/>
    </dgm:pt>
    <dgm:pt modelId="{09ECB4B2-2770-411F-8ADE-03996C0325C8}" type="pres">
      <dgm:prSet presAssocID="{34373E35-79E6-401F-9BC0-C4003FCD1F9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714B7AF-7B29-4C0F-92D3-DCA2283080B1}" type="pres">
      <dgm:prSet presAssocID="{34373E35-79E6-401F-9BC0-C4003FCD1F97}" presName="descendantText" presStyleLbl="alignAccFollowNode1" presStyleIdx="3" presStyleCnt="5">
        <dgm:presLayoutVars>
          <dgm:bulletEnabled val="1"/>
        </dgm:presLayoutVars>
      </dgm:prSet>
      <dgm:spPr/>
    </dgm:pt>
    <dgm:pt modelId="{455DB2CB-B300-4ABD-8084-992BF0B2A795}" type="pres">
      <dgm:prSet presAssocID="{9479BAE5-0D1E-4B9A-AA83-7840B68DE478}" presName="sp" presStyleCnt="0"/>
      <dgm:spPr/>
    </dgm:pt>
    <dgm:pt modelId="{96661221-6804-4260-BCE8-4008028D0DF0}" type="pres">
      <dgm:prSet presAssocID="{03C9C374-D7FC-4CE9-AD15-ACA5358C021F}" presName="linNode" presStyleCnt="0"/>
      <dgm:spPr/>
    </dgm:pt>
    <dgm:pt modelId="{016333A1-94D0-4F99-8787-7DBB9929F3D3}" type="pres">
      <dgm:prSet presAssocID="{03C9C374-D7FC-4CE9-AD15-ACA5358C021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0F505A5-5C22-4F6B-8115-A91883A94BDA}" type="pres">
      <dgm:prSet presAssocID="{03C9C374-D7FC-4CE9-AD15-ACA5358C021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B4D8616-79A8-41A0-9BAF-9CA0212604A1}" srcId="{41016C7E-1C35-4D09-B19A-AF2B66BA2744}" destId="{7845BCAA-A29E-46FE-8CB3-BCEBC7719061}" srcOrd="1" destOrd="0" parTransId="{3D68BDE1-DAAD-4696-9B48-DD6ABDEE8FD1}" sibTransId="{3B0B44E9-A7F1-4373-953B-B5EE72B9E319}"/>
    <dgm:cxn modelId="{736C3629-79A4-4461-8AAA-B93697E8601A}" type="presOf" srcId="{A037F607-518A-42A7-8770-390463FEC46B}" destId="{8796DDB9-7583-45DE-9F48-1BBE816C8D5A}" srcOrd="0" destOrd="0" presId="urn:microsoft.com/office/officeart/2005/8/layout/vList5"/>
    <dgm:cxn modelId="{AD4CA530-9389-4133-9464-EC82C1C475E6}" srcId="{41016C7E-1C35-4D09-B19A-AF2B66BA2744}" destId="{A037F607-518A-42A7-8770-390463FEC46B}" srcOrd="2" destOrd="0" parTransId="{46329A4C-9DF1-4A60-9CBC-D804E2C3A712}" sibTransId="{476BDA22-742C-426F-A840-96BFCDE618D0}"/>
    <dgm:cxn modelId="{C9BAAB40-B54F-4724-B423-FB8240B8154A}" srcId="{A037F607-518A-42A7-8770-390463FEC46B}" destId="{8E765743-CBD4-4B38-B451-DBBA5C91B592}" srcOrd="0" destOrd="0" parTransId="{72BEB457-B096-4DB3-A423-ADB9B234B849}" sibTransId="{D9E831C1-D87F-44FB-A5AF-620AF23ACAB3}"/>
    <dgm:cxn modelId="{18836161-7B2D-4B24-B20E-7BE12D96628E}" type="presOf" srcId="{C2A98608-91E7-4F36-AEF8-38D9AB49B054}" destId="{D0F505A5-5C22-4F6B-8115-A91883A94BDA}" srcOrd="0" destOrd="0" presId="urn:microsoft.com/office/officeart/2005/8/layout/vList5"/>
    <dgm:cxn modelId="{ACBAAE4F-A405-46C8-BAC7-162A229B509E}" type="presOf" srcId="{8E765743-CBD4-4B38-B451-DBBA5C91B592}" destId="{68A401EB-B4EB-4809-B60A-FCB611CBB870}" srcOrd="0" destOrd="0" presId="urn:microsoft.com/office/officeart/2005/8/layout/vList5"/>
    <dgm:cxn modelId="{B5F04473-8062-4BF8-A683-27EE8E33E3AE}" type="presOf" srcId="{7845BCAA-A29E-46FE-8CB3-BCEBC7719061}" destId="{DA207461-F02F-422D-BC8E-D63CD0FC94B4}" srcOrd="0" destOrd="0" presId="urn:microsoft.com/office/officeart/2005/8/layout/vList5"/>
    <dgm:cxn modelId="{70D06D7A-B0A6-4C08-BDBC-7E9A818443CF}" srcId="{7845BCAA-A29E-46FE-8CB3-BCEBC7719061}" destId="{B1B55CD2-C80B-4664-AE54-DF93544D41A5}" srcOrd="0" destOrd="0" parTransId="{3D5B9573-86DD-4844-9FD4-17B5FC16C5C9}" sibTransId="{E4D1E81B-53FF-44DB-82A8-2DA3635AB737}"/>
    <dgm:cxn modelId="{A1321581-5729-4372-9CC5-11CC73136B3E}" type="presOf" srcId="{B1B55CD2-C80B-4664-AE54-DF93544D41A5}" destId="{A56637EE-0583-4291-8F3A-2287EF119A14}" srcOrd="0" destOrd="0" presId="urn:microsoft.com/office/officeart/2005/8/layout/vList5"/>
    <dgm:cxn modelId="{0E74B887-8919-4A58-8E4F-76F2C7236450}" srcId="{85134EF1-C9A8-407A-A1E3-8E37D492FC6B}" destId="{AD6D32D8-7A5A-4748-ADDC-8F7E44AED173}" srcOrd="0" destOrd="0" parTransId="{8DE40BB6-4AA8-4100-AF73-88564F9CC883}" sibTransId="{280E1EB5-165A-4A97-8F65-99D026DE2DC0}"/>
    <dgm:cxn modelId="{C3A96E99-663D-47AE-A11B-627A59DCA24C}" srcId="{34373E35-79E6-401F-9BC0-C4003FCD1F97}" destId="{30F9D6F7-27A4-415F-AE91-3072BC79B1B4}" srcOrd="0" destOrd="0" parTransId="{21F3E1A1-EC11-4590-865C-7BA9E71EF64B}" sibTransId="{A53503F7-7CAA-40AD-8F1A-3D1543C5EB8C}"/>
    <dgm:cxn modelId="{16B5EC9F-9C17-402D-98C4-06AC1A3B2097}" type="presOf" srcId="{30F9D6F7-27A4-415F-AE91-3072BC79B1B4}" destId="{C714B7AF-7B29-4C0F-92D3-DCA2283080B1}" srcOrd="0" destOrd="0" presId="urn:microsoft.com/office/officeart/2005/8/layout/vList5"/>
    <dgm:cxn modelId="{D2DFD2A1-DB19-40AB-8BBD-7B1AB3340FA4}" type="presOf" srcId="{03C9C374-D7FC-4CE9-AD15-ACA5358C021F}" destId="{016333A1-94D0-4F99-8787-7DBB9929F3D3}" srcOrd="0" destOrd="0" presId="urn:microsoft.com/office/officeart/2005/8/layout/vList5"/>
    <dgm:cxn modelId="{D668D8BF-D4DC-404D-AE85-979978820941}" srcId="{41016C7E-1C35-4D09-B19A-AF2B66BA2744}" destId="{34373E35-79E6-401F-9BC0-C4003FCD1F97}" srcOrd="3" destOrd="0" parTransId="{D1BE9404-7DBF-4746-AA70-54B86F241C70}" sibTransId="{9479BAE5-0D1E-4B9A-AA83-7840B68DE478}"/>
    <dgm:cxn modelId="{55C6A1C1-8CFB-4411-A75D-0556AE0A5F97}" srcId="{41016C7E-1C35-4D09-B19A-AF2B66BA2744}" destId="{03C9C374-D7FC-4CE9-AD15-ACA5358C021F}" srcOrd="4" destOrd="0" parTransId="{5793FD3B-C702-4A8F-97C8-84C793CA4EBE}" sibTransId="{58B82AAF-7E68-4C58-BB55-2DA8325805A3}"/>
    <dgm:cxn modelId="{86ECF2C4-1497-4632-955E-40E41A143436}" type="presOf" srcId="{34373E35-79E6-401F-9BC0-C4003FCD1F97}" destId="{09ECB4B2-2770-411F-8ADE-03996C0325C8}" srcOrd="0" destOrd="0" presId="urn:microsoft.com/office/officeart/2005/8/layout/vList5"/>
    <dgm:cxn modelId="{427A49E0-B0AF-4603-9CB5-BCE22784465C}" type="presOf" srcId="{41016C7E-1C35-4D09-B19A-AF2B66BA2744}" destId="{52648F6B-1601-4682-B708-606CD7B5DFF1}" srcOrd="0" destOrd="0" presId="urn:microsoft.com/office/officeart/2005/8/layout/vList5"/>
    <dgm:cxn modelId="{8FAE85F0-9473-4396-BF9E-AED57A870615}" srcId="{41016C7E-1C35-4D09-B19A-AF2B66BA2744}" destId="{85134EF1-C9A8-407A-A1E3-8E37D492FC6B}" srcOrd="0" destOrd="0" parTransId="{ECF31878-F6DE-4053-8AE7-481653F3FCB3}" sibTransId="{66B38715-8F54-419F-BFC5-DDBBB4C070D2}"/>
    <dgm:cxn modelId="{C9B936F1-BB5A-428B-93EB-B75B403D3F84}" type="presOf" srcId="{85134EF1-C9A8-407A-A1E3-8E37D492FC6B}" destId="{071B7C4D-62CB-40B7-A7C7-4E12BBDF574F}" srcOrd="0" destOrd="0" presId="urn:microsoft.com/office/officeart/2005/8/layout/vList5"/>
    <dgm:cxn modelId="{1B6BABF2-4962-472C-ACEC-7439313A643D}" srcId="{03C9C374-D7FC-4CE9-AD15-ACA5358C021F}" destId="{C2A98608-91E7-4F36-AEF8-38D9AB49B054}" srcOrd="0" destOrd="0" parTransId="{29C6A722-5F0D-4E49-BADF-03000380FCAF}" sibTransId="{C16BA48D-57B1-4931-98F3-E1DC1AD02677}"/>
    <dgm:cxn modelId="{A43916FD-0FF2-4ACC-A837-670DB9F4E927}" type="presOf" srcId="{AD6D32D8-7A5A-4748-ADDC-8F7E44AED173}" destId="{3A32FDBD-1642-4DF3-83CB-857C09E0997D}" srcOrd="0" destOrd="0" presId="urn:microsoft.com/office/officeart/2005/8/layout/vList5"/>
    <dgm:cxn modelId="{EF528F55-8FDC-440C-AB19-0AE6B463E4BD}" type="presParOf" srcId="{52648F6B-1601-4682-B708-606CD7B5DFF1}" destId="{ECDEBEB8-68D6-4C45-83D2-EE4FF2BDC96A}" srcOrd="0" destOrd="0" presId="urn:microsoft.com/office/officeart/2005/8/layout/vList5"/>
    <dgm:cxn modelId="{4E3AC0B5-D4B8-464F-BD10-5FF9BA89FC84}" type="presParOf" srcId="{ECDEBEB8-68D6-4C45-83D2-EE4FF2BDC96A}" destId="{071B7C4D-62CB-40B7-A7C7-4E12BBDF574F}" srcOrd="0" destOrd="0" presId="urn:microsoft.com/office/officeart/2005/8/layout/vList5"/>
    <dgm:cxn modelId="{BA40447C-B799-4A74-A39E-EB6B8F0AD2FF}" type="presParOf" srcId="{ECDEBEB8-68D6-4C45-83D2-EE4FF2BDC96A}" destId="{3A32FDBD-1642-4DF3-83CB-857C09E0997D}" srcOrd="1" destOrd="0" presId="urn:microsoft.com/office/officeart/2005/8/layout/vList5"/>
    <dgm:cxn modelId="{D23D5BD9-FC00-43F2-855A-4F2A4B528C69}" type="presParOf" srcId="{52648F6B-1601-4682-B708-606CD7B5DFF1}" destId="{EF53AD49-2ED0-4A85-8B25-BEE1A86483D1}" srcOrd="1" destOrd="0" presId="urn:microsoft.com/office/officeart/2005/8/layout/vList5"/>
    <dgm:cxn modelId="{2C0350C3-40F8-44A5-A819-121CECC456C1}" type="presParOf" srcId="{52648F6B-1601-4682-B708-606CD7B5DFF1}" destId="{B181525C-6C8B-431C-919D-0AC0F11B00AB}" srcOrd="2" destOrd="0" presId="urn:microsoft.com/office/officeart/2005/8/layout/vList5"/>
    <dgm:cxn modelId="{551078D1-C559-4CCF-A0E2-26945D14FE7B}" type="presParOf" srcId="{B181525C-6C8B-431C-919D-0AC0F11B00AB}" destId="{DA207461-F02F-422D-BC8E-D63CD0FC94B4}" srcOrd="0" destOrd="0" presId="urn:microsoft.com/office/officeart/2005/8/layout/vList5"/>
    <dgm:cxn modelId="{250740EE-3C8B-4DC8-8201-AEA257D3FE43}" type="presParOf" srcId="{B181525C-6C8B-431C-919D-0AC0F11B00AB}" destId="{A56637EE-0583-4291-8F3A-2287EF119A14}" srcOrd="1" destOrd="0" presId="urn:microsoft.com/office/officeart/2005/8/layout/vList5"/>
    <dgm:cxn modelId="{D1F96AF8-E396-4727-9BF2-EB4B8DD2F8B6}" type="presParOf" srcId="{52648F6B-1601-4682-B708-606CD7B5DFF1}" destId="{CD6827E7-31A2-4D5D-BD5A-795763FC2FAA}" srcOrd="3" destOrd="0" presId="urn:microsoft.com/office/officeart/2005/8/layout/vList5"/>
    <dgm:cxn modelId="{EFAD21A8-7FFD-4D79-BCBD-F36E32FF433C}" type="presParOf" srcId="{52648F6B-1601-4682-B708-606CD7B5DFF1}" destId="{37A5E812-2AFD-4D69-BBE5-CAC83B05A824}" srcOrd="4" destOrd="0" presId="urn:microsoft.com/office/officeart/2005/8/layout/vList5"/>
    <dgm:cxn modelId="{643E970E-AB4D-41DF-85BC-7BFA405680D4}" type="presParOf" srcId="{37A5E812-2AFD-4D69-BBE5-CAC83B05A824}" destId="{8796DDB9-7583-45DE-9F48-1BBE816C8D5A}" srcOrd="0" destOrd="0" presId="urn:microsoft.com/office/officeart/2005/8/layout/vList5"/>
    <dgm:cxn modelId="{DB9466C4-03E7-4F72-9CAE-0F52D530EC14}" type="presParOf" srcId="{37A5E812-2AFD-4D69-BBE5-CAC83B05A824}" destId="{68A401EB-B4EB-4809-B60A-FCB611CBB870}" srcOrd="1" destOrd="0" presId="urn:microsoft.com/office/officeart/2005/8/layout/vList5"/>
    <dgm:cxn modelId="{156DC2D9-1730-4FA0-A12F-28313DA38E09}" type="presParOf" srcId="{52648F6B-1601-4682-B708-606CD7B5DFF1}" destId="{A9771EC8-47AB-4D2F-8104-DB69EECD9E3F}" srcOrd="5" destOrd="0" presId="urn:microsoft.com/office/officeart/2005/8/layout/vList5"/>
    <dgm:cxn modelId="{9BA01995-52E7-442E-94C3-B2738A4E5A93}" type="presParOf" srcId="{52648F6B-1601-4682-B708-606CD7B5DFF1}" destId="{D87832AA-7007-4890-AFFB-2BD4FC1F0AC1}" srcOrd="6" destOrd="0" presId="urn:microsoft.com/office/officeart/2005/8/layout/vList5"/>
    <dgm:cxn modelId="{70FA0AAE-C9D1-4259-9759-B4C9F703523B}" type="presParOf" srcId="{D87832AA-7007-4890-AFFB-2BD4FC1F0AC1}" destId="{09ECB4B2-2770-411F-8ADE-03996C0325C8}" srcOrd="0" destOrd="0" presId="urn:microsoft.com/office/officeart/2005/8/layout/vList5"/>
    <dgm:cxn modelId="{8D1E3FAA-9D2C-4C20-8A80-07D5F10A9F36}" type="presParOf" srcId="{D87832AA-7007-4890-AFFB-2BD4FC1F0AC1}" destId="{C714B7AF-7B29-4C0F-92D3-DCA2283080B1}" srcOrd="1" destOrd="0" presId="urn:microsoft.com/office/officeart/2005/8/layout/vList5"/>
    <dgm:cxn modelId="{7830AC06-413F-4062-ADB8-A2B96283AE36}" type="presParOf" srcId="{52648F6B-1601-4682-B708-606CD7B5DFF1}" destId="{455DB2CB-B300-4ABD-8084-992BF0B2A795}" srcOrd="7" destOrd="0" presId="urn:microsoft.com/office/officeart/2005/8/layout/vList5"/>
    <dgm:cxn modelId="{DCF2C5A3-C30C-4AF9-8977-35FB5F06F5EC}" type="presParOf" srcId="{52648F6B-1601-4682-B708-606CD7B5DFF1}" destId="{96661221-6804-4260-BCE8-4008028D0DF0}" srcOrd="8" destOrd="0" presId="urn:microsoft.com/office/officeart/2005/8/layout/vList5"/>
    <dgm:cxn modelId="{FBB52AA9-9236-4BDC-BE05-C08CA35983DC}" type="presParOf" srcId="{96661221-6804-4260-BCE8-4008028D0DF0}" destId="{016333A1-94D0-4F99-8787-7DBB9929F3D3}" srcOrd="0" destOrd="0" presId="urn:microsoft.com/office/officeart/2005/8/layout/vList5"/>
    <dgm:cxn modelId="{E82F372D-959F-465A-866E-F3078211CF38}" type="presParOf" srcId="{96661221-6804-4260-BCE8-4008028D0DF0}" destId="{D0F505A5-5C22-4F6B-8115-A91883A94B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07B77D-DE1B-4592-8C5E-6FC70C632C0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402715-ABDE-4988-8882-CDB5B454E013}">
      <dgm:prSet/>
      <dgm:spPr/>
      <dgm:t>
        <a:bodyPr/>
        <a:lstStyle/>
        <a:p>
          <a:r>
            <a:rPr lang="en-US"/>
            <a:t>Traffic Density</a:t>
          </a:r>
        </a:p>
      </dgm:t>
    </dgm:pt>
    <dgm:pt modelId="{5D18F5F8-4151-4558-9FC6-CA145468D8C0}" type="parTrans" cxnId="{10B69F78-ECE8-4D46-B613-1F9FDC71FCA7}">
      <dgm:prSet/>
      <dgm:spPr/>
      <dgm:t>
        <a:bodyPr/>
        <a:lstStyle/>
        <a:p>
          <a:endParaRPr lang="en-US"/>
        </a:p>
      </dgm:t>
    </dgm:pt>
    <dgm:pt modelId="{8ACB9FCA-69B1-4C0B-ADFA-D97E88619F36}" type="sibTrans" cxnId="{10B69F78-ECE8-4D46-B613-1F9FDC71FCA7}">
      <dgm:prSet/>
      <dgm:spPr/>
      <dgm:t>
        <a:bodyPr/>
        <a:lstStyle/>
        <a:p>
          <a:endParaRPr lang="en-US"/>
        </a:p>
      </dgm:t>
    </dgm:pt>
    <dgm:pt modelId="{10EA9A85-4F6E-47D7-9A63-2454B5BCC3D5}">
      <dgm:prSet/>
      <dgm:spPr/>
      <dgm:t>
        <a:bodyPr/>
        <a:lstStyle/>
        <a:p>
          <a:r>
            <a:rPr lang="en-US"/>
            <a:t>Freeway Traffic Flow: PEMS</a:t>
          </a:r>
        </a:p>
      </dgm:t>
    </dgm:pt>
    <dgm:pt modelId="{F7C6F7AE-8B40-4C22-94A9-05FE395BC4AD}" type="parTrans" cxnId="{3E9642DE-8D68-444D-A830-FCA40417DD3C}">
      <dgm:prSet/>
      <dgm:spPr/>
      <dgm:t>
        <a:bodyPr/>
        <a:lstStyle/>
        <a:p>
          <a:endParaRPr lang="en-US"/>
        </a:p>
      </dgm:t>
    </dgm:pt>
    <dgm:pt modelId="{E0406137-E958-46B8-9D4F-934BBA3F0F26}" type="sibTrans" cxnId="{3E9642DE-8D68-444D-A830-FCA40417DD3C}">
      <dgm:prSet/>
      <dgm:spPr/>
      <dgm:t>
        <a:bodyPr/>
        <a:lstStyle/>
        <a:p>
          <a:endParaRPr lang="en-US"/>
        </a:p>
      </dgm:t>
    </dgm:pt>
    <dgm:pt modelId="{962C5542-21C3-45D3-8370-ED928B80BB78}">
      <dgm:prSet/>
      <dgm:spPr/>
      <dgm:t>
        <a:bodyPr/>
        <a:lstStyle/>
        <a:p>
          <a:r>
            <a:rPr lang="en-US"/>
            <a:t>Avg. Speed: Google Maps API</a:t>
          </a:r>
        </a:p>
      </dgm:t>
    </dgm:pt>
    <dgm:pt modelId="{13B91E2E-D058-4201-B072-93CB60C30FBD}" type="parTrans" cxnId="{E20F7A8E-04BB-4E4A-A912-2A791D7BA8A7}">
      <dgm:prSet/>
      <dgm:spPr/>
      <dgm:t>
        <a:bodyPr/>
        <a:lstStyle/>
        <a:p>
          <a:endParaRPr lang="en-US"/>
        </a:p>
      </dgm:t>
    </dgm:pt>
    <dgm:pt modelId="{FDC251BB-6F6E-44D3-BC38-FB09445A712C}" type="sibTrans" cxnId="{E20F7A8E-04BB-4E4A-A912-2A791D7BA8A7}">
      <dgm:prSet/>
      <dgm:spPr/>
      <dgm:t>
        <a:bodyPr/>
        <a:lstStyle/>
        <a:p>
          <a:endParaRPr lang="en-US"/>
        </a:p>
      </dgm:t>
    </dgm:pt>
    <dgm:pt modelId="{DDC85C50-4AEF-49DC-AC88-2A922CBF7932}">
      <dgm:prSet/>
      <dgm:spPr/>
      <dgm:t>
        <a:bodyPr/>
        <a:lstStyle/>
        <a:p>
          <a:r>
            <a:rPr lang="en-US"/>
            <a:t>Local Traffic Flow: GridSmart</a:t>
          </a:r>
        </a:p>
      </dgm:t>
    </dgm:pt>
    <dgm:pt modelId="{2F86812A-19AC-404F-824D-5542654D462A}" type="parTrans" cxnId="{A9393552-231F-450F-8F4A-4CF68B98E7FD}">
      <dgm:prSet/>
      <dgm:spPr/>
      <dgm:t>
        <a:bodyPr/>
        <a:lstStyle/>
        <a:p>
          <a:endParaRPr lang="en-US"/>
        </a:p>
      </dgm:t>
    </dgm:pt>
    <dgm:pt modelId="{FD12264C-8CAE-4DE5-A501-9A58139F0415}" type="sibTrans" cxnId="{A9393552-231F-450F-8F4A-4CF68B98E7FD}">
      <dgm:prSet/>
      <dgm:spPr/>
      <dgm:t>
        <a:bodyPr/>
        <a:lstStyle/>
        <a:p>
          <a:endParaRPr lang="en-US"/>
        </a:p>
      </dgm:t>
    </dgm:pt>
    <dgm:pt modelId="{B9C1BFC4-A8CF-472B-9572-A290545BF11D}">
      <dgm:prSet/>
      <dgm:spPr/>
      <dgm:t>
        <a:bodyPr/>
        <a:lstStyle/>
        <a:p>
          <a:r>
            <a:rPr lang="en-US"/>
            <a:t>Background PM2.5</a:t>
          </a:r>
        </a:p>
      </dgm:t>
    </dgm:pt>
    <dgm:pt modelId="{09C76F7D-1836-4449-9B1D-1C2111771BE1}" type="parTrans" cxnId="{8FD9EF4F-5512-4BC3-B148-2BD9B42FD713}">
      <dgm:prSet/>
      <dgm:spPr/>
      <dgm:t>
        <a:bodyPr/>
        <a:lstStyle/>
        <a:p>
          <a:endParaRPr lang="en-US"/>
        </a:p>
      </dgm:t>
    </dgm:pt>
    <dgm:pt modelId="{8593A3E0-B89C-4C1A-915C-44E671768574}" type="sibTrans" cxnId="{8FD9EF4F-5512-4BC3-B148-2BD9B42FD713}">
      <dgm:prSet/>
      <dgm:spPr/>
      <dgm:t>
        <a:bodyPr/>
        <a:lstStyle/>
        <a:p>
          <a:endParaRPr lang="en-US"/>
        </a:p>
      </dgm:t>
    </dgm:pt>
    <dgm:pt modelId="{621A8193-6476-467B-A527-D003B74B4255}">
      <dgm:prSet/>
      <dgm:spPr/>
      <dgm:t>
        <a:bodyPr/>
        <a:lstStyle/>
        <a:p>
          <a:r>
            <a:rPr lang="en-US"/>
            <a:t>CARB: Rubidoux (Resampled - Forward Filled)</a:t>
          </a:r>
        </a:p>
      </dgm:t>
    </dgm:pt>
    <dgm:pt modelId="{EC799380-C11B-458C-85A6-F416EFA3DF66}" type="parTrans" cxnId="{3CB999EF-73DA-424A-B655-8273739F9006}">
      <dgm:prSet/>
      <dgm:spPr/>
      <dgm:t>
        <a:bodyPr/>
        <a:lstStyle/>
        <a:p>
          <a:endParaRPr lang="en-US"/>
        </a:p>
      </dgm:t>
    </dgm:pt>
    <dgm:pt modelId="{AD2BAC5D-3BB2-4144-BAB6-69C56541A6CA}" type="sibTrans" cxnId="{3CB999EF-73DA-424A-B655-8273739F9006}">
      <dgm:prSet/>
      <dgm:spPr/>
      <dgm:t>
        <a:bodyPr/>
        <a:lstStyle/>
        <a:p>
          <a:endParaRPr lang="en-US"/>
        </a:p>
      </dgm:t>
    </dgm:pt>
    <dgm:pt modelId="{011217D8-F5D7-4BB2-9C44-0775EE863D3C}">
      <dgm:prSet/>
      <dgm:spPr/>
      <dgm:t>
        <a:bodyPr/>
        <a:lstStyle/>
        <a:p>
          <a:r>
            <a:rPr lang="en-US"/>
            <a:t>Local PM2.5</a:t>
          </a:r>
        </a:p>
      </dgm:t>
    </dgm:pt>
    <dgm:pt modelId="{9D6BFFF3-E80F-443A-A153-E5EC312F88DA}" type="parTrans" cxnId="{37EA3002-3FE3-441D-B237-71CE224CDF82}">
      <dgm:prSet/>
      <dgm:spPr/>
      <dgm:t>
        <a:bodyPr/>
        <a:lstStyle/>
        <a:p>
          <a:endParaRPr lang="en-US"/>
        </a:p>
      </dgm:t>
    </dgm:pt>
    <dgm:pt modelId="{69408B38-45A8-4FA5-A615-6FCF36FCC7BF}" type="sibTrans" cxnId="{37EA3002-3FE3-441D-B237-71CE224CDF82}">
      <dgm:prSet/>
      <dgm:spPr/>
      <dgm:t>
        <a:bodyPr/>
        <a:lstStyle/>
        <a:p>
          <a:endParaRPr lang="en-US"/>
        </a:p>
      </dgm:t>
    </dgm:pt>
    <dgm:pt modelId="{699AFFD2-5FC7-4841-B33A-FEDA59B3231A}">
      <dgm:prSet/>
      <dgm:spPr/>
      <dgm:t>
        <a:bodyPr/>
        <a:lstStyle/>
        <a:p>
          <a:r>
            <a:rPr lang="en-US"/>
            <a:t>Clarity Monitor</a:t>
          </a:r>
        </a:p>
      </dgm:t>
    </dgm:pt>
    <dgm:pt modelId="{3EC92DCE-53AC-4717-BAF3-F991577419A1}" type="parTrans" cxnId="{70DBDCB7-6021-4201-A84E-1BE4994F4868}">
      <dgm:prSet/>
      <dgm:spPr/>
      <dgm:t>
        <a:bodyPr/>
        <a:lstStyle/>
        <a:p>
          <a:endParaRPr lang="en-US"/>
        </a:p>
      </dgm:t>
    </dgm:pt>
    <dgm:pt modelId="{2BE6C6F6-7B81-43EE-A1DC-7C63496F63C9}" type="sibTrans" cxnId="{70DBDCB7-6021-4201-A84E-1BE4994F4868}">
      <dgm:prSet/>
      <dgm:spPr/>
      <dgm:t>
        <a:bodyPr/>
        <a:lstStyle/>
        <a:p>
          <a:endParaRPr lang="en-US"/>
        </a:p>
      </dgm:t>
    </dgm:pt>
    <dgm:pt modelId="{2B2C66C1-5EB1-4C6A-A9CF-8339A9B8BFCF}">
      <dgm:prSet/>
      <dgm:spPr/>
      <dgm:t>
        <a:bodyPr/>
        <a:lstStyle/>
        <a:p>
          <a:r>
            <a:rPr lang="en-US"/>
            <a:t>Data Points</a:t>
          </a:r>
        </a:p>
      </dgm:t>
    </dgm:pt>
    <dgm:pt modelId="{5E21336F-98AE-4B04-AFE1-8CE0343A3375}" type="parTrans" cxnId="{324BBA58-3C60-45AB-B926-F16E53A38F7E}">
      <dgm:prSet/>
      <dgm:spPr/>
      <dgm:t>
        <a:bodyPr/>
        <a:lstStyle/>
        <a:p>
          <a:endParaRPr lang="en-US"/>
        </a:p>
      </dgm:t>
    </dgm:pt>
    <dgm:pt modelId="{D0FDEE41-F74A-45BA-AD18-BDC31B2F61BE}" type="sibTrans" cxnId="{324BBA58-3C60-45AB-B926-F16E53A38F7E}">
      <dgm:prSet/>
      <dgm:spPr/>
      <dgm:t>
        <a:bodyPr/>
        <a:lstStyle/>
        <a:p>
          <a:endParaRPr lang="en-US"/>
        </a:p>
      </dgm:t>
    </dgm:pt>
    <dgm:pt modelId="{C58323CB-E78C-4598-8A1F-514D7017C29B}">
      <dgm:prSet/>
      <dgm:spPr/>
      <dgm:t>
        <a:bodyPr/>
        <a:lstStyle/>
        <a:p>
          <a:r>
            <a:rPr lang="en-US"/>
            <a:t>2991</a:t>
          </a:r>
        </a:p>
      </dgm:t>
    </dgm:pt>
    <dgm:pt modelId="{7AADA095-C34E-4CCF-8967-F2FA45ACC0C4}" type="parTrans" cxnId="{7482027F-FA43-4918-B15E-4E58BBC30753}">
      <dgm:prSet/>
      <dgm:spPr/>
      <dgm:t>
        <a:bodyPr/>
        <a:lstStyle/>
        <a:p>
          <a:endParaRPr lang="en-US"/>
        </a:p>
      </dgm:t>
    </dgm:pt>
    <dgm:pt modelId="{6EA5A248-3DD3-4162-B8AD-1A2BC79AD6B7}" type="sibTrans" cxnId="{7482027F-FA43-4918-B15E-4E58BBC30753}">
      <dgm:prSet/>
      <dgm:spPr/>
      <dgm:t>
        <a:bodyPr/>
        <a:lstStyle/>
        <a:p>
          <a:endParaRPr lang="en-US"/>
        </a:p>
      </dgm:t>
    </dgm:pt>
    <dgm:pt modelId="{3404BEC0-A344-4210-9FEB-94844C51FAC1}" type="pres">
      <dgm:prSet presAssocID="{1507B77D-DE1B-4592-8C5E-6FC70C632C00}" presName="linear" presStyleCnt="0">
        <dgm:presLayoutVars>
          <dgm:dir/>
          <dgm:animLvl val="lvl"/>
          <dgm:resizeHandles val="exact"/>
        </dgm:presLayoutVars>
      </dgm:prSet>
      <dgm:spPr/>
    </dgm:pt>
    <dgm:pt modelId="{4048AE09-DBA1-436B-BFAB-7D769B8FC67C}" type="pres">
      <dgm:prSet presAssocID="{3D402715-ABDE-4988-8882-CDB5B454E013}" presName="parentLin" presStyleCnt="0"/>
      <dgm:spPr/>
    </dgm:pt>
    <dgm:pt modelId="{3255CF67-3D88-4A1A-A7A5-60BE88158C30}" type="pres">
      <dgm:prSet presAssocID="{3D402715-ABDE-4988-8882-CDB5B454E013}" presName="parentLeftMargin" presStyleLbl="node1" presStyleIdx="0" presStyleCnt="4"/>
      <dgm:spPr/>
    </dgm:pt>
    <dgm:pt modelId="{BD87CB23-241F-4C74-A7B2-149CC366A2F0}" type="pres">
      <dgm:prSet presAssocID="{3D402715-ABDE-4988-8882-CDB5B454E0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F005E0-7607-4A68-B4A1-95938949A312}" type="pres">
      <dgm:prSet presAssocID="{3D402715-ABDE-4988-8882-CDB5B454E013}" presName="negativeSpace" presStyleCnt="0"/>
      <dgm:spPr/>
    </dgm:pt>
    <dgm:pt modelId="{CA228545-430A-4C2C-9DF1-C461D6CCAF28}" type="pres">
      <dgm:prSet presAssocID="{3D402715-ABDE-4988-8882-CDB5B454E013}" presName="childText" presStyleLbl="conFgAcc1" presStyleIdx="0" presStyleCnt="4">
        <dgm:presLayoutVars>
          <dgm:bulletEnabled val="1"/>
        </dgm:presLayoutVars>
      </dgm:prSet>
      <dgm:spPr/>
    </dgm:pt>
    <dgm:pt modelId="{286206E9-5443-406E-9FE3-6FFC088A6142}" type="pres">
      <dgm:prSet presAssocID="{8ACB9FCA-69B1-4C0B-ADFA-D97E88619F36}" presName="spaceBetweenRectangles" presStyleCnt="0"/>
      <dgm:spPr/>
    </dgm:pt>
    <dgm:pt modelId="{34B506D6-2771-404F-A10E-1A0AD4FDA72E}" type="pres">
      <dgm:prSet presAssocID="{B9C1BFC4-A8CF-472B-9572-A290545BF11D}" presName="parentLin" presStyleCnt="0"/>
      <dgm:spPr/>
    </dgm:pt>
    <dgm:pt modelId="{2BB83A31-22AD-4F99-ACF2-5A016D2786C5}" type="pres">
      <dgm:prSet presAssocID="{B9C1BFC4-A8CF-472B-9572-A290545BF11D}" presName="parentLeftMargin" presStyleLbl="node1" presStyleIdx="0" presStyleCnt="4"/>
      <dgm:spPr/>
    </dgm:pt>
    <dgm:pt modelId="{1F5F29CD-7BF8-45F9-8ED2-DBB345760285}" type="pres">
      <dgm:prSet presAssocID="{B9C1BFC4-A8CF-472B-9572-A290545BF1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C2CCF5-6889-426E-AA65-9228D0361033}" type="pres">
      <dgm:prSet presAssocID="{B9C1BFC4-A8CF-472B-9572-A290545BF11D}" presName="negativeSpace" presStyleCnt="0"/>
      <dgm:spPr/>
    </dgm:pt>
    <dgm:pt modelId="{1662E6DB-6A95-444A-A477-4DD4A0BB86A0}" type="pres">
      <dgm:prSet presAssocID="{B9C1BFC4-A8CF-472B-9572-A290545BF11D}" presName="childText" presStyleLbl="conFgAcc1" presStyleIdx="1" presStyleCnt="4">
        <dgm:presLayoutVars>
          <dgm:bulletEnabled val="1"/>
        </dgm:presLayoutVars>
      </dgm:prSet>
      <dgm:spPr/>
    </dgm:pt>
    <dgm:pt modelId="{98B4C1C7-E53C-4D1C-8FFE-609D6FF838DE}" type="pres">
      <dgm:prSet presAssocID="{8593A3E0-B89C-4C1A-915C-44E671768574}" presName="spaceBetweenRectangles" presStyleCnt="0"/>
      <dgm:spPr/>
    </dgm:pt>
    <dgm:pt modelId="{16B323D6-76AA-4021-A883-F744FE824941}" type="pres">
      <dgm:prSet presAssocID="{011217D8-F5D7-4BB2-9C44-0775EE863D3C}" presName="parentLin" presStyleCnt="0"/>
      <dgm:spPr/>
    </dgm:pt>
    <dgm:pt modelId="{8CA1C1E8-8802-4FE6-8BB3-4E0FF419E606}" type="pres">
      <dgm:prSet presAssocID="{011217D8-F5D7-4BB2-9C44-0775EE863D3C}" presName="parentLeftMargin" presStyleLbl="node1" presStyleIdx="1" presStyleCnt="4"/>
      <dgm:spPr/>
    </dgm:pt>
    <dgm:pt modelId="{E8CE5F68-B7CB-434C-A5EE-1DA8916E6BD8}" type="pres">
      <dgm:prSet presAssocID="{011217D8-F5D7-4BB2-9C44-0775EE863D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63B8E4-220B-4BFF-973E-E9D42D064375}" type="pres">
      <dgm:prSet presAssocID="{011217D8-F5D7-4BB2-9C44-0775EE863D3C}" presName="negativeSpace" presStyleCnt="0"/>
      <dgm:spPr/>
    </dgm:pt>
    <dgm:pt modelId="{409653FD-ABC7-46A5-9F2D-C83240DEE426}" type="pres">
      <dgm:prSet presAssocID="{011217D8-F5D7-4BB2-9C44-0775EE863D3C}" presName="childText" presStyleLbl="conFgAcc1" presStyleIdx="2" presStyleCnt="4">
        <dgm:presLayoutVars>
          <dgm:bulletEnabled val="1"/>
        </dgm:presLayoutVars>
      </dgm:prSet>
      <dgm:spPr/>
    </dgm:pt>
    <dgm:pt modelId="{FEF101DE-5FC9-426F-A363-A54730055BFC}" type="pres">
      <dgm:prSet presAssocID="{69408B38-45A8-4FA5-A615-6FCF36FCC7BF}" presName="spaceBetweenRectangles" presStyleCnt="0"/>
      <dgm:spPr/>
    </dgm:pt>
    <dgm:pt modelId="{D75C073D-8FF5-4F3D-8A0F-7F4E78458A23}" type="pres">
      <dgm:prSet presAssocID="{2B2C66C1-5EB1-4C6A-A9CF-8339A9B8BFCF}" presName="parentLin" presStyleCnt="0"/>
      <dgm:spPr/>
    </dgm:pt>
    <dgm:pt modelId="{869F9F71-2707-4AC3-A788-111B0869AC41}" type="pres">
      <dgm:prSet presAssocID="{2B2C66C1-5EB1-4C6A-A9CF-8339A9B8BFCF}" presName="parentLeftMargin" presStyleLbl="node1" presStyleIdx="2" presStyleCnt="4"/>
      <dgm:spPr/>
    </dgm:pt>
    <dgm:pt modelId="{53EC8EDD-BABD-4C81-82B0-273A50A34A31}" type="pres">
      <dgm:prSet presAssocID="{2B2C66C1-5EB1-4C6A-A9CF-8339A9B8BFC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E6AE80-AE35-4A67-BD58-996A4E2B9400}" type="pres">
      <dgm:prSet presAssocID="{2B2C66C1-5EB1-4C6A-A9CF-8339A9B8BFCF}" presName="negativeSpace" presStyleCnt="0"/>
      <dgm:spPr/>
    </dgm:pt>
    <dgm:pt modelId="{0726C394-3C6F-4AF4-A7A3-73187BDA3022}" type="pres">
      <dgm:prSet presAssocID="{2B2C66C1-5EB1-4C6A-A9CF-8339A9B8BFC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EA3002-3FE3-441D-B237-71CE224CDF82}" srcId="{1507B77D-DE1B-4592-8C5E-6FC70C632C00}" destId="{011217D8-F5D7-4BB2-9C44-0775EE863D3C}" srcOrd="2" destOrd="0" parTransId="{9D6BFFF3-E80F-443A-A153-E5EC312F88DA}" sibTransId="{69408B38-45A8-4FA5-A615-6FCF36FCC7BF}"/>
    <dgm:cxn modelId="{810D5505-69CE-4818-A9B6-6666065D6CE4}" type="presOf" srcId="{1507B77D-DE1B-4592-8C5E-6FC70C632C00}" destId="{3404BEC0-A344-4210-9FEB-94844C51FAC1}" srcOrd="0" destOrd="0" presId="urn:microsoft.com/office/officeart/2005/8/layout/list1"/>
    <dgm:cxn modelId="{E7AABC19-34B1-4F81-A197-F59BB661699D}" type="presOf" srcId="{2B2C66C1-5EB1-4C6A-A9CF-8339A9B8BFCF}" destId="{53EC8EDD-BABD-4C81-82B0-273A50A34A31}" srcOrd="1" destOrd="0" presId="urn:microsoft.com/office/officeart/2005/8/layout/list1"/>
    <dgm:cxn modelId="{CF8B8225-E728-42FF-B10A-AEE943D75631}" type="presOf" srcId="{10EA9A85-4F6E-47D7-9A63-2454B5BCC3D5}" destId="{CA228545-430A-4C2C-9DF1-C461D6CCAF28}" srcOrd="0" destOrd="0" presId="urn:microsoft.com/office/officeart/2005/8/layout/list1"/>
    <dgm:cxn modelId="{D641CA40-4101-4B55-856F-A81C3927F9EF}" type="presOf" srcId="{B9C1BFC4-A8CF-472B-9572-A290545BF11D}" destId="{1F5F29CD-7BF8-45F9-8ED2-DBB345760285}" srcOrd="1" destOrd="0" presId="urn:microsoft.com/office/officeart/2005/8/layout/list1"/>
    <dgm:cxn modelId="{8FD9EF4F-5512-4BC3-B148-2BD9B42FD713}" srcId="{1507B77D-DE1B-4592-8C5E-6FC70C632C00}" destId="{B9C1BFC4-A8CF-472B-9572-A290545BF11D}" srcOrd="1" destOrd="0" parTransId="{09C76F7D-1836-4449-9B1D-1C2111771BE1}" sibTransId="{8593A3E0-B89C-4C1A-915C-44E671768574}"/>
    <dgm:cxn modelId="{A9393552-231F-450F-8F4A-4CF68B98E7FD}" srcId="{3D402715-ABDE-4988-8882-CDB5B454E013}" destId="{DDC85C50-4AEF-49DC-AC88-2A922CBF7932}" srcOrd="2" destOrd="0" parTransId="{2F86812A-19AC-404F-824D-5542654D462A}" sibTransId="{FD12264C-8CAE-4DE5-A501-9A58139F0415}"/>
    <dgm:cxn modelId="{94840D53-D750-4E75-871D-44C7C65EF653}" type="presOf" srcId="{DDC85C50-4AEF-49DC-AC88-2A922CBF7932}" destId="{CA228545-430A-4C2C-9DF1-C461D6CCAF28}" srcOrd="0" destOrd="2" presId="urn:microsoft.com/office/officeart/2005/8/layout/list1"/>
    <dgm:cxn modelId="{50EF1777-82AC-46A1-A71C-2AD68E182B5E}" type="presOf" srcId="{011217D8-F5D7-4BB2-9C44-0775EE863D3C}" destId="{E8CE5F68-B7CB-434C-A5EE-1DA8916E6BD8}" srcOrd="1" destOrd="0" presId="urn:microsoft.com/office/officeart/2005/8/layout/list1"/>
    <dgm:cxn modelId="{10B69F78-ECE8-4D46-B613-1F9FDC71FCA7}" srcId="{1507B77D-DE1B-4592-8C5E-6FC70C632C00}" destId="{3D402715-ABDE-4988-8882-CDB5B454E013}" srcOrd="0" destOrd="0" parTransId="{5D18F5F8-4151-4558-9FC6-CA145468D8C0}" sibTransId="{8ACB9FCA-69B1-4C0B-ADFA-D97E88619F36}"/>
    <dgm:cxn modelId="{324BBA58-3C60-45AB-B926-F16E53A38F7E}" srcId="{1507B77D-DE1B-4592-8C5E-6FC70C632C00}" destId="{2B2C66C1-5EB1-4C6A-A9CF-8339A9B8BFCF}" srcOrd="3" destOrd="0" parTransId="{5E21336F-98AE-4B04-AFE1-8CE0343A3375}" sibTransId="{D0FDEE41-F74A-45BA-AD18-BDC31B2F61BE}"/>
    <dgm:cxn modelId="{4305D87E-0F27-4D37-90BD-8139F10E887D}" type="presOf" srcId="{3D402715-ABDE-4988-8882-CDB5B454E013}" destId="{3255CF67-3D88-4A1A-A7A5-60BE88158C30}" srcOrd="0" destOrd="0" presId="urn:microsoft.com/office/officeart/2005/8/layout/list1"/>
    <dgm:cxn modelId="{7482027F-FA43-4918-B15E-4E58BBC30753}" srcId="{2B2C66C1-5EB1-4C6A-A9CF-8339A9B8BFCF}" destId="{C58323CB-E78C-4598-8A1F-514D7017C29B}" srcOrd="0" destOrd="0" parTransId="{7AADA095-C34E-4CCF-8967-F2FA45ACC0C4}" sibTransId="{6EA5A248-3DD3-4162-B8AD-1A2BC79AD6B7}"/>
    <dgm:cxn modelId="{CE4BB280-A0A8-4CC8-819B-983237E6F861}" type="presOf" srcId="{C58323CB-E78C-4598-8A1F-514D7017C29B}" destId="{0726C394-3C6F-4AF4-A7A3-73187BDA3022}" srcOrd="0" destOrd="0" presId="urn:microsoft.com/office/officeart/2005/8/layout/list1"/>
    <dgm:cxn modelId="{11B2BB80-0AAF-4EB6-8566-5ACFBADB2C8E}" type="presOf" srcId="{2B2C66C1-5EB1-4C6A-A9CF-8339A9B8BFCF}" destId="{869F9F71-2707-4AC3-A788-111B0869AC41}" srcOrd="0" destOrd="0" presId="urn:microsoft.com/office/officeart/2005/8/layout/list1"/>
    <dgm:cxn modelId="{BE9A9483-A2E1-4590-BF80-CAB080190BFD}" type="presOf" srcId="{699AFFD2-5FC7-4841-B33A-FEDA59B3231A}" destId="{409653FD-ABC7-46A5-9F2D-C83240DEE426}" srcOrd="0" destOrd="0" presId="urn:microsoft.com/office/officeart/2005/8/layout/list1"/>
    <dgm:cxn modelId="{E20F7A8E-04BB-4E4A-A912-2A791D7BA8A7}" srcId="{3D402715-ABDE-4988-8882-CDB5B454E013}" destId="{962C5542-21C3-45D3-8370-ED928B80BB78}" srcOrd="1" destOrd="0" parTransId="{13B91E2E-D058-4201-B072-93CB60C30FBD}" sibTransId="{FDC251BB-6F6E-44D3-BC38-FB09445A712C}"/>
    <dgm:cxn modelId="{BC009D9C-D4FB-40F6-97CC-66CE2F3E497C}" type="presOf" srcId="{962C5542-21C3-45D3-8370-ED928B80BB78}" destId="{CA228545-430A-4C2C-9DF1-C461D6CCAF28}" srcOrd="0" destOrd="1" presId="urn:microsoft.com/office/officeart/2005/8/layout/list1"/>
    <dgm:cxn modelId="{F894A59E-09DE-4D58-ABBE-9ABEDBB79C67}" type="presOf" srcId="{B9C1BFC4-A8CF-472B-9572-A290545BF11D}" destId="{2BB83A31-22AD-4F99-ACF2-5A016D2786C5}" srcOrd="0" destOrd="0" presId="urn:microsoft.com/office/officeart/2005/8/layout/list1"/>
    <dgm:cxn modelId="{70DBDCB7-6021-4201-A84E-1BE4994F4868}" srcId="{011217D8-F5D7-4BB2-9C44-0775EE863D3C}" destId="{699AFFD2-5FC7-4841-B33A-FEDA59B3231A}" srcOrd="0" destOrd="0" parTransId="{3EC92DCE-53AC-4717-BAF3-F991577419A1}" sibTransId="{2BE6C6F6-7B81-43EE-A1DC-7C63496F63C9}"/>
    <dgm:cxn modelId="{E994F7CA-FC16-4146-BD80-A4C3B29D7D4B}" type="presOf" srcId="{3D402715-ABDE-4988-8882-CDB5B454E013}" destId="{BD87CB23-241F-4C74-A7B2-149CC366A2F0}" srcOrd="1" destOrd="0" presId="urn:microsoft.com/office/officeart/2005/8/layout/list1"/>
    <dgm:cxn modelId="{3E9642DE-8D68-444D-A830-FCA40417DD3C}" srcId="{3D402715-ABDE-4988-8882-CDB5B454E013}" destId="{10EA9A85-4F6E-47D7-9A63-2454B5BCC3D5}" srcOrd="0" destOrd="0" parTransId="{F7C6F7AE-8B40-4C22-94A9-05FE395BC4AD}" sibTransId="{E0406137-E958-46B8-9D4F-934BBA3F0F26}"/>
    <dgm:cxn modelId="{F1D636EA-D14C-4AED-9AEB-D8868FC0E894}" type="presOf" srcId="{011217D8-F5D7-4BB2-9C44-0775EE863D3C}" destId="{8CA1C1E8-8802-4FE6-8BB3-4E0FF419E606}" srcOrd="0" destOrd="0" presId="urn:microsoft.com/office/officeart/2005/8/layout/list1"/>
    <dgm:cxn modelId="{F7CD60EF-4533-403C-9CD2-96F61BF40F24}" type="presOf" srcId="{621A8193-6476-467B-A527-D003B74B4255}" destId="{1662E6DB-6A95-444A-A477-4DD4A0BB86A0}" srcOrd="0" destOrd="0" presId="urn:microsoft.com/office/officeart/2005/8/layout/list1"/>
    <dgm:cxn modelId="{3CB999EF-73DA-424A-B655-8273739F9006}" srcId="{B9C1BFC4-A8CF-472B-9572-A290545BF11D}" destId="{621A8193-6476-467B-A527-D003B74B4255}" srcOrd="0" destOrd="0" parTransId="{EC799380-C11B-458C-85A6-F416EFA3DF66}" sibTransId="{AD2BAC5D-3BB2-4144-BAB6-69C56541A6CA}"/>
    <dgm:cxn modelId="{E37B134D-6C37-43C4-A580-78A944C0DDE8}" type="presParOf" srcId="{3404BEC0-A344-4210-9FEB-94844C51FAC1}" destId="{4048AE09-DBA1-436B-BFAB-7D769B8FC67C}" srcOrd="0" destOrd="0" presId="urn:microsoft.com/office/officeart/2005/8/layout/list1"/>
    <dgm:cxn modelId="{FF553AF5-BD3F-410F-8F5B-C37B1EB77EF9}" type="presParOf" srcId="{4048AE09-DBA1-436B-BFAB-7D769B8FC67C}" destId="{3255CF67-3D88-4A1A-A7A5-60BE88158C30}" srcOrd="0" destOrd="0" presId="urn:microsoft.com/office/officeart/2005/8/layout/list1"/>
    <dgm:cxn modelId="{63F9EFB6-47CD-4E16-B961-33E8EA22786B}" type="presParOf" srcId="{4048AE09-DBA1-436B-BFAB-7D769B8FC67C}" destId="{BD87CB23-241F-4C74-A7B2-149CC366A2F0}" srcOrd="1" destOrd="0" presId="urn:microsoft.com/office/officeart/2005/8/layout/list1"/>
    <dgm:cxn modelId="{F1AFDAB0-2349-43E3-9861-505010775585}" type="presParOf" srcId="{3404BEC0-A344-4210-9FEB-94844C51FAC1}" destId="{5AF005E0-7607-4A68-B4A1-95938949A312}" srcOrd="1" destOrd="0" presId="urn:microsoft.com/office/officeart/2005/8/layout/list1"/>
    <dgm:cxn modelId="{E7B48A54-4D70-4D27-9B58-1FB9EFB9D258}" type="presParOf" srcId="{3404BEC0-A344-4210-9FEB-94844C51FAC1}" destId="{CA228545-430A-4C2C-9DF1-C461D6CCAF28}" srcOrd="2" destOrd="0" presId="urn:microsoft.com/office/officeart/2005/8/layout/list1"/>
    <dgm:cxn modelId="{665BB69D-C317-406D-8FCC-139E81494C64}" type="presParOf" srcId="{3404BEC0-A344-4210-9FEB-94844C51FAC1}" destId="{286206E9-5443-406E-9FE3-6FFC088A6142}" srcOrd="3" destOrd="0" presId="urn:microsoft.com/office/officeart/2005/8/layout/list1"/>
    <dgm:cxn modelId="{7591165D-13E8-423B-A3B8-15A202CEC850}" type="presParOf" srcId="{3404BEC0-A344-4210-9FEB-94844C51FAC1}" destId="{34B506D6-2771-404F-A10E-1A0AD4FDA72E}" srcOrd="4" destOrd="0" presId="urn:microsoft.com/office/officeart/2005/8/layout/list1"/>
    <dgm:cxn modelId="{100B8878-B42A-46ED-976C-7E362A15C9AA}" type="presParOf" srcId="{34B506D6-2771-404F-A10E-1A0AD4FDA72E}" destId="{2BB83A31-22AD-4F99-ACF2-5A016D2786C5}" srcOrd="0" destOrd="0" presId="urn:microsoft.com/office/officeart/2005/8/layout/list1"/>
    <dgm:cxn modelId="{FC0D4244-2BBC-4CBB-BD5C-5BF320C50E3E}" type="presParOf" srcId="{34B506D6-2771-404F-A10E-1A0AD4FDA72E}" destId="{1F5F29CD-7BF8-45F9-8ED2-DBB345760285}" srcOrd="1" destOrd="0" presId="urn:microsoft.com/office/officeart/2005/8/layout/list1"/>
    <dgm:cxn modelId="{C4DBA949-F45F-4640-861A-9AB1C482CAE5}" type="presParOf" srcId="{3404BEC0-A344-4210-9FEB-94844C51FAC1}" destId="{FBC2CCF5-6889-426E-AA65-9228D0361033}" srcOrd="5" destOrd="0" presId="urn:microsoft.com/office/officeart/2005/8/layout/list1"/>
    <dgm:cxn modelId="{5C0C8204-E685-40A5-A8C2-4FA766D47A8D}" type="presParOf" srcId="{3404BEC0-A344-4210-9FEB-94844C51FAC1}" destId="{1662E6DB-6A95-444A-A477-4DD4A0BB86A0}" srcOrd="6" destOrd="0" presId="urn:microsoft.com/office/officeart/2005/8/layout/list1"/>
    <dgm:cxn modelId="{57E9B26F-13DF-4C21-8367-CA5AA867CAF4}" type="presParOf" srcId="{3404BEC0-A344-4210-9FEB-94844C51FAC1}" destId="{98B4C1C7-E53C-4D1C-8FFE-609D6FF838DE}" srcOrd="7" destOrd="0" presId="urn:microsoft.com/office/officeart/2005/8/layout/list1"/>
    <dgm:cxn modelId="{7ED264F8-AA00-4217-8068-FF97B8537D40}" type="presParOf" srcId="{3404BEC0-A344-4210-9FEB-94844C51FAC1}" destId="{16B323D6-76AA-4021-A883-F744FE824941}" srcOrd="8" destOrd="0" presId="urn:microsoft.com/office/officeart/2005/8/layout/list1"/>
    <dgm:cxn modelId="{9145EFCA-E4A5-419B-84E7-FC2E3CD0F2FA}" type="presParOf" srcId="{16B323D6-76AA-4021-A883-F744FE824941}" destId="{8CA1C1E8-8802-4FE6-8BB3-4E0FF419E606}" srcOrd="0" destOrd="0" presId="urn:microsoft.com/office/officeart/2005/8/layout/list1"/>
    <dgm:cxn modelId="{B28B8316-F821-47D0-A4FD-5058CBCE68F7}" type="presParOf" srcId="{16B323D6-76AA-4021-A883-F744FE824941}" destId="{E8CE5F68-B7CB-434C-A5EE-1DA8916E6BD8}" srcOrd="1" destOrd="0" presId="urn:microsoft.com/office/officeart/2005/8/layout/list1"/>
    <dgm:cxn modelId="{7A062C4C-7286-4F27-AA75-9DE5290C563F}" type="presParOf" srcId="{3404BEC0-A344-4210-9FEB-94844C51FAC1}" destId="{E663B8E4-220B-4BFF-973E-E9D42D064375}" srcOrd="9" destOrd="0" presId="urn:microsoft.com/office/officeart/2005/8/layout/list1"/>
    <dgm:cxn modelId="{EA4BE2A8-D2C4-4CAE-8EA3-9C5256959A90}" type="presParOf" srcId="{3404BEC0-A344-4210-9FEB-94844C51FAC1}" destId="{409653FD-ABC7-46A5-9F2D-C83240DEE426}" srcOrd="10" destOrd="0" presId="urn:microsoft.com/office/officeart/2005/8/layout/list1"/>
    <dgm:cxn modelId="{4806486E-4E21-402D-92F4-307BA668BA89}" type="presParOf" srcId="{3404BEC0-A344-4210-9FEB-94844C51FAC1}" destId="{FEF101DE-5FC9-426F-A363-A54730055BFC}" srcOrd="11" destOrd="0" presId="urn:microsoft.com/office/officeart/2005/8/layout/list1"/>
    <dgm:cxn modelId="{151752A5-5DD8-4CA0-9893-4EB6CA015810}" type="presParOf" srcId="{3404BEC0-A344-4210-9FEB-94844C51FAC1}" destId="{D75C073D-8FF5-4F3D-8A0F-7F4E78458A23}" srcOrd="12" destOrd="0" presId="urn:microsoft.com/office/officeart/2005/8/layout/list1"/>
    <dgm:cxn modelId="{8A8974A9-036B-4F61-B033-D685B1FA4002}" type="presParOf" srcId="{D75C073D-8FF5-4F3D-8A0F-7F4E78458A23}" destId="{869F9F71-2707-4AC3-A788-111B0869AC41}" srcOrd="0" destOrd="0" presId="urn:microsoft.com/office/officeart/2005/8/layout/list1"/>
    <dgm:cxn modelId="{94F24CCD-C0A9-4401-AC0E-60A85E52B5F9}" type="presParOf" srcId="{D75C073D-8FF5-4F3D-8A0F-7F4E78458A23}" destId="{53EC8EDD-BABD-4C81-82B0-273A50A34A31}" srcOrd="1" destOrd="0" presId="urn:microsoft.com/office/officeart/2005/8/layout/list1"/>
    <dgm:cxn modelId="{1D2113B3-4067-4698-983F-D0C5B371DC4D}" type="presParOf" srcId="{3404BEC0-A344-4210-9FEB-94844C51FAC1}" destId="{2AE6AE80-AE35-4A67-BD58-996A4E2B9400}" srcOrd="13" destOrd="0" presId="urn:microsoft.com/office/officeart/2005/8/layout/list1"/>
    <dgm:cxn modelId="{4E1685D3-ECD8-4309-A36F-12A6F9ED8E0D}" type="presParOf" srcId="{3404BEC0-A344-4210-9FEB-94844C51FAC1}" destId="{0726C394-3C6F-4AF4-A7A3-73187BDA30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96188-B0F8-4956-8CEA-D62AB2388DD7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78348-C481-4C68-85A6-9A21A2A1B50F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A79D5-E637-4ED4-91BF-38B4FE580EE8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 advanced form of regression tree machine learning algorithm that uses a validation step to measure the weights of different variables and finetunes the model</a:t>
          </a:r>
        </a:p>
      </dsp:txBody>
      <dsp:txXfrm>
        <a:off x="1936708" y="908268"/>
        <a:ext cx="4308556" cy="1676804"/>
      </dsp:txXfrm>
    </dsp:sp>
    <dsp:sp modelId="{B037820D-61D9-4E53-8BEC-6593BE986F02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5882C-9AA1-49C2-A269-058D4AD260CB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7D580-6E0E-4FB5-A6C3-A58199A117C6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Short: Capable of measure the impact of features</a:t>
          </a:r>
        </a:p>
      </dsp:txBody>
      <dsp:txXfrm>
        <a:off x="1936708" y="3004274"/>
        <a:ext cx="4308556" cy="1676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FDBD-1642-4DF3-83CB-857C09E0997D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80/10/10</a:t>
          </a:r>
        </a:p>
      </dsp:txBody>
      <dsp:txXfrm rot="-5400000">
        <a:off x="3785615" y="118169"/>
        <a:ext cx="6697334" cy="603548"/>
      </dsp:txXfrm>
    </dsp:sp>
    <dsp:sp modelId="{071B7C4D-62CB-40B7-A7C7-4E12BBDF574F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Split:</a:t>
          </a:r>
        </a:p>
      </dsp:txBody>
      <dsp:txXfrm>
        <a:off x="40813" y="42725"/>
        <a:ext cx="3703990" cy="754434"/>
      </dsp:txXfrm>
    </dsp:sp>
    <dsp:sp modelId="{A56637EE-0583-4291-8F3A-2287EF119A14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Huber loss (combined squared error and absolute error)</a:t>
          </a:r>
        </a:p>
      </dsp:txBody>
      <dsp:txXfrm rot="-5400000">
        <a:off x="3785615" y="996032"/>
        <a:ext cx="6697334" cy="603548"/>
      </dsp:txXfrm>
    </dsp:sp>
    <dsp:sp modelId="{DA207461-F02F-422D-BC8E-D63CD0FC94B4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Loss Function: </a:t>
          </a:r>
        </a:p>
      </dsp:txBody>
      <dsp:txXfrm>
        <a:off x="40813" y="920588"/>
        <a:ext cx="3703990" cy="754434"/>
      </dsp:txXfrm>
    </dsp:sp>
    <dsp:sp modelId="{68A401EB-B4EB-4809-B60A-FCB611CBB870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0.001</a:t>
          </a:r>
        </a:p>
      </dsp:txBody>
      <dsp:txXfrm rot="-5400000">
        <a:off x="3785615" y="1873895"/>
        <a:ext cx="6697334" cy="603548"/>
      </dsp:txXfrm>
    </dsp:sp>
    <dsp:sp modelId="{8796DDB9-7583-45DE-9F48-1BBE816C8D5A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Learning rate: </a:t>
          </a:r>
        </a:p>
      </dsp:txBody>
      <dsp:txXfrm>
        <a:off x="40813" y="1798451"/>
        <a:ext cx="3703990" cy="754434"/>
      </dsp:txXfrm>
    </dsp:sp>
    <dsp:sp modelId="{C714B7AF-7B29-4C0F-92D3-DCA2283080B1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9000 Stages</a:t>
          </a:r>
        </a:p>
      </dsp:txBody>
      <dsp:txXfrm rot="-5400000">
        <a:off x="3785615" y="2751759"/>
        <a:ext cx="6697334" cy="603548"/>
      </dsp:txXfrm>
    </dsp:sp>
    <dsp:sp modelId="{09ECB4B2-2770-411F-8ADE-03996C0325C8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Number of Boosting Stages: </a:t>
          </a:r>
        </a:p>
      </dsp:txBody>
      <dsp:txXfrm>
        <a:off x="40813" y="2676315"/>
        <a:ext cx="3703990" cy="754434"/>
      </dsp:txXfrm>
    </dsp:sp>
    <dsp:sp modelId="{D0F505A5-5C22-4F6B-8115-A91883A94BDA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Friedman MSE</a:t>
          </a:r>
        </a:p>
      </dsp:txBody>
      <dsp:txXfrm rot="-5400000">
        <a:off x="3785615" y="3629621"/>
        <a:ext cx="6697334" cy="603548"/>
      </dsp:txXfrm>
    </dsp:sp>
    <dsp:sp modelId="{016333A1-94D0-4F99-8787-7DBB9929F3D3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 Criterion: </a:t>
          </a:r>
        </a:p>
      </dsp:txBody>
      <dsp:txXfrm>
        <a:off x="40813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28545-430A-4C2C-9DF1-C461D6CCAF28}">
      <dsp:nvSpPr>
        <dsp:cNvPr id="0" name=""/>
        <dsp:cNvSpPr/>
      </dsp:nvSpPr>
      <dsp:spPr>
        <a:xfrm>
          <a:off x="0" y="295508"/>
          <a:ext cx="624526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Freeway Traffic Flow: PEMS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Avg. Speed: Google Maps API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Local Traffic Flow: GridSmart</a:t>
          </a:r>
        </a:p>
      </dsp:txBody>
      <dsp:txXfrm>
        <a:off x="0" y="295508"/>
        <a:ext cx="6245265" cy="1436400"/>
      </dsp:txXfrm>
    </dsp:sp>
    <dsp:sp modelId="{BD87CB23-241F-4C74-A7B2-149CC366A2F0}">
      <dsp:nvSpPr>
        <dsp:cNvPr id="0" name=""/>
        <dsp:cNvSpPr/>
      </dsp:nvSpPr>
      <dsp:spPr>
        <a:xfrm>
          <a:off x="312263" y="15068"/>
          <a:ext cx="437168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Traffic Density</a:t>
          </a:r>
        </a:p>
      </dsp:txBody>
      <dsp:txXfrm>
        <a:off x="339643" y="42448"/>
        <a:ext cx="4316925" cy="506120"/>
      </dsp:txXfrm>
    </dsp:sp>
    <dsp:sp modelId="{1662E6DB-6A95-444A-A477-4DD4A0BB86A0}">
      <dsp:nvSpPr>
        <dsp:cNvPr id="0" name=""/>
        <dsp:cNvSpPr/>
      </dsp:nvSpPr>
      <dsp:spPr>
        <a:xfrm>
          <a:off x="0" y="2114948"/>
          <a:ext cx="624526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67802"/>
              <a:satOff val="-25504"/>
              <a:lumOff val="-91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CARB: Rubidoux (Resampled - Forward Filled)</a:t>
          </a:r>
        </a:p>
      </dsp:txBody>
      <dsp:txXfrm>
        <a:off x="0" y="2114948"/>
        <a:ext cx="6245265" cy="1077300"/>
      </dsp:txXfrm>
    </dsp:sp>
    <dsp:sp modelId="{1F5F29CD-7BF8-45F9-8ED2-DBB345760285}">
      <dsp:nvSpPr>
        <dsp:cNvPr id="0" name=""/>
        <dsp:cNvSpPr/>
      </dsp:nvSpPr>
      <dsp:spPr>
        <a:xfrm>
          <a:off x="312263" y="1834508"/>
          <a:ext cx="4371685" cy="56088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 PM2.5</a:t>
          </a:r>
        </a:p>
      </dsp:txBody>
      <dsp:txXfrm>
        <a:off x="339643" y="1861888"/>
        <a:ext cx="4316925" cy="506120"/>
      </dsp:txXfrm>
    </dsp:sp>
    <dsp:sp modelId="{409653FD-ABC7-46A5-9F2D-C83240DEE426}">
      <dsp:nvSpPr>
        <dsp:cNvPr id="0" name=""/>
        <dsp:cNvSpPr/>
      </dsp:nvSpPr>
      <dsp:spPr>
        <a:xfrm>
          <a:off x="0" y="3575288"/>
          <a:ext cx="624526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535604"/>
              <a:satOff val="-51007"/>
              <a:lumOff val="-18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Clarity Monitor</a:t>
          </a:r>
        </a:p>
      </dsp:txBody>
      <dsp:txXfrm>
        <a:off x="0" y="3575288"/>
        <a:ext cx="6245265" cy="807975"/>
      </dsp:txXfrm>
    </dsp:sp>
    <dsp:sp modelId="{E8CE5F68-B7CB-434C-A5EE-1DA8916E6BD8}">
      <dsp:nvSpPr>
        <dsp:cNvPr id="0" name=""/>
        <dsp:cNvSpPr/>
      </dsp:nvSpPr>
      <dsp:spPr>
        <a:xfrm>
          <a:off x="312263" y="3294848"/>
          <a:ext cx="4371685" cy="56088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PM2.5</a:t>
          </a:r>
        </a:p>
      </dsp:txBody>
      <dsp:txXfrm>
        <a:off x="339643" y="3322228"/>
        <a:ext cx="4316925" cy="506120"/>
      </dsp:txXfrm>
    </dsp:sp>
    <dsp:sp modelId="{0726C394-3C6F-4AF4-A7A3-73187BDA3022}">
      <dsp:nvSpPr>
        <dsp:cNvPr id="0" name=""/>
        <dsp:cNvSpPr/>
      </dsp:nvSpPr>
      <dsp:spPr>
        <a:xfrm>
          <a:off x="0" y="4766303"/>
          <a:ext cx="624526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03405"/>
              <a:satOff val="-76511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2991</a:t>
          </a:r>
        </a:p>
      </dsp:txBody>
      <dsp:txXfrm>
        <a:off x="0" y="4766303"/>
        <a:ext cx="6245265" cy="807975"/>
      </dsp:txXfrm>
    </dsp:sp>
    <dsp:sp modelId="{53EC8EDD-BABD-4C81-82B0-273A50A34A31}">
      <dsp:nvSpPr>
        <dsp:cNvPr id="0" name=""/>
        <dsp:cNvSpPr/>
      </dsp:nvSpPr>
      <dsp:spPr>
        <a:xfrm>
          <a:off x="312263" y="4485863"/>
          <a:ext cx="4371685" cy="56088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Points</a:t>
          </a:r>
        </a:p>
      </dsp:txBody>
      <dsp:txXfrm>
        <a:off x="339643" y="4513243"/>
        <a:ext cx="431692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4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2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9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colorful powder blust">
            <a:extLst>
              <a:ext uri="{FF2B5EF4-FFF2-40B4-BE49-F238E27FC236}">
                <a16:creationId xmlns:a16="http://schemas.microsoft.com/office/drawing/2014/main" id="{D3631DDE-2F06-4216-B15A-DDD1D8F24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787" b="94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7C8366-A346-431C-9534-8B8A7527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Measured Impact of factors affecting PM2.5 Concentrations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34F1B-A99F-4801-93B5-D5DBEC79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Alexander </a:t>
            </a:r>
            <a:r>
              <a:rPr lang="en-US" sz="2000" dirty="0" err="1">
                <a:solidFill>
                  <a:srgbClr val="FFFFFF"/>
                </a:solidFill>
              </a:rPr>
              <a:t>nguyen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1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76B73-13E2-4A64-8106-1646CD53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Partial Dependence </a:t>
            </a:r>
            <a:br>
              <a:rPr lang="en-US" sz="4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500" b="1" cap="all" dirty="0">
                <a:solidFill>
                  <a:schemeClr val="bg1"/>
                </a:solidFill>
              </a:rPr>
              <a:t>- </a:t>
            </a:r>
            <a:r>
              <a:rPr lang="en-US" sz="4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Traffic Conditions</a:t>
            </a:r>
          </a:p>
        </p:txBody>
      </p:sp>
      <p:sp>
        <p:nvSpPr>
          <p:cNvPr id="6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0565" y="137714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345" y="160644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5025" y="1830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C8F821B-29F1-44C8-A11A-C2E8C0B0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8" y="1440268"/>
            <a:ext cx="2924923" cy="195238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837D28D-958F-48E5-828B-A2F0B336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91" y="1439210"/>
            <a:ext cx="2926509" cy="1953446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E726C5-9EC2-4E31-BC91-500321E9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8" y="3466685"/>
            <a:ext cx="2922653" cy="19508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291EA84-726F-454A-B601-DF20EAAB67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91" y="3466685"/>
            <a:ext cx="2926509" cy="1953446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7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087A-2D10-4881-9B34-D2B8B601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2" y="3747247"/>
            <a:ext cx="8535753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Partial Dependence – Freeway Traffic </a:t>
            </a:r>
            <a:r>
              <a:rPr lang="en-US" sz="41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Conditons</a:t>
            </a: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33C283-939F-44F1-925E-9D2BAB32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30" y="808139"/>
            <a:ext cx="3808323" cy="2542058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293095-AC89-45A1-8D6C-9CBF9448C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53" y="808139"/>
            <a:ext cx="3808323" cy="2542058"/>
          </a:xfrm>
          <a:prstGeom prst="rect">
            <a:avLst/>
          </a:prstGeom>
        </p:spPr>
      </p:pic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1E10-91B2-4D97-BA3D-1349B97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CFFE-4B7F-4C7C-A649-01D5117D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data does not span the entire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E68BE-2A5B-4A85-A887-5C1EC7D9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2BE-39BD-43C2-A426-E6B036AB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Factors Analyzed:</a:t>
            </a:r>
          </a:p>
          <a:p>
            <a:pPr lvl="1"/>
            <a:r>
              <a:rPr lang="en-US" sz="1800" dirty="0"/>
              <a:t>Urban Background Concentration – Rubidoux</a:t>
            </a:r>
          </a:p>
          <a:p>
            <a:pPr lvl="1"/>
            <a:r>
              <a:rPr lang="en-US" sz="1800" dirty="0"/>
              <a:t>Meteorological Conditions</a:t>
            </a:r>
          </a:p>
          <a:p>
            <a:pPr lvl="2"/>
            <a:r>
              <a:rPr lang="en-US" sz="1800" dirty="0"/>
              <a:t>Temperature</a:t>
            </a:r>
          </a:p>
          <a:p>
            <a:pPr lvl="2"/>
            <a:r>
              <a:rPr lang="en-US" sz="1800" dirty="0"/>
              <a:t>Air Pressure</a:t>
            </a:r>
          </a:p>
          <a:p>
            <a:pPr lvl="2"/>
            <a:r>
              <a:rPr lang="en-US" sz="1800" dirty="0"/>
              <a:t>Humidity</a:t>
            </a:r>
          </a:p>
          <a:p>
            <a:pPr lvl="2"/>
            <a:r>
              <a:rPr lang="en-US" sz="1800" dirty="0"/>
              <a:t>Wind Speed</a:t>
            </a:r>
          </a:p>
          <a:p>
            <a:pPr lvl="2"/>
            <a:r>
              <a:rPr lang="en-US" sz="1800" dirty="0"/>
              <a:t>Wind Direction</a:t>
            </a:r>
          </a:p>
          <a:p>
            <a:pPr lvl="1"/>
            <a:r>
              <a:rPr lang="en-US" sz="1800" dirty="0"/>
              <a:t>Local Traffic Conditions</a:t>
            </a:r>
          </a:p>
          <a:p>
            <a:pPr lvl="2"/>
            <a:r>
              <a:rPr lang="en-US" sz="1800" dirty="0"/>
              <a:t>Traffic Density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B7FB-B935-4896-BC33-F731107E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Gradient Boosted Regression Tree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2BED4-9A66-4E40-8299-AB1703D52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130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8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21531-D651-4968-AD00-1478EA40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 Setup and Parameters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2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BB5D30-5165-4B65-B3BE-29141DC93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99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0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0DCC0-C1F6-4848-B085-49801302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EBAAB4A-F002-4030-BAF7-567113BBB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7751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CE71-CB5C-41D5-8A68-007E82F9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4200"/>
              <a:t>Cross Validation Scores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4B86AE7-EF93-4EE0-BE64-F9E30157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750" y="1373906"/>
            <a:ext cx="6979842" cy="34899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3355-E50A-42AC-A73D-B9E52059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Avg. Test R2: 0.92</a:t>
            </a:r>
          </a:p>
          <a:p>
            <a:r>
              <a:rPr lang="en-US" sz="1800" dirty="0"/>
              <a:t>Avg. Test MSE: 1.97</a:t>
            </a:r>
          </a:p>
          <a:p>
            <a:r>
              <a:rPr lang="en-US" sz="1800" dirty="0"/>
              <a:t>Avg. Test RMSE: 1.40</a:t>
            </a:r>
          </a:p>
          <a:p>
            <a:r>
              <a:rPr lang="en-US" sz="1800" dirty="0"/>
              <a:t>Avg. Test Explained Variance: 0.916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A203-5893-43B8-9E93-08534B56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Dependence</a:t>
            </a:r>
          </a:p>
        </p:txBody>
      </p:sp>
      <p:pic>
        <p:nvPicPr>
          <p:cNvPr id="5" name="Content Placeholder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F9DA0B1-AE49-4B86-90E6-705937E0F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18" y="1743292"/>
            <a:ext cx="5768159" cy="1805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85F75-AAE6-4D66-9DAA-CB62E6737F1A}"/>
              </a:ext>
            </a:extLst>
          </p:cNvPr>
          <p:cNvSpPr txBox="1"/>
          <p:nvPr/>
        </p:nvSpPr>
        <p:spPr>
          <a:xfrm>
            <a:off x="1270379" y="3601583"/>
            <a:ext cx="786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partial function tells us for given values of features S what the average marginal effect on the prediction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Xs</a:t>
            </a:r>
            <a:r>
              <a:rPr lang="en-US" dirty="0"/>
              <a:t> = feature value we are interested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Xc</a:t>
            </a:r>
            <a:r>
              <a:rPr lang="en-US" dirty="0"/>
              <a:t> = feature values we are not interested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= number of instances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024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B2053-2C85-4120-814F-881C1F4C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Partial Dependence for Background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4391D8B-796D-4573-9A69-B44C698F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2131054"/>
            <a:ext cx="5569864" cy="3717887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20476-513B-49E5-8A4E-8857969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496" y="635383"/>
            <a:ext cx="3526972" cy="2344840"/>
          </a:xfrm>
        </p:spPr>
        <p:txBody>
          <a:bodyPr anchor="b">
            <a:normAutofit/>
          </a:bodyPr>
          <a:lstStyle/>
          <a:p>
            <a:r>
              <a:rPr lang="en-US" sz="3400"/>
              <a:t>Partial Dependence for Meteorological Conditions</a:t>
            </a:r>
          </a:p>
        </p:txBody>
      </p:sp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FC9EAA91-978C-4E55-9E8C-C8D2E34A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9" y="652669"/>
            <a:ext cx="3217333" cy="2147571"/>
          </a:xfrm>
          <a:prstGeom prst="rect">
            <a:avLst/>
          </a:prstGeom>
        </p:spPr>
      </p:pic>
      <p:sp>
        <p:nvSpPr>
          <p:cNvPr id="6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422053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70490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07607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3" name="Straight Connector 6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2FE724-142D-4D85-A302-40E2BC00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94" y="3274802"/>
            <a:ext cx="3239938" cy="2162660"/>
          </a:xfrm>
          <a:prstGeom prst="rect">
            <a:avLst/>
          </a:prstGeom>
        </p:spPr>
      </p:pic>
      <p:pic>
        <p:nvPicPr>
          <p:cNvPr id="33" name="Content Placeholder 32" descr="Chart&#10;&#10;Description automatically generated">
            <a:extLst>
              <a:ext uri="{FF2B5EF4-FFF2-40B4-BE49-F238E27FC236}">
                <a16:creationId xmlns:a16="http://schemas.microsoft.com/office/drawing/2014/main" id="{628FFFCC-E3D0-487D-AECE-F734BED59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40" y="1570831"/>
            <a:ext cx="3194727" cy="2132482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BD9CB38F-991B-4A68-958E-919747275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4" y="4242072"/>
            <a:ext cx="3217333" cy="2147571"/>
          </a:xfrm>
          <a:prstGeom prst="rect">
            <a:avLst/>
          </a:prstGeom>
        </p:spPr>
      </p:pic>
      <p:pic>
        <p:nvPicPr>
          <p:cNvPr id="53" name="Content Placeholder 52" descr="Chart, line chart&#10;&#10;Description automatically generated">
            <a:extLst>
              <a:ext uri="{FF2B5EF4-FFF2-40B4-BE49-F238E27FC236}">
                <a16:creationId xmlns:a16="http://schemas.microsoft.com/office/drawing/2014/main" id="{37850293-73D9-4867-B90F-AEF938371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3658129"/>
            <a:ext cx="3527425" cy="2351616"/>
          </a:xfrm>
        </p:spPr>
      </p:pic>
    </p:spTree>
    <p:extLst>
      <p:ext uri="{BB962C8B-B14F-4D97-AF65-F5344CB8AC3E}">
        <p14:creationId xmlns:p14="http://schemas.microsoft.com/office/powerpoint/2010/main" val="21958019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Light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255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Univers</vt:lpstr>
      <vt:lpstr>GradientVTI</vt:lpstr>
      <vt:lpstr>Measured Impact of factors affecting PM2.5 Concentrations</vt:lpstr>
      <vt:lpstr>Experimental Design</vt:lpstr>
      <vt:lpstr>Gradient Boosted Regression Tree</vt:lpstr>
      <vt:lpstr>Model Setup and Parameters</vt:lpstr>
      <vt:lpstr>Data Sources</vt:lpstr>
      <vt:lpstr>Cross Validation Scores</vt:lpstr>
      <vt:lpstr>Partial Dependence</vt:lpstr>
      <vt:lpstr>Partial Dependence for Background</vt:lpstr>
      <vt:lpstr>Partial Dependence for Meteorological Conditions</vt:lpstr>
      <vt:lpstr>Partial Dependence  - Traffic Conditions</vt:lpstr>
      <vt:lpstr>Partial Dependence – Freeway Traffic Conditons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Measured Impact of factors affecting PM2.5 Concentrations</dc:title>
  <dc:creator>Alexander Nguyen</dc:creator>
  <cp:lastModifiedBy>Alexander Nguyen</cp:lastModifiedBy>
  <cp:revision>2</cp:revision>
  <dcterms:created xsi:type="dcterms:W3CDTF">2021-12-01T21:30:30Z</dcterms:created>
  <dcterms:modified xsi:type="dcterms:W3CDTF">2021-12-02T16:17:48Z</dcterms:modified>
</cp:coreProperties>
</file>