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5" r:id="rId6"/>
    <p:sldId id="262" r:id="rId7"/>
    <p:sldId id="267" r:id="rId8"/>
    <p:sldId id="263" r:id="rId9"/>
    <p:sldId id="271" r:id="rId10"/>
    <p:sldId id="270" r:id="rId11"/>
    <p:sldId id="27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0CC2-544F-4296-8FEC-83650DB55B9F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CE0-1AEA-4B29-8A2A-267DF4558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2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0CC2-544F-4296-8FEC-83650DB55B9F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CE0-1AEA-4B29-8A2A-267DF4558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9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0CC2-544F-4296-8FEC-83650DB55B9F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CE0-1AEA-4B29-8A2A-267DF4558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2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353810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66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950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76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819650 w 5295900"/>
              <a:gd name="connsiteY2" fmla="*/ 188595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724400 w 5295900"/>
              <a:gd name="connsiteY2" fmla="*/ 163830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609600 w 5905500"/>
              <a:gd name="connsiteY0" fmla="*/ 0 h 2400300"/>
              <a:gd name="connsiteX1" fmla="*/ 5905500 w 5905500"/>
              <a:gd name="connsiteY1" fmla="*/ 304800 h 2400300"/>
              <a:gd name="connsiteX2" fmla="*/ 5334000 w 5905500"/>
              <a:gd name="connsiteY2" fmla="*/ 1638300 h 2400300"/>
              <a:gd name="connsiteX3" fmla="*/ 0 w 5905500"/>
              <a:gd name="connsiteY3" fmla="*/ 2400300 h 2400300"/>
              <a:gd name="connsiteX4" fmla="*/ 609600 w 5905500"/>
              <a:gd name="connsiteY4" fmla="*/ 0 h 2400300"/>
              <a:gd name="connsiteX0" fmla="*/ 895350 w 5905500"/>
              <a:gd name="connsiteY0" fmla="*/ 24765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895350 w 5905500"/>
              <a:gd name="connsiteY4" fmla="*/ 247650 h 2095500"/>
              <a:gd name="connsiteX0" fmla="*/ 685800 w 5905500"/>
              <a:gd name="connsiteY0" fmla="*/ 3810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685800 w 5905500"/>
              <a:gd name="connsiteY4" fmla="*/ 38100 h 2095500"/>
              <a:gd name="connsiteX0" fmla="*/ 628650 w 5848350"/>
              <a:gd name="connsiteY0" fmla="*/ 38100 h 1733550"/>
              <a:gd name="connsiteX1" fmla="*/ 5848350 w 5848350"/>
              <a:gd name="connsiteY1" fmla="*/ 0 h 1733550"/>
              <a:gd name="connsiteX2" fmla="*/ 5276850 w 5848350"/>
              <a:gd name="connsiteY2" fmla="*/ 1333500 h 1733550"/>
              <a:gd name="connsiteX3" fmla="*/ 0 w 5848350"/>
              <a:gd name="connsiteY3" fmla="*/ 1733550 h 1733550"/>
              <a:gd name="connsiteX4" fmla="*/ 628650 w 5848350"/>
              <a:gd name="connsiteY4" fmla="*/ 3810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819650 w 5295900"/>
              <a:gd name="connsiteY2" fmla="*/ 188595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724400 w 5295900"/>
              <a:gd name="connsiteY2" fmla="*/ 163830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609600 w 5905500"/>
              <a:gd name="connsiteY0" fmla="*/ 0 h 2400300"/>
              <a:gd name="connsiteX1" fmla="*/ 5905500 w 5905500"/>
              <a:gd name="connsiteY1" fmla="*/ 304800 h 2400300"/>
              <a:gd name="connsiteX2" fmla="*/ 5334000 w 5905500"/>
              <a:gd name="connsiteY2" fmla="*/ 1638300 h 2400300"/>
              <a:gd name="connsiteX3" fmla="*/ 0 w 5905500"/>
              <a:gd name="connsiteY3" fmla="*/ 2400300 h 2400300"/>
              <a:gd name="connsiteX4" fmla="*/ 609600 w 5905500"/>
              <a:gd name="connsiteY4" fmla="*/ 0 h 2400300"/>
              <a:gd name="connsiteX0" fmla="*/ 895350 w 5905500"/>
              <a:gd name="connsiteY0" fmla="*/ 24765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895350 w 5905500"/>
              <a:gd name="connsiteY4" fmla="*/ 247650 h 2095500"/>
              <a:gd name="connsiteX0" fmla="*/ 685800 w 5905500"/>
              <a:gd name="connsiteY0" fmla="*/ 3810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685800 w 5905500"/>
              <a:gd name="connsiteY4" fmla="*/ 38100 h 2095500"/>
              <a:gd name="connsiteX0" fmla="*/ 628650 w 5848350"/>
              <a:gd name="connsiteY0" fmla="*/ 38100 h 1733550"/>
              <a:gd name="connsiteX1" fmla="*/ 5848350 w 5848350"/>
              <a:gd name="connsiteY1" fmla="*/ 0 h 1733550"/>
              <a:gd name="connsiteX2" fmla="*/ 5276850 w 5848350"/>
              <a:gd name="connsiteY2" fmla="*/ 1333500 h 1733550"/>
              <a:gd name="connsiteX3" fmla="*/ 0 w 5848350"/>
              <a:gd name="connsiteY3" fmla="*/ 1733550 h 1733550"/>
              <a:gd name="connsiteX4" fmla="*/ 628650 w 5848350"/>
              <a:gd name="connsiteY4" fmla="*/ 3810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63297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81643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81316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0CC2-544F-4296-8FEC-83650DB55B9F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CE0-1AEA-4B29-8A2A-267DF4558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0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50CC2-544F-4296-8FEC-83650DB55B9F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8CE0-1AEA-4B29-8A2A-267DF4558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17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" fmla="*/ 0 w 8458200"/>
              <a:gd name="connsiteY0" fmla="*/ 0 h 1441240"/>
              <a:gd name="connsiteX1" fmla="*/ 6819900 w 8458200"/>
              <a:gd name="connsiteY1" fmla="*/ 0 h 1441240"/>
              <a:gd name="connsiteX2" fmla="*/ 8458200 w 8458200"/>
              <a:gd name="connsiteY2" fmla="*/ 1441240 h 1441240"/>
              <a:gd name="connsiteX3" fmla="*/ 0 w 8458200"/>
              <a:gd name="connsiteY3" fmla="*/ 1422190 h 1441240"/>
              <a:gd name="connsiteX4" fmla="*/ 0 w 8458200"/>
              <a:gd name="connsiteY4" fmla="*/ 0 h 1441240"/>
              <a:gd name="connsiteX0" fmla="*/ 0 w 8458200"/>
              <a:gd name="connsiteY0" fmla="*/ 0 h 1441240"/>
              <a:gd name="connsiteX1" fmla="*/ 6819900 w 8458200"/>
              <a:gd name="connsiteY1" fmla="*/ 342900 h 1441240"/>
              <a:gd name="connsiteX2" fmla="*/ 8458200 w 8458200"/>
              <a:gd name="connsiteY2" fmla="*/ 1441240 h 1441240"/>
              <a:gd name="connsiteX3" fmla="*/ 0 w 8458200"/>
              <a:gd name="connsiteY3" fmla="*/ 1422190 h 1441240"/>
              <a:gd name="connsiteX4" fmla="*/ 0 w 8458200"/>
              <a:gd name="connsiteY4" fmla="*/ 0 h 144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" fmla="*/ 0 w 5886603"/>
              <a:gd name="connsiteY0" fmla="*/ 19050 h 1441240"/>
              <a:gd name="connsiteX1" fmla="*/ 5886603 w 5886603"/>
              <a:gd name="connsiteY1" fmla="*/ 0 h 1441240"/>
              <a:gd name="connsiteX2" fmla="*/ 5315103 w 5886603"/>
              <a:gd name="connsiteY2" fmla="*/ 1441240 h 1441240"/>
              <a:gd name="connsiteX3" fmla="*/ 0 w 5886603"/>
              <a:gd name="connsiteY3" fmla="*/ 1441240 h 1441240"/>
              <a:gd name="connsiteX4" fmla="*/ 0 w 5886603"/>
              <a:gd name="connsiteY4" fmla="*/ 19050 h 1441240"/>
              <a:gd name="connsiteX0" fmla="*/ 0 w 5886603"/>
              <a:gd name="connsiteY0" fmla="*/ 19050 h 1441240"/>
              <a:gd name="connsiteX1" fmla="*/ 5886603 w 5886603"/>
              <a:gd name="connsiteY1" fmla="*/ 0 h 1441240"/>
              <a:gd name="connsiteX2" fmla="*/ 5124603 w 5886603"/>
              <a:gd name="connsiteY2" fmla="*/ 1307890 h 1441240"/>
              <a:gd name="connsiteX3" fmla="*/ 0 w 5886603"/>
              <a:gd name="connsiteY3" fmla="*/ 1441240 h 1441240"/>
              <a:gd name="connsiteX4" fmla="*/ 0 w 5886603"/>
              <a:gd name="connsiteY4" fmla="*/ 19050 h 1441240"/>
              <a:gd name="connsiteX0" fmla="*/ 0 w 5867553"/>
              <a:gd name="connsiteY0" fmla="*/ 38100 h 1460290"/>
              <a:gd name="connsiteX1" fmla="*/ 5867553 w 5867553"/>
              <a:gd name="connsiteY1" fmla="*/ 0 h 1460290"/>
              <a:gd name="connsiteX2" fmla="*/ 5124603 w 5867553"/>
              <a:gd name="connsiteY2" fmla="*/ 1326940 h 1460290"/>
              <a:gd name="connsiteX3" fmla="*/ 0 w 5867553"/>
              <a:gd name="connsiteY3" fmla="*/ 1460290 h 1460290"/>
              <a:gd name="connsiteX4" fmla="*/ 0 w 5867553"/>
              <a:gd name="connsiteY4" fmla="*/ 38100 h 1460290"/>
              <a:gd name="connsiteX0" fmla="*/ 0 w 5886603"/>
              <a:gd name="connsiteY0" fmla="*/ 0 h 1422190"/>
              <a:gd name="connsiteX1" fmla="*/ 5886603 w 5886603"/>
              <a:gd name="connsiteY1" fmla="*/ 19050 h 1422190"/>
              <a:gd name="connsiteX2" fmla="*/ 5124603 w 5886603"/>
              <a:gd name="connsiteY2" fmla="*/ 1288840 h 1422190"/>
              <a:gd name="connsiteX3" fmla="*/ 0 w 5886603"/>
              <a:gd name="connsiteY3" fmla="*/ 1422190 h 1422190"/>
              <a:gd name="connsiteX4" fmla="*/ 0 w 5886603"/>
              <a:gd name="connsiteY4" fmla="*/ 0 h 142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155" y="2225746"/>
            <a:ext cx="6581775" cy="85067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4400" b="1" dirty="0">
                <a:solidFill>
                  <a:schemeClr val="bg1"/>
                </a:solidFill>
              </a:rPr>
              <a:t>Blockchain Loving Token</a:t>
            </a:r>
          </a:p>
        </p:txBody>
      </p:sp>
      <p:sp>
        <p:nvSpPr>
          <p:cNvPr id="6" name="矩形 5"/>
          <p:cNvSpPr/>
          <p:nvPr/>
        </p:nvSpPr>
        <p:spPr>
          <a:xfrm>
            <a:off x="609155" y="3697745"/>
            <a:ext cx="4363494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 DEPRESSED PEPE GROUP</a:t>
            </a:r>
          </a:p>
        </p:txBody>
      </p:sp>
    </p:spTree>
    <p:extLst>
      <p:ext uri="{BB962C8B-B14F-4D97-AF65-F5344CB8AC3E}">
        <p14:creationId xmlns:p14="http://schemas.microsoft.com/office/powerpoint/2010/main" val="15312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3" name="等腰三角形 2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6" name="等腰三角形 5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981700" y="2778865"/>
            <a:ext cx="4781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Future Plan</a:t>
            </a:r>
            <a:endParaRPr lang="zh-CN" altLang="en-US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8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819650 w 5295900"/>
              <a:gd name="connsiteY2" fmla="*/ 188595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724400 w 5295900"/>
              <a:gd name="connsiteY2" fmla="*/ 163830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609600 w 5905500"/>
              <a:gd name="connsiteY0" fmla="*/ 0 h 2400300"/>
              <a:gd name="connsiteX1" fmla="*/ 5905500 w 5905500"/>
              <a:gd name="connsiteY1" fmla="*/ 304800 h 2400300"/>
              <a:gd name="connsiteX2" fmla="*/ 5334000 w 5905500"/>
              <a:gd name="connsiteY2" fmla="*/ 1638300 h 2400300"/>
              <a:gd name="connsiteX3" fmla="*/ 0 w 5905500"/>
              <a:gd name="connsiteY3" fmla="*/ 2400300 h 2400300"/>
              <a:gd name="connsiteX4" fmla="*/ 609600 w 5905500"/>
              <a:gd name="connsiteY4" fmla="*/ 0 h 2400300"/>
              <a:gd name="connsiteX0" fmla="*/ 895350 w 5905500"/>
              <a:gd name="connsiteY0" fmla="*/ 24765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895350 w 5905500"/>
              <a:gd name="connsiteY4" fmla="*/ 247650 h 2095500"/>
              <a:gd name="connsiteX0" fmla="*/ 685800 w 5905500"/>
              <a:gd name="connsiteY0" fmla="*/ 3810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685800 w 5905500"/>
              <a:gd name="connsiteY4" fmla="*/ 38100 h 2095500"/>
              <a:gd name="connsiteX0" fmla="*/ 628650 w 5848350"/>
              <a:gd name="connsiteY0" fmla="*/ 38100 h 1733550"/>
              <a:gd name="connsiteX1" fmla="*/ 5848350 w 5848350"/>
              <a:gd name="connsiteY1" fmla="*/ 0 h 1733550"/>
              <a:gd name="connsiteX2" fmla="*/ 5276850 w 5848350"/>
              <a:gd name="connsiteY2" fmla="*/ 1333500 h 1733550"/>
              <a:gd name="connsiteX3" fmla="*/ 0 w 5848350"/>
              <a:gd name="connsiteY3" fmla="*/ 1733550 h 1733550"/>
              <a:gd name="connsiteX4" fmla="*/ 628650 w 5848350"/>
              <a:gd name="connsiteY4" fmla="*/ 3810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86200" y="2514600"/>
            <a:ext cx="4686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THANK YOU!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4" name="矩形 1"/>
          <p:cNvSpPr/>
          <p:nvPr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819650 w 5295900"/>
              <a:gd name="connsiteY2" fmla="*/ 188595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724400 w 5295900"/>
              <a:gd name="connsiteY2" fmla="*/ 163830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609600 w 5905500"/>
              <a:gd name="connsiteY0" fmla="*/ 0 h 2400300"/>
              <a:gd name="connsiteX1" fmla="*/ 5905500 w 5905500"/>
              <a:gd name="connsiteY1" fmla="*/ 304800 h 2400300"/>
              <a:gd name="connsiteX2" fmla="*/ 5334000 w 5905500"/>
              <a:gd name="connsiteY2" fmla="*/ 1638300 h 2400300"/>
              <a:gd name="connsiteX3" fmla="*/ 0 w 5905500"/>
              <a:gd name="connsiteY3" fmla="*/ 2400300 h 2400300"/>
              <a:gd name="connsiteX4" fmla="*/ 609600 w 5905500"/>
              <a:gd name="connsiteY4" fmla="*/ 0 h 2400300"/>
              <a:gd name="connsiteX0" fmla="*/ 895350 w 5905500"/>
              <a:gd name="connsiteY0" fmla="*/ 24765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895350 w 5905500"/>
              <a:gd name="connsiteY4" fmla="*/ 247650 h 2095500"/>
              <a:gd name="connsiteX0" fmla="*/ 685800 w 5905500"/>
              <a:gd name="connsiteY0" fmla="*/ 3810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685800 w 5905500"/>
              <a:gd name="connsiteY4" fmla="*/ 38100 h 2095500"/>
              <a:gd name="connsiteX0" fmla="*/ 628650 w 5848350"/>
              <a:gd name="connsiteY0" fmla="*/ 38100 h 1733550"/>
              <a:gd name="connsiteX1" fmla="*/ 5848350 w 5848350"/>
              <a:gd name="connsiteY1" fmla="*/ 0 h 1733550"/>
              <a:gd name="connsiteX2" fmla="*/ 5276850 w 5848350"/>
              <a:gd name="connsiteY2" fmla="*/ 1333500 h 1733550"/>
              <a:gd name="connsiteX3" fmla="*/ 0 w 5848350"/>
              <a:gd name="connsiteY3" fmla="*/ 1733550 h 1733550"/>
              <a:gd name="connsiteX4" fmla="*/ 628650 w 5848350"/>
              <a:gd name="connsiteY4" fmla="*/ 3810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69104" y="4822836"/>
            <a:ext cx="2908160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OfficePLUS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1547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2" name="等腰三角形 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6" name="等腰三角形 5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981700" y="2778865"/>
            <a:ext cx="478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Inspiration</a:t>
            </a:r>
          </a:p>
        </p:txBody>
      </p:sp>
    </p:spTree>
    <p:extLst>
      <p:ext uri="{BB962C8B-B14F-4D97-AF65-F5344CB8AC3E}">
        <p14:creationId xmlns:p14="http://schemas.microsoft.com/office/powerpoint/2010/main" val="9950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629150" y="500390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Relations</a:t>
            </a:r>
            <a:endParaRPr lang="zh-CN" altLang="en-US" sz="28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9" r="18735"/>
          <a:stretch/>
        </p:blipFill>
        <p:spPr>
          <a:xfrm>
            <a:off x="1765215" y="2310708"/>
            <a:ext cx="1790700" cy="1790700"/>
          </a:xfrm>
          <a:custGeom>
            <a:avLst/>
            <a:gdLst>
              <a:gd name="connsiteX0" fmla="*/ 774000 w 1548000"/>
              <a:gd name="connsiteY0" fmla="*/ 0 h 1548000"/>
              <a:gd name="connsiteX1" fmla="*/ 1548000 w 1548000"/>
              <a:gd name="connsiteY1" fmla="*/ 774000 h 1548000"/>
              <a:gd name="connsiteX2" fmla="*/ 774000 w 1548000"/>
              <a:gd name="connsiteY2" fmla="*/ 1548000 h 1548000"/>
              <a:gd name="connsiteX3" fmla="*/ 0 w 1548000"/>
              <a:gd name="connsiteY3" fmla="*/ 774000 h 1548000"/>
              <a:gd name="connsiteX4" fmla="*/ 774000 w 1548000"/>
              <a:gd name="connsiteY4" fmla="*/ 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000" h="1548000">
                <a:moveTo>
                  <a:pt x="774000" y="0"/>
                </a:moveTo>
                <a:cubicBezTo>
                  <a:pt x="1201468" y="0"/>
                  <a:pt x="1548000" y="346532"/>
                  <a:pt x="1548000" y="774000"/>
                </a:cubicBezTo>
                <a:cubicBezTo>
                  <a:pt x="1548000" y="1201468"/>
                  <a:pt x="1201468" y="1548000"/>
                  <a:pt x="774000" y="1548000"/>
                </a:cubicBezTo>
                <a:cubicBezTo>
                  <a:pt x="346532" y="1548000"/>
                  <a:pt x="0" y="1201468"/>
                  <a:pt x="0" y="774000"/>
                </a:cubicBezTo>
                <a:cubicBezTo>
                  <a:pt x="0" y="346532"/>
                  <a:pt x="346532" y="0"/>
                  <a:pt x="774000" y="0"/>
                </a:cubicBezTo>
                <a:close/>
              </a:path>
            </a:pathLst>
          </a:cu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9" r="15199"/>
          <a:stretch/>
        </p:blipFill>
        <p:spPr>
          <a:xfrm>
            <a:off x="4133456" y="2310707"/>
            <a:ext cx="1790700" cy="1790699"/>
          </a:xfrm>
          <a:custGeom>
            <a:avLst/>
            <a:gdLst>
              <a:gd name="connsiteX0" fmla="*/ 774000 w 1548000"/>
              <a:gd name="connsiteY0" fmla="*/ 0 h 1548000"/>
              <a:gd name="connsiteX1" fmla="*/ 1548000 w 1548000"/>
              <a:gd name="connsiteY1" fmla="*/ 774000 h 1548000"/>
              <a:gd name="connsiteX2" fmla="*/ 774000 w 1548000"/>
              <a:gd name="connsiteY2" fmla="*/ 1548000 h 1548000"/>
              <a:gd name="connsiteX3" fmla="*/ 0 w 1548000"/>
              <a:gd name="connsiteY3" fmla="*/ 774000 h 1548000"/>
              <a:gd name="connsiteX4" fmla="*/ 774000 w 1548000"/>
              <a:gd name="connsiteY4" fmla="*/ 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000" h="1548000">
                <a:moveTo>
                  <a:pt x="774000" y="0"/>
                </a:moveTo>
                <a:cubicBezTo>
                  <a:pt x="1201468" y="0"/>
                  <a:pt x="1548000" y="346532"/>
                  <a:pt x="1548000" y="774000"/>
                </a:cubicBezTo>
                <a:cubicBezTo>
                  <a:pt x="1548000" y="1201468"/>
                  <a:pt x="1201468" y="1548000"/>
                  <a:pt x="774000" y="1548000"/>
                </a:cubicBezTo>
                <a:cubicBezTo>
                  <a:pt x="346532" y="1548000"/>
                  <a:pt x="0" y="1201468"/>
                  <a:pt x="0" y="774000"/>
                </a:cubicBezTo>
                <a:cubicBezTo>
                  <a:pt x="0" y="346532"/>
                  <a:pt x="346532" y="0"/>
                  <a:pt x="774000" y="0"/>
                </a:cubicBezTo>
                <a:close/>
              </a:path>
            </a:pathLst>
          </a:cu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4" r="8364"/>
          <a:stretch/>
        </p:blipFill>
        <p:spPr>
          <a:xfrm>
            <a:off x="6474643" y="2310706"/>
            <a:ext cx="1790700" cy="1790699"/>
          </a:xfrm>
          <a:custGeom>
            <a:avLst/>
            <a:gdLst>
              <a:gd name="connsiteX0" fmla="*/ 774000 w 1548000"/>
              <a:gd name="connsiteY0" fmla="*/ 0 h 1548000"/>
              <a:gd name="connsiteX1" fmla="*/ 1548000 w 1548000"/>
              <a:gd name="connsiteY1" fmla="*/ 774000 h 1548000"/>
              <a:gd name="connsiteX2" fmla="*/ 774000 w 1548000"/>
              <a:gd name="connsiteY2" fmla="*/ 1548000 h 1548000"/>
              <a:gd name="connsiteX3" fmla="*/ 0 w 1548000"/>
              <a:gd name="connsiteY3" fmla="*/ 774000 h 1548000"/>
              <a:gd name="connsiteX4" fmla="*/ 774000 w 1548000"/>
              <a:gd name="connsiteY4" fmla="*/ 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000" h="1548000">
                <a:moveTo>
                  <a:pt x="774000" y="0"/>
                </a:moveTo>
                <a:cubicBezTo>
                  <a:pt x="1201468" y="0"/>
                  <a:pt x="1548000" y="346532"/>
                  <a:pt x="1548000" y="774000"/>
                </a:cubicBezTo>
                <a:cubicBezTo>
                  <a:pt x="1548000" y="1201468"/>
                  <a:pt x="1201468" y="1548000"/>
                  <a:pt x="774000" y="1548000"/>
                </a:cubicBezTo>
                <a:cubicBezTo>
                  <a:pt x="346532" y="1548000"/>
                  <a:pt x="0" y="1201468"/>
                  <a:pt x="0" y="774000"/>
                </a:cubicBezTo>
                <a:cubicBezTo>
                  <a:pt x="0" y="346532"/>
                  <a:pt x="346532" y="0"/>
                  <a:pt x="774000" y="0"/>
                </a:cubicBezTo>
                <a:close/>
              </a:path>
            </a:pathLst>
          </a:cu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60" t="8591" r="20160" b="8116"/>
          <a:stretch/>
        </p:blipFill>
        <p:spPr>
          <a:xfrm>
            <a:off x="8782050" y="2310707"/>
            <a:ext cx="1885950" cy="1790693"/>
          </a:xfrm>
          <a:custGeom>
            <a:avLst/>
            <a:gdLst>
              <a:gd name="connsiteX0" fmla="*/ 774000 w 1548000"/>
              <a:gd name="connsiteY0" fmla="*/ 0 h 1548000"/>
              <a:gd name="connsiteX1" fmla="*/ 1548000 w 1548000"/>
              <a:gd name="connsiteY1" fmla="*/ 774000 h 1548000"/>
              <a:gd name="connsiteX2" fmla="*/ 774000 w 1548000"/>
              <a:gd name="connsiteY2" fmla="*/ 1548000 h 1548000"/>
              <a:gd name="connsiteX3" fmla="*/ 0 w 1548000"/>
              <a:gd name="connsiteY3" fmla="*/ 774000 h 1548000"/>
              <a:gd name="connsiteX4" fmla="*/ 774000 w 1548000"/>
              <a:gd name="connsiteY4" fmla="*/ 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000" h="1548000">
                <a:moveTo>
                  <a:pt x="774000" y="0"/>
                </a:moveTo>
                <a:cubicBezTo>
                  <a:pt x="1201468" y="0"/>
                  <a:pt x="1548000" y="346532"/>
                  <a:pt x="1548000" y="774000"/>
                </a:cubicBezTo>
                <a:cubicBezTo>
                  <a:pt x="1548000" y="1201468"/>
                  <a:pt x="1201468" y="1548000"/>
                  <a:pt x="774000" y="1548000"/>
                </a:cubicBezTo>
                <a:cubicBezTo>
                  <a:pt x="346532" y="1548000"/>
                  <a:pt x="0" y="1201468"/>
                  <a:pt x="0" y="774000"/>
                </a:cubicBezTo>
                <a:cubicBezTo>
                  <a:pt x="0" y="346532"/>
                  <a:pt x="346532" y="0"/>
                  <a:pt x="774000" y="0"/>
                </a:cubicBezTo>
                <a:close/>
              </a:path>
            </a:pathLst>
          </a:cu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文本框 9"/>
          <p:cNvSpPr txBox="1"/>
          <p:nvPr/>
        </p:nvSpPr>
        <p:spPr>
          <a:xfrm>
            <a:off x="1638300" y="4272859"/>
            <a:ext cx="2136948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200" b="1" dirty="0">
                <a:solidFill>
                  <a:srgbClr val="42D2C4"/>
                </a:solidFill>
              </a:rPr>
              <a:t>Parent</a:t>
            </a:r>
            <a:endParaRPr lang="zh-CN" altLang="en-US" sz="3200" b="1" dirty="0">
              <a:solidFill>
                <a:srgbClr val="42D2C4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33456" y="4272859"/>
            <a:ext cx="2136948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200" b="1" dirty="0">
                <a:solidFill>
                  <a:srgbClr val="42D2C4"/>
                </a:solidFill>
              </a:rPr>
              <a:t>Couple</a:t>
            </a:r>
            <a:endParaRPr lang="zh-CN" altLang="en-US" sz="3200" b="1" dirty="0">
              <a:solidFill>
                <a:srgbClr val="42D2C4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87089" y="4272859"/>
            <a:ext cx="2136948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200" b="1" dirty="0">
                <a:solidFill>
                  <a:srgbClr val="42D2C4"/>
                </a:solidFill>
              </a:rPr>
              <a:t>Sibling</a:t>
            </a:r>
            <a:endParaRPr lang="zh-CN" altLang="en-US" sz="3200" b="1" dirty="0">
              <a:solidFill>
                <a:srgbClr val="42D2C4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040722" y="4272859"/>
            <a:ext cx="2136948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200" b="1" dirty="0">
                <a:solidFill>
                  <a:srgbClr val="42D2C4"/>
                </a:solidFill>
              </a:rPr>
              <a:t>Friend</a:t>
            </a:r>
            <a:endParaRPr lang="zh-CN" altLang="en-US" sz="3200" b="1" dirty="0">
              <a:solidFill>
                <a:srgbClr val="42D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6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220114" y="500390"/>
            <a:ext cx="398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Eternal Links</a:t>
            </a:r>
            <a:endParaRPr lang="zh-CN" altLang="en-US" sz="28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3481551" y="2861189"/>
            <a:ext cx="2024920" cy="2090240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6933489" y="2861189"/>
            <a:ext cx="2024920" cy="2090240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空心弧 6"/>
          <p:cNvSpPr/>
          <p:nvPr/>
        </p:nvSpPr>
        <p:spPr>
          <a:xfrm flipV="1">
            <a:off x="1736343" y="2824323"/>
            <a:ext cx="2024920" cy="2090240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 flipV="1">
            <a:off x="5202509" y="2795869"/>
            <a:ext cx="2024920" cy="2090240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flipV="1">
            <a:off x="8668675" y="2795869"/>
            <a:ext cx="2024920" cy="2090240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36343" y="2246487"/>
            <a:ext cx="1935601" cy="50257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Birth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80068" y="5028595"/>
            <a:ext cx="1916379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Younger brother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36201" y="5028596"/>
            <a:ext cx="1916379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Younger Sister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30338" y="2246488"/>
            <a:ext cx="1916379" cy="4664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Best Friend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08741" y="2246488"/>
            <a:ext cx="1916379" cy="4664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Soulmate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208181" y="4951429"/>
            <a:ext cx="1177245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2D2C4"/>
                </a:solidFill>
              </a:rPr>
              <a:t>2022</a:t>
            </a:r>
            <a:endParaRPr lang="zh-CN" altLang="en-US" sz="4000" b="1" dirty="0">
              <a:solidFill>
                <a:srgbClr val="42D2C4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05767" y="2128927"/>
            <a:ext cx="1177245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2D2C4"/>
                </a:solidFill>
              </a:rPr>
              <a:t>2010</a:t>
            </a:r>
            <a:endParaRPr lang="zh-CN" altLang="en-US" sz="4000" b="1" dirty="0">
              <a:solidFill>
                <a:srgbClr val="42D2C4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70310" y="4916848"/>
            <a:ext cx="1177245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2D2C4"/>
                </a:solidFill>
              </a:rPr>
              <a:t>2005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912519" y="2128928"/>
            <a:ext cx="1177245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2D2C4"/>
                </a:solidFill>
              </a:rPr>
              <a:t>2003</a:t>
            </a:r>
            <a:endParaRPr lang="zh-CN" altLang="en-US" sz="4000" b="1" dirty="0">
              <a:solidFill>
                <a:srgbClr val="42D2C4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30142" y="4942680"/>
            <a:ext cx="1177245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2D2C4"/>
                </a:solidFill>
              </a:rPr>
              <a:t>1998</a:t>
            </a:r>
            <a:endParaRPr lang="zh-CN" altLang="en-US" sz="4000" b="1" dirty="0">
              <a:solidFill>
                <a:srgbClr val="42D2C4"/>
              </a:solidFill>
            </a:endParaRPr>
          </a:p>
        </p:txBody>
      </p:sp>
      <p:sp>
        <p:nvSpPr>
          <p:cNvPr id="25" name="空心弧 24"/>
          <p:cNvSpPr/>
          <p:nvPr/>
        </p:nvSpPr>
        <p:spPr>
          <a:xfrm>
            <a:off x="1736343" y="2861189"/>
            <a:ext cx="2024920" cy="2090240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6" name="空心弧 25"/>
          <p:cNvSpPr/>
          <p:nvPr/>
        </p:nvSpPr>
        <p:spPr>
          <a:xfrm>
            <a:off x="5202509" y="2861189"/>
            <a:ext cx="2024920" cy="2090240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空心弧 26"/>
          <p:cNvSpPr/>
          <p:nvPr/>
        </p:nvSpPr>
        <p:spPr>
          <a:xfrm>
            <a:off x="8668675" y="2879621"/>
            <a:ext cx="2024920" cy="2090240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8" name="空心弧 27"/>
          <p:cNvSpPr/>
          <p:nvPr/>
        </p:nvSpPr>
        <p:spPr>
          <a:xfrm flipV="1">
            <a:off x="6933489" y="2814301"/>
            <a:ext cx="2024920" cy="2090240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9" name="空心弧 28"/>
          <p:cNvSpPr/>
          <p:nvPr/>
        </p:nvSpPr>
        <p:spPr>
          <a:xfrm flipV="1">
            <a:off x="3471527" y="2814301"/>
            <a:ext cx="2024920" cy="2090240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043B415-C09E-49A1-95C7-5CB7D96B965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98" y="3438588"/>
            <a:ext cx="841768" cy="8417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2587696-48C7-4635-A771-B4031B53C7A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0" y="3335941"/>
            <a:ext cx="1046959" cy="104695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F9D2552-FD2D-443B-AFED-BF8C2B5A576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542" y="3352800"/>
            <a:ext cx="1129050" cy="112905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32C8088-3C92-4198-B1F3-7047890645A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20" y="3352800"/>
            <a:ext cx="1028700" cy="10287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A2D7BBC5-AC9B-460A-A1F0-2C1F7256D47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23" y="3352800"/>
            <a:ext cx="1046959" cy="104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7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3" grpId="0"/>
      <p:bldP spid="15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6" name="等腰三角形 5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981700" y="2778865"/>
            <a:ext cx="4781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How to Record</a:t>
            </a:r>
            <a:endParaRPr lang="zh-CN" altLang="en-US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43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29150" y="500390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How to Record</a:t>
            </a:r>
            <a:endParaRPr lang="zh-CN" altLang="en-US" sz="28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155" y="4056637"/>
            <a:ext cx="3324682" cy="2154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946" y="1633538"/>
            <a:ext cx="3325908" cy="21574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61155" y="1633538"/>
            <a:ext cx="3325908" cy="2157411"/>
          </a:xfrm>
          <a:prstGeom prst="rect">
            <a:avLst/>
          </a:prstGeom>
          <a:solidFill>
            <a:srgbClr val="42D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80946" y="4053581"/>
            <a:ext cx="3325908" cy="2157411"/>
          </a:xfrm>
          <a:prstGeom prst="rect">
            <a:avLst/>
          </a:prstGeom>
          <a:solidFill>
            <a:srgbClr val="42D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64772" y="1957421"/>
            <a:ext cx="3117448" cy="16307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Want to record your relations forever?</a:t>
            </a:r>
          </a:p>
          <a:p>
            <a:pPr lvl="0" defTabSz="457200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Simply take a photo with him/her.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85176" y="4400877"/>
            <a:ext cx="3117448" cy="12305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face id is unique. Search for all relations by starting your camera.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88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29150" y="500390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Forever record</a:t>
            </a:r>
            <a:endParaRPr lang="zh-CN" altLang="en-US" sz="28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饼形 17"/>
          <p:cNvSpPr/>
          <p:nvPr/>
        </p:nvSpPr>
        <p:spPr>
          <a:xfrm rot="16200000">
            <a:off x="3020167" y="3238535"/>
            <a:ext cx="2812656" cy="2830684"/>
          </a:xfrm>
          <a:custGeom>
            <a:avLst/>
            <a:gdLst/>
            <a:ahLst/>
            <a:cxnLst/>
            <a:rect l="l" t="t" r="r" b="b"/>
            <a:pathLst>
              <a:path w="2608412" h="2625132">
                <a:moveTo>
                  <a:pt x="54" y="2625132"/>
                </a:moveTo>
                <a:cubicBezTo>
                  <a:pt x="-4399" y="1930455"/>
                  <a:pt x="268440" y="1262700"/>
                  <a:pt x="758084" y="769907"/>
                </a:cubicBezTo>
                <a:cubicBezTo>
                  <a:pt x="1247728" y="277114"/>
                  <a:pt x="1913720" y="0"/>
                  <a:pt x="2608412" y="0"/>
                </a:cubicBezTo>
                <a:lnTo>
                  <a:pt x="2608412" y="671343"/>
                </a:lnTo>
                <a:lnTo>
                  <a:pt x="2600619" y="671343"/>
                </a:lnTo>
                <a:lnTo>
                  <a:pt x="2600619" y="668925"/>
                </a:lnTo>
                <a:lnTo>
                  <a:pt x="2551981" y="671343"/>
                </a:lnTo>
                <a:lnTo>
                  <a:pt x="2513037" y="671343"/>
                </a:lnTo>
                <a:lnTo>
                  <a:pt x="2513037" y="673279"/>
                </a:lnTo>
                <a:cubicBezTo>
                  <a:pt x="2027428" y="692820"/>
                  <a:pt x="1566493" y="896115"/>
                  <a:pt x="1222449" y="1242371"/>
                </a:cubicBezTo>
                <a:cubicBezTo>
                  <a:pt x="858519" y="1608641"/>
                  <a:pt x="655389" y="2104678"/>
                  <a:pt x="657990" y="2620915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饼形 22"/>
          <p:cNvSpPr/>
          <p:nvPr/>
        </p:nvSpPr>
        <p:spPr>
          <a:xfrm rot="5400000">
            <a:off x="5833731" y="1813319"/>
            <a:ext cx="1421881" cy="1430996"/>
          </a:xfrm>
          <a:custGeom>
            <a:avLst/>
            <a:gdLst/>
            <a:ahLst/>
            <a:cxnLst/>
            <a:rect l="l" t="t" r="r" b="b"/>
            <a:pathLst>
              <a:path w="1318630" h="1327083">
                <a:moveTo>
                  <a:pt x="27" y="1327083"/>
                </a:moveTo>
                <a:cubicBezTo>
                  <a:pt x="-2224" y="975903"/>
                  <a:pt x="135704" y="638333"/>
                  <a:pt x="383234" y="389211"/>
                </a:cubicBezTo>
                <a:cubicBezTo>
                  <a:pt x="630764" y="140089"/>
                  <a:pt x="967443" y="0"/>
                  <a:pt x="1318630" y="0"/>
                </a:cubicBezTo>
                <a:lnTo>
                  <a:pt x="1318630" y="637901"/>
                </a:lnTo>
                <a:cubicBezTo>
                  <a:pt x="1138228" y="637905"/>
                  <a:pt x="965280" y="709871"/>
                  <a:pt x="838126" y="837843"/>
                </a:cubicBezTo>
                <a:cubicBezTo>
                  <a:pt x="710966" y="965821"/>
                  <a:pt x="640110" y="1139237"/>
                  <a:pt x="641266" y="1319644"/>
                </a:cubicBezTo>
                <a:lnTo>
                  <a:pt x="643521" y="1319629"/>
                </a:lnTo>
                <a:lnTo>
                  <a:pt x="640171" y="132298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饼形 18"/>
          <p:cNvSpPr/>
          <p:nvPr/>
        </p:nvSpPr>
        <p:spPr>
          <a:xfrm rot="10800000">
            <a:off x="5836562" y="3241280"/>
            <a:ext cx="2094936" cy="2108363"/>
          </a:xfrm>
          <a:custGeom>
            <a:avLst/>
            <a:gdLst/>
            <a:ahLst/>
            <a:cxnLst/>
            <a:rect l="l" t="t" r="r" b="b"/>
            <a:pathLst>
              <a:path w="1942810" h="1955263">
                <a:moveTo>
                  <a:pt x="40" y="1955263"/>
                </a:moveTo>
                <a:cubicBezTo>
                  <a:pt x="-3277" y="1437850"/>
                  <a:pt x="199941" y="940490"/>
                  <a:pt x="564640" y="573446"/>
                </a:cubicBezTo>
                <a:cubicBezTo>
                  <a:pt x="929339" y="206402"/>
                  <a:pt x="1425386" y="0"/>
                  <a:pt x="1942810" y="0"/>
                </a:cubicBezTo>
                <a:lnTo>
                  <a:pt x="1942810" y="628108"/>
                </a:lnTo>
                <a:cubicBezTo>
                  <a:pt x="1591915" y="628283"/>
                  <a:pt x="1255564" y="768348"/>
                  <a:pt x="1008225" y="1017279"/>
                </a:cubicBezTo>
                <a:cubicBezTo>
                  <a:pt x="761610" y="1265480"/>
                  <a:pt x="623788" y="1601476"/>
                  <a:pt x="625186" y="1951256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饼形 8"/>
          <p:cNvSpPr/>
          <p:nvPr/>
        </p:nvSpPr>
        <p:spPr>
          <a:xfrm>
            <a:off x="5106116" y="2516916"/>
            <a:ext cx="1460889" cy="1460889"/>
          </a:xfrm>
          <a:prstGeom prst="pie">
            <a:avLst>
              <a:gd name="adj1" fmla="val 10777963"/>
              <a:gd name="adj2" fmla="val 1620000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4025481" y="3364897"/>
            <a:ext cx="313098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42D2C4"/>
                </a:solidFill>
                <a:latin typeface="Century Gothic" pitchFamily="34" charset="0"/>
              </a:rPr>
              <a:t>Record by Trading</a:t>
            </a:r>
            <a:endParaRPr lang="zh-CN" altLang="en-US" sz="2600" b="1" dirty="0">
              <a:solidFill>
                <a:srgbClr val="42D2C4"/>
              </a:solidFill>
              <a:latin typeface="Century Gothic" pitchFamily="34" charset="0"/>
            </a:endParaRPr>
          </a:p>
        </p:txBody>
      </p: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1735115" y="2143568"/>
            <a:ext cx="283068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42D2C4"/>
                </a:solidFill>
                <a:latin typeface="Century Gothic" pitchFamily="34" charset="0"/>
              </a:rPr>
              <a:t>Create a User</a:t>
            </a:r>
            <a:endParaRPr lang="zh-CN" altLang="en-US" sz="2600" b="1" dirty="0">
              <a:solidFill>
                <a:srgbClr val="42D2C4"/>
              </a:solidFill>
              <a:latin typeface="Century Gothic" pitchFamily="34" charset="0"/>
            </a:endParaRP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8248077" y="2960708"/>
            <a:ext cx="26324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42D2C4"/>
                </a:solidFill>
                <a:latin typeface="Century Gothic" pitchFamily="34" charset="0"/>
              </a:rPr>
              <a:t>Eternal Promise</a:t>
            </a:r>
            <a:endParaRPr lang="zh-CN" altLang="en-US" sz="2600" b="1" dirty="0">
              <a:solidFill>
                <a:srgbClr val="42D2C4"/>
              </a:solidFill>
              <a:latin typeface="Century Gothic" pitchFamily="34" charset="0"/>
            </a:endParaRPr>
          </a:p>
        </p:txBody>
      </p:sp>
      <p:sp>
        <p:nvSpPr>
          <p:cNvPr id="20" name="矩形 7"/>
          <p:cNvSpPr>
            <a:spLocks noChangeArrowheads="1"/>
          </p:cNvSpPr>
          <p:nvPr/>
        </p:nvSpPr>
        <p:spPr bwMode="auto">
          <a:xfrm>
            <a:off x="6700355" y="5438465"/>
            <a:ext cx="201850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 err="1">
                <a:solidFill>
                  <a:srgbClr val="42D2C4"/>
                </a:solidFill>
                <a:latin typeface="Century Gothic" pitchFamily="34" charset="0"/>
              </a:rPr>
              <a:t>Unerasable</a:t>
            </a:r>
            <a:endParaRPr lang="zh-CN" altLang="en-US" sz="2600" b="1" dirty="0">
              <a:solidFill>
                <a:srgbClr val="42D2C4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5057374" y="1663700"/>
            <a:ext cx="2025915" cy="1194148"/>
          </a:xfrm>
          <a:custGeom>
            <a:avLst/>
            <a:gdLst>
              <a:gd name="T0" fmla="*/ 579995 w 798"/>
              <a:gd name="T1" fmla="*/ 631863 h 470"/>
              <a:gd name="T2" fmla="*/ 659537 w 798"/>
              <a:gd name="T3" fmla="*/ 779463 h 470"/>
              <a:gd name="T4" fmla="*/ 737422 w 798"/>
              <a:gd name="T5" fmla="*/ 631863 h 470"/>
              <a:gd name="T6" fmla="*/ 1045648 w 798"/>
              <a:gd name="T7" fmla="*/ 728052 h 470"/>
              <a:gd name="T8" fmla="*/ 1322388 w 798"/>
              <a:gd name="T9" fmla="*/ 230522 h 470"/>
              <a:gd name="T10" fmla="*/ 0 w 798"/>
              <a:gd name="T11" fmla="*/ 227205 h 470"/>
              <a:gd name="T12" fmla="*/ 275083 w 798"/>
              <a:gd name="T13" fmla="*/ 726393 h 470"/>
              <a:gd name="T14" fmla="*/ 579995 w 798"/>
              <a:gd name="T15" fmla="*/ 631863 h 4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98" h="470">
                <a:moveTo>
                  <a:pt x="350" y="381"/>
                </a:moveTo>
                <a:cubicBezTo>
                  <a:pt x="398" y="470"/>
                  <a:pt x="398" y="470"/>
                  <a:pt x="398" y="470"/>
                </a:cubicBezTo>
                <a:cubicBezTo>
                  <a:pt x="445" y="381"/>
                  <a:pt x="445" y="381"/>
                  <a:pt x="445" y="381"/>
                </a:cubicBezTo>
                <a:cubicBezTo>
                  <a:pt x="512" y="388"/>
                  <a:pt x="575" y="408"/>
                  <a:pt x="631" y="439"/>
                </a:cubicBezTo>
                <a:cubicBezTo>
                  <a:pt x="798" y="139"/>
                  <a:pt x="798" y="139"/>
                  <a:pt x="798" y="139"/>
                </a:cubicBezTo>
                <a:cubicBezTo>
                  <a:pt x="550" y="1"/>
                  <a:pt x="249" y="0"/>
                  <a:pt x="0" y="137"/>
                </a:cubicBezTo>
                <a:cubicBezTo>
                  <a:pt x="166" y="438"/>
                  <a:pt x="166" y="438"/>
                  <a:pt x="166" y="438"/>
                </a:cubicBezTo>
                <a:cubicBezTo>
                  <a:pt x="222" y="407"/>
                  <a:pt x="284" y="387"/>
                  <a:pt x="350" y="3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Freeform 6"/>
          <p:cNvSpPr>
            <a:spLocks/>
          </p:cNvSpPr>
          <p:nvPr/>
        </p:nvSpPr>
        <p:spPr bwMode="auto">
          <a:xfrm>
            <a:off x="5035482" y="4835122"/>
            <a:ext cx="2025916" cy="1189284"/>
          </a:xfrm>
          <a:custGeom>
            <a:avLst/>
            <a:gdLst>
              <a:gd name="T0" fmla="*/ 594909 w 798"/>
              <a:gd name="T1" fmla="*/ 144310 h 468"/>
              <a:gd name="T2" fmla="*/ 672794 w 798"/>
              <a:gd name="T3" fmla="*/ 0 h 468"/>
              <a:gd name="T4" fmla="*/ 747365 w 798"/>
              <a:gd name="T5" fmla="*/ 144310 h 468"/>
              <a:gd name="T6" fmla="*/ 1050619 w 798"/>
              <a:gd name="T7" fmla="*/ 51421 h 468"/>
              <a:gd name="T8" fmla="*/ 1322388 w 798"/>
              <a:gd name="T9" fmla="*/ 552359 h 468"/>
              <a:gd name="T10" fmla="*/ 0 w 798"/>
              <a:gd name="T11" fmla="*/ 539089 h 468"/>
              <a:gd name="T12" fmla="*/ 280055 w 798"/>
              <a:gd name="T13" fmla="*/ 43127 h 468"/>
              <a:gd name="T14" fmla="*/ 594909 w 798"/>
              <a:gd name="T15" fmla="*/ 144310 h 4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98" h="468">
                <a:moveTo>
                  <a:pt x="359" y="87"/>
                </a:moveTo>
                <a:cubicBezTo>
                  <a:pt x="406" y="0"/>
                  <a:pt x="406" y="0"/>
                  <a:pt x="406" y="0"/>
                </a:cubicBezTo>
                <a:cubicBezTo>
                  <a:pt x="451" y="87"/>
                  <a:pt x="451" y="87"/>
                  <a:pt x="451" y="87"/>
                </a:cubicBezTo>
                <a:cubicBezTo>
                  <a:pt x="517" y="80"/>
                  <a:pt x="579" y="61"/>
                  <a:pt x="634" y="31"/>
                </a:cubicBezTo>
                <a:cubicBezTo>
                  <a:pt x="798" y="333"/>
                  <a:pt x="798" y="333"/>
                  <a:pt x="798" y="333"/>
                </a:cubicBezTo>
                <a:cubicBezTo>
                  <a:pt x="548" y="468"/>
                  <a:pt x="246" y="465"/>
                  <a:pt x="0" y="325"/>
                </a:cubicBezTo>
                <a:cubicBezTo>
                  <a:pt x="169" y="26"/>
                  <a:pt x="169" y="26"/>
                  <a:pt x="169" y="26"/>
                </a:cubicBezTo>
                <a:cubicBezTo>
                  <a:pt x="226" y="59"/>
                  <a:pt x="291" y="80"/>
                  <a:pt x="359" y="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3975100" y="3854997"/>
            <a:ext cx="1454379" cy="1770548"/>
          </a:xfrm>
          <a:custGeom>
            <a:avLst/>
            <a:gdLst>
              <a:gd name="T0" fmla="*/ 644481 w 573"/>
              <a:gd name="T1" fmla="*/ 328305 h 697"/>
              <a:gd name="T2" fmla="*/ 806843 w 573"/>
              <a:gd name="T3" fmla="*/ 321673 h 697"/>
              <a:gd name="T4" fmla="*/ 722349 w 573"/>
              <a:gd name="T5" fmla="*/ 459295 h 697"/>
              <a:gd name="T6" fmla="*/ 949325 w 573"/>
              <a:gd name="T7" fmla="*/ 669875 h 697"/>
              <a:gd name="T8" fmla="*/ 652764 w 573"/>
              <a:gd name="T9" fmla="*/ 1155700 h 697"/>
              <a:gd name="T10" fmla="*/ 0 w 573"/>
              <a:gd name="T11" fmla="*/ 4974 h 697"/>
              <a:gd name="T12" fmla="*/ 569926 w 573"/>
              <a:gd name="T13" fmla="*/ 0 h 697"/>
              <a:gd name="T14" fmla="*/ 644481 w 573"/>
              <a:gd name="T15" fmla="*/ 328305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3" h="697">
                <a:moveTo>
                  <a:pt x="389" y="198"/>
                </a:moveTo>
                <a:cubicBezTo>
                  <a:pt x="487" y="194"/>
                  <a:pt x="487" y="194"/>
                  <a:pt x="487" y="194"/>
                </a:cubicBezTo>
                <a:cubicBezTo>
                  <a:pt x="436" y="277"/>
                  <a:pt x="436" y="277"/>
                  <a:pt x="436" y="277"/>
                </a:cubicBezTo>
                <a:cubicBezTo>
                  <a:pt x="473" y="328"/>
                  <a:pt x="520" y="371"/>
                  <a:pt x="573" y="404"/>
                </a:cubicBezTo>
                <a:cubicBezTo>
                  <a:pt x="394" y="697"/>
                  <a:pt x="394" y="697"/>
                  <a:pt x="394" y="697"/>
                </a:cubicBezTo>
                <a:cubicBezTo>
                  <a:pt x="152" y="549"/>
                  <a:pt x="3" y="287"/>
                  <a:pt x="0" y="3"/>
                </a:cubicBezTo>
                <a:cubicBezTo>
                  <a:pt x="344" y="0"/>
                  <a:pt x="344" y="0"/>
                  <a:pt x="344" y="0"/>
                </a:cubicBezTo>
                <a:cubicBezTo>
                  <a:pt x="345" y="71"/>
                  <a:pt x="361" y="138"/>
                  <a:pt x="389" y="19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3977534" y="2047967"/>
            <a:ext cx="1464107" cy="1770548"/>
          </a:xfrm>
          <a:custGeom>
            <a:avLst/>
            <a:gdLst>
              <a:gd name="T0" fmla="*/ 698951 w 577"/>
              <a:gd name="T1" fmla="*/ 734541 h 697"/>
              <a:gd name="T2" fmla="*/ 790047 w 577"/>
              <a:gd name="T3" fmla="*/ 868848 h 697"/>
              <a:gd name="T4" fmla="*/ 627731 w 577"/>
              <a:gd name="T5" fmla="*/ 868848 h 697"/>
              <a:gd name="T6" fmla="*/ 568105 w 577"/>
              <a:gd name="T7" fmla="*/ 1155700 h 697"/>
              <a:gd name="T8" fmla="*/ 0 w 577"/>
              <a:gd name="T9" fmla="*/ 1142435 h 697"/>
              <a:gd name="T10" fmla="*/ 665826 w 577"/>
              <a:gd name="T11" fmla="*/ 0 h 697"/>
              <a:gd name="T12" fmla="*/ 955675 w 577"/>
              <a:gd name="T13" fmla="*/ 489141 h 697"/>
              <a:gd name="T14" fmla="*/ 698951 w 577"/>
              <a:gd name="T15" fmla="*/ 734541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7" h="697">
                <a:moveTo>
                  <a:pt x="422" y="443"/>
                </a:moveTo>
                <a:cubicBezTo>
                  <a:pt x="477" y="524"/>
                  <a:pt x="477" y="524"/>
                  <a:pt x="477" y="524"/>
                </a:cubicBezTo>
                <a:cubicBezTo>
                  <a:pt x="379" y="524"/>
                  <a:pt x="379" y="524"/>
                  <a:pt x="379" y="524"/>
                </a:cubicBezTo>
                <a:cubicBezTo>
                  <a:pt x="357" y="578"/>
                  <a:pt x="344" y="636"/>
                  <a:pt x="343" y="697"/>
                </a:cubicBezTo>
                <a:cubicBezTo>
                  <a:pt x="0" y="689"/>
                  <a:pt x="0" y="689"/>
                  <a:pt x="0" y="689"/>
                </a:cubicBezTo>
                <a:cubicBezTo>
                  <a:pt x="6" y="406"/>
                  <a:pt x="158" y="145"/>
                  <a:pt x="402" y="0"/>
                </a:cubicBezTo>
                <a:cubicBezTo>
                  <a:pt x="577" y="295"/>
                  <a:pt x="577" y="295"/>
                  <a:pt x="577" y="295"/>
                </a:cubicBezTo>
                <a:cubicBezTo>
                  <a:pt x="515" y="332"/>
                  <a:pt x="462" y="383"/>
                  <a:pt x="422" y="443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6689293" y="3869589"/>
            <a:ext cx="1464107" cy="1770548"/>
          </a:xfrm>
          <a:custGeom>
            <a:avLst/>
            <a:gdLst>
              <a:gd name="T0" fmla="*/ 256724 w 577"/>
              <a:gd name="T1" fmla="*/ 419501 h 697"/>
              <a:gd name="T2" fmla="*/ 165628 w 577"/>
              <a:gd name="T3" fmla="*/ 285194 h 697"/>
              <a:gd name="T4" fmla="*/ 327944 w 577"/>
              <a:gd name="T5" fmla="*/ 285194 h 697"/>
              <a:gd name="T6" fmla="*/ 387570 w 577"/>
              <a:gd name="T7" fmla="*/ 0 h 697"/>
              <a:gd name="T8" fmla="*/ 955675 w 577"/>
              <a:gd name="T9" fmla="*/ 11607 h 697"/>
              <a:gd name="T10" fmla="*/ 289849 w 577"/>
              <a:gd name="T11" fmla="*/ 1155700 h 697"/>
              <a:gd name="T12" fmla="*/ 0 w 577"/>
              <a:gd name="T13" fmla="*/ 664901 h 697"/>
              <a:gd name="T14" fmla="*/ 256724 w 577"/>
              <a:gd name="T15" fmla="*/ 419501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7" h="697">
                <a:moveTo>
                  <a:pt x="155" y="253"/>
                </a:moveTo>
                <a:cubicBezTo>
                  <a:pt x="100" y="172"/>
                  <a:pt x="100" y="172"/>
                  <a:pt x="100" y="172"/>
                </a:cubicBezTo>
                <a:cubicBezTo>
                  <a:pt x="198" y="172"/>
                  <a:pt x="198" y="172"/>
                  <a:pt x="198" y="172"/>
                </a:cubicBezTo>
                <a:cubicBezTo>
                  <a:pt x="220" y="119"/>
                  <a:pt x="233" y="61"/>
                  <a:pt x="234" y="0"/>
                </a:cubicBezTo>
                <a:cubicBezTo>
                  <a:pt x="577" y="7"/>
                  <a:pt x="577" y="7"/>
                  <a:pt x="577" y="7"/>
                </a:cubicBezTo>
                <a:cubicBezTo>
                  <a:pt x="571" y="291"/>
                  <a:pt x="419" y="551"/>
                  <a:pt x="175" y="697"/>
                </a:cubicBezTo>
                <a:cubicBezTo>
                  <a:pt x="0" y="401"/>
                  <a:pt x="0" y="401"/>
                  <a:pt x="0" y="401"/>
                </a:cubicBezTo>
                <a:cubicBezTo>
                  <a:pt x="62" y="364"/>
                  <a:pt x="115" y="314"/>
                  <a:pt x="155" y="253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6696589" y="2057697"/>
            <a:ext cx="1456810" cy="1770548"/>
          </a:xfrm>
          <a:custGeom>
            <a:avLst/>
            <a:gdLst>
              <a:gd name="T0" fmla="*/ 0 w 574"/>
              <a:gd name="T1" fmla="*/ 485825 h 697"/>
              <a:gd name="T2" fmla="*/ 294882 w 574"/>
              <a:gd name="T3" fmla="*/ 0 h 697"/>
              <a:gd name="T4" fmla="*/ 950913 w 574"/>
              <a:gd name="T5" fmla="*/ 1147409 h 697"/>
              <a:gd name="T6" fmla="*/ 382685 w 574"/>
              <a:gd name="T7" fmla="*/ 1155700 h 697"/>
              <a:gd name="T8" fmla="*/ 314762 w 574"/>
              <a:gd name="T9" fmla="*/ 842318 h 697"/>
              <a:gd name="T10" fmla="*/ 150755 w 574"/>
              <a:gd name="T11" fmla="*/ 847292 h 697"/>
              <a:gd name="T12" fmla="*/ 238557 w 574"/>
              <a:gd name="T13" fmla="*/ 709669 h 697"/>
              <a:gd name="T14" fmla="*/ 0 w 574"/>
              <a:gd name="T15" fmla="*/ 485825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4" h="697">
                <a:moveTo>
                  <a:pt x="0" y="293"/>
                </a:moveTo>
                <a:cubicBezTo>
                  <a:pt x="178" y="0"/>
                  <a:pt x="178" y="0"/>
                  <a:pt x="178" y="0"/>
                </a:cubicBezTo>
                <a:cubicBezTo>
                  <a:pt x="421" y="147"/>
                  <a:pt x="571" y="409"/>
                  <a:pt x="574" y="692"/>
                </a:cubicBezTo>
                <a:cubicBezTo>
                  <a:pt x="231" y="697"/>
                  <a:pt x="231" y="697"/>
                  <a:pt x="231" y="697"/>
                </a:cubicBezTo>
                <a:cubicBezTo>
                  <a:pt x="230" y="630"/>
                  <a:pt x="215" y="566"/>
                  <a:pt x="190" y="508"/>
                </a:cubicBezTo>
                <a:cubicBezTo>
                  <a:pt x="91" y="511"/>
                  <a:pt x="91" y="511"/>
                  <a:pt x="91" y="511"/>
                </a:cubicBezTo>
                <a:cubicBezTo>
                  <a:pt x="144" y="428"/>
                  <a:pt x="144" y="428"/>
                  <a:pt x="144" y="428"/>
                </a:cubicBezTo>
                <a:cubicBezTo>
                  <a:pt x="106" y="374"/>
                  <a:pt x="57" y="328"/>
                  <a:pt x="0" y="293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8" name="Group 12"/>
          <p:cNvGrpSpPr/>
          <p:nvPr/>
        </p:nvGrpSpPr>
        <p:grpSpPr>
          <a:xfrm>
            <a:off x="4225914" y="2668492"/>
            <a:ext cx="701337" cy="570696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7" name="Group 28"/>
          <p:cNvGrpSpPr/>
          <p:nvPr/>
        </p:nvGrpSpPr>
        <p:grpSpPr>
          <a:xfrm>
            <a:off x="7267382" y="4369580"/>
            <a:ext cx="411680" cy="516183"/>
            <a:chOff x="5106627" y="2260366"/>
            <a:chExt cx="324452" cy="406813"/>
          </a:xfrm>
          <a:solidFill>
            <a:schemeClr val="bg1"/>
          </a:solidFill>
        </p:grpSpPr>
        <p:sp>
          <p:nvSpPr>
            <p:cNvPr id="18" name="Freeform 80"/>
            <p:cNvSpPr>
              <a:spLocks/>
            </p:cNvSpPr>
            <p:nvPr/>
          </p:nvSpPr>
          <p:spPr bwMode="auto">
            <a:xfrm>
              <a:off x="5106627" y="2430079"/>
              <a:ext cx="324452" cy="134772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Freeform 81"/>
            <p:cNvSpPr>
              <a:spLocks/>
            </p:cNvSpPr>
            <p:nvPr/>
          </p:nvSpPr>
          <p:spPr bwMode="auto">
            <a:xfrm>
              <a:off x="5106627" y="2534902"/>
              <a:ext cx="324452" cy="132277"/>
            </a:xfrm>
            <a:custGeom>
              <a:avLst/>
              <a:gdLst>
                <a:gd name="T0" fmla="*/ 49 w 98"/>
                <a:gd name="T1" fmla="*/ 15 h 40"/>
                <a:gd name="T2" fmla="*/ 2 w 98"/>
                <a:gd name="T3" fmla="*/ 0 h 40"/>
                <a:gd name="T4" fmla="*/ 0 w 98"/>
                <a:gd name="T5" fmla="*/ 4 h 40"/>
                <a:gd name="T6" fmla="*/ 0 w 98"/>
                <a:gd name="T7" fmla="*/ 19 h 40"/>
                <a:gd name="T8" fmla="*/ 49 w 98"/>
                <a:gd name="T9" fmla="*/ 40 h 40"/>
                <a:gd name="T10" fmla="*/ 98 w 98"/>
                <a:gd name="T11" fmla="*/ 19 h 40"/>
                <a:gd name="T12" fmla="*/ 98 w 98"/>
                <a:gd name="T13" fmla="*/ 4 h 40"/>
                <a:gd name="T14" fmla="*/ 96 w 98"/>
                <a:gd name="T15" fmla="*/ 0 h 40"/>
                <a:gd name="T16" fmla="*/ 49 w 98"/>
                <a:gd name="T1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5"/>
                  </a:moveTo>
                  <a:cubicBezTo>
                    <a:pt x="26" y="15"/>
                    <a:pt x="7" y="9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5"/>
                    <a:pt x="4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Freeform 82"/>
            <p:cNvSpPr>
              <a:spLocks/>
            </p:cNvSpPr>
            <p:nvPr/>
          </p:nvSpPr>
          <p:spPr bwMode="auto">
            <a:xfrm>
              <a:off x="5106627" y="2330248"/>
              <a:ext cx="324452" cy="137269"/>
            </a:xfrm>
            <a:custGeom>
              <a:avLst/>
              <a:gdLst>
                <a:gd name="T0" fmla="*/ 96 w 98"/>
                <a:gd name="T1" fmla="*/ 0 h 41"/>
                <a:gd name="T2" fmla="*/ 49 w 98"/>
                <a:gd name="T3" fmla="*/ 15 h 41"/>
                <a:gd name="T4" fmla="*/ 2 w 98"/>
                <a:gd name="T5" fmla="*/ 0 h 41"/>
                <a:gd name="T6" fmla="*/ 0 w 98"/>
                <a:gd name="T7" fmla="*/ 5 h 41"/>
                <a:gd name="T8" fmla="*/ 0 w 98"/>
                <a:gd name="T9" fmla="*/ 20 h 41"/>
                <a:gd name="T10" fmla="*/ 49 w 98"/>
                <a:gd name="T11" fmla="*/ 41 h 41"/>
                <a:gd name="T12" fmla="*/ 98 w 98"/>
                <a:gd name="T13" fmla="*/ 20 h 41"/>
                <a:gd name="T14" fmla="*/ 98 w 98"/>
                <a:gd name="T15" fmla="*/ 5 h 41"/>
                <a:gd name="T16" fmla="*/ 96 w 98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1"/>
                    <a:pt x="49" y="41"/>
                  </a:cubicBezTo>
                  <a:cubicBezTo>
                    <a:pt x="76" y="41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Oval 83"/>
            <p:cNvSpPr>
              <a:spLocks noChangeArrowheads="1"/>
            </p:cNvSpPr>
            <p:nvPr/>
          </p:nvSpPr>
          <p:spPr bwMode="auto">
            <a:xfrm>
              <a:off x="5111618" y="2260366"/>
              <a:ext cx="316965" cy="1073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66463" y="500390"/>
            <a:ext cx="3377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High Security</a:t>
            </a:r>
            <a:endParaRPr lang="zh-CN" altLang="en-US" sz="28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 7"/>
          <p:cNvGrpSpPr/>
          <p:nvPr/>
        </p:nvGrpSpPr>
        <p:grpSpPr>
          <a:xfrm>
            <a:off x="5571856" y="3175688"/>
            <a:ext cx="996950" cy="1165225"/>
            <a:chOff x="4333875" y="882650"/>
            <a:chExt cx="996950" cy="1165225"/>
          </a:xfrm>
          <a:solidFill>
            <a:schemeClr val="bg1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32" name="Freeform 67"/>
            <p:cNvSpPr>
              <a:spLocks/>
            </p:cNvSpPr>
            <p:nvPr/>
          </p:nvSpPr>
          <p:spPr bwMode="auto">
            <a:xfrm>
              <a:off x="4724400" y="1838325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6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6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3" name="Freeform 68"/>
            <p:cNvSpPr>
              <a:spLocks/>
            </p:cNvSpPr>
            <p:nvPr/>
          </p:nvSpPr>
          <p:spPr bwMode="auto">
            <a:xfrm>
              <a:off x="4724400" y="1898650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4" name="Freeform 69"/>
            <p:cNvSpPr>
              <a:spLocks/>
            </p:cNvSpPr>
            <p:nvPr/>
          </p:nvSpPr>
          <p:spPr bwMode="auto">
            <a:xfrm>
              <a:off x="4724400" y="1958975"/>
              <a:ext cx="219075" cy="41275"/>
            </a:xfrm>
            <a:custGeom>
              <a:avLst/>
              <a:gdLst/>
              <a:ahLst/>
              <a:cxnLst>
                <a:cxn ang="0">
                  <a:pos x="138" y="12"/>
                </a:cxn>
                <a:cxn ang="0">
                  <a:pos x="138" y="12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2"/>
                </a:cxn>
                <a:cxn ang="0">
                  <a:pos x="138" y="12"/>
                </a:cxn>
              </a:cxnLst>
              <a:rect l="0" t="0" r="r" b="b"/>
              <a:pathLst>
                <a:path w="138" h="26">
                  <a:moveTo>
                    <a:pt x="138" y="12"/>
                  </a:moveTo>
                  <a:lnTo>
                    <a:pt x="138" y="12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2"/>
                  </a:lnTo>
                  <a:lnTo>
                    <a:pt x="138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5" name="Freeform 70"/>
            <p:cNvSpPr>
              <a:spLocks/>
            </p:cNvSpPr>
            <p:nvPr/>
          </p:nvSpPr>
          <p:spPr bwMode="auto">
            <a:xfrm>
              <a:off x="4772025" y="2019300"/>
              <a:ext cx="120650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8" y="18"/>
                </a:cxn>
                <a:cxn ang="0">
                  <a:pos x="58" y="18"/>
                </a:cxn>
                <a:cxn ang="0">
                  <a:pos x="58" y="18"/>
                </a:cxn>
                <a:cxn ang="0">
                  <a:pos x="66" y="18"/>
                </a:cxn>
                <a:cxn ang="0">
                  <a:pos x="70" y="16"/>
                </a:cxn>
                <a:cxn ang="0">
                  <a:pos x="74" y="12"/>
                </a:cxn>
                <a:cxn ang="0">
                  <a:pos x="76" y="6"/>
                </a:cxn>
                <a:cxn ang="0">
                  <a:pos x="76" y="0"/>
                </a:cxn>
                <a:cxn ang="0">
                  <a:pos x="0" y="0"/>
                </a:cxn>
              </a:cxnLst>
              <a:rect l="0" t="0" r="r" b="b"/>
              <a:pathLst>
                <a:path w="76" h="18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8" y="18"/>
                  </a:lnTo>
                  <a:lnTo>
                    <a:pt x="58" y="18"/>
                  </a:lnTo>
                  <a:lnTo>
                    <a:pt x="58" y="18"/>
                  </a:lnTo>
                  <a:lnTo>
                    <a:pt x="66" y="18"/>
                  </a:lnTo>
                  <a:lnTo>
                    <a:pt x="70" y="16"/>
                  </a:lnTo>
                  <a:lnTo>
                    <a:pt x="74" y="12"/>
                  </a:lnTo>
                  <a:lnTo>
                    <a:pt x="76" y="6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6" name="Freeform 71"/>
            <p:cNvSpPr>
              <a:spLocks noEditPoints="1"/>
            </p:cNvSpPr>
            <p:nvPr/>
          </p:nvSpPr>
          <p:spPr bwMode="auto">
            <a:xfrm>
              <a:off x="4514850" y="1063625"/>
              <a:ext cx="635000" cy="755650"/>
            </a:xfrm>
            <a:custGeom>
              <a:avLst/>
              <a:gdLst/>
              <a:ahLst/>
              <a:cxnLst>
                <a:cxn ang="0">
                  <a:pos x="342" y="58"/>
                </a:cxn>
                <a:cxn ang="0">
                  <a:pos x="312" y="34"/>
                </a:cxn>
                <a:cxn ang="0">
                  <a:pos x="278" y="16"/>
                </a:cxn>
                <a:cxn ang="0">
                  <a:pos x="240" y="4"/>
                </a:cxn>
                <a:cxn ang="0">
                  <a:pos x="200" y="0"/>
                </a:cxn>
                <a:cxn ang="0">
                  <a:pos x="180" y="0"/>
                </a:cxn>
                <a:cxn ang="0">
                  <a:pos x="140" y="8"/>
                </a:cxn>
                <a:cxn ang="0">
                  <a:pos x="104" y="24"/>
                </a:cxn>
                <a:cxn ang="0">
                  <a:pos x="72" y="46"/>
                </a:cxn>
                <a:cxn ang="0">
                  <a:pos x="58" y="58"/>
                </a:cxn>
                <a:cxn ang="0">
                  <a:pos x="34" y="88"/>
                </a:cxn>
                <a:cxn ang="0">
                  <a:pos x="16" y="122"/>
                </a:cxn>
                <a:cxn ang="0">
                  <a:pos x="4" y="160"/>
                </a:cxn>
                <a:cxn ang="0">
                  <a:pos x="0" y="200"/>
                </a:cxn>
                <a:cxn ang="0">
                  <a:pos x="0" y="214"/>
                </a:cxn>
                <a:cxn ang="0">
                  <a:pos x="10" y="254"/>
                </a:cxn>
                <a:cxn ang="0">
                  <a:pos x="34" y="306"/>
                </a:cxn>
                <a:cxn ang="0">
                  <a:pos x="66" y="354"/>
                </a:cxn>
                <a:cxn ang="0">
                  <a:pos x="100" y="402"/>
                </a:cxn>
                <a:cxn ang="0">
                  <a:pos x="124" y="444"/>
                </a:cxn>
                <a:cxn ang="0">
                  <a:pos x="138" y="470"/>
                </a:cxn>
                <a:cxn ang="0">
                  <a:pos x="142" y="474"/>
                </a:cxn>
                <a:cxn ang="0">
                  <a:pos x="150" y="476"/>
                </a:cxn>
                <a:cxn ang="0">
                  <a:pos x="250" y="476"/>
                </a:cxn>
                <a:cxn ang="0">
                  <a:pos x="258" y="474"/>
                </a:cxn>
                <a:cxn ang="0">
                  <a:pos x="262" y="470"/>
                </a:cxn>
                <a:cxn ang="0">
                  <a:pos x="276" y="444"/>
                </a:cxn>
                <a:cxn ang="0">
                  <a:pos x="300" y="402"/>
                </a:cxn>
                <a:cxn ang="0">
                  <a:pos x="334" y="354"/>
                </a:cxn>
                <a:cxn ang="0">
                  <a:pos x="366" y="306"/>
                </a:cxn>
                <a:cxn ang="0">
                  <a:pos x="392" y="254"/>
                </a:cxn>
                <a:cxn ang="0">
                  <a:pos x="400" y="214"/>
                </a:cxn>
                <a:cxn ang="0">
                  <a:pos x="400" y="200"/>
                </a:cxn>
                <a:cxn ang="0">
                  <a:pos x="396" y="160"/>
                </a:cxn>
                <a:cxn ang="0">
                  <a:pos x="386" y="122"/>
                </a:cxn>
                <a:cxn ang="0">
                  <a:pos x="366" y="88"/>
                </a:cxn>
                <a:cxn ang="0">
                  <a:pos x="342" y="58"/>
                </a:cxn>
                <a:cxn ang="0">
                  <a:pos x="200" y="38"/>
                </a:cxn>
                <a:cxn ang="0">
                  <a:pos x="220" y="40"/>
                </a:cxn>
                <a:cxn ang="0">
                  <a:pos x="254" y="50"/>
                </a:cxn>
                <a:cxn ang="0">
                  <a:pos x="282" y="62"/>
                </a:cxn>
                <a:cxn ang="0">
                  <a:pos x="314" y="88"/>
                </a:cxn>
                <a:cxn ang="0">
                  <a:pos x="322" y="98"/>
                </a:cxn>
                <a:cxn ang="0">
                  <a:pos x="338" y="120"/>
                </a:cxn>
                <a:cxn ang="0">
                  <a:pos x="352" y="150"/>
                </a:cxn>
                <a:cxn ang="0">
                  <a:pos x="360" y="182"/>
                </a:cxn>
                <a:cxn ang="0">
                  <a:pos x="364" y="200"/>
                </a:cxn>
                <a:cxn ang="0">
                  <a:pos x="346" y="164"/>
                </a:cxn>
                <a:cxn ang="0">
                  <a:pos x="314" y="116"/>
                </a:cxn>
                <a:cxn ang="0">
                  <a:pos x="300" y="100"/>
                </a:cxn>
                <a:cxn ang="0">
                  <a:pos x="270" y="76"/>
                </a:cxn>
                <a:cxn ang="0">
                  <a:pos x="210" y="42"/>
                </a:cxn>
                <a:cxn ang="0">
                  <a:pos x="200" y="38"/>
                </a:cxn>
              </a:cxnLst>
              <a:rect l="0" t="0" r="r" b="b"/>
              <a:pathLst>
                <a:path w="400" h="476">
                  <a:moveTo>
                    <a:pt x="342" y="58"/>
                  </a:moveTo>
                  <a:lnTo>
                    <a:pt x="342" y="58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8"/>
                  </a:lnTo>
                  <a:lnTo>
                    <a:pt x="240" y="4"/>
                  </a:lnTo>
                  <a:lnTo>
                    <a:pt x="220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80" y="0"/>
                  </a:lnTo>
                  <a:lnTo>
                    <a:pt x="160" y="4"/>
                  </a:lnTo>
                  <a:lnTo>
                    <a:pt x="140" y="8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46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2"/>
                  </a:lnTo>
                  <a:lnTo>
                    <a:pt x="8" y="140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14"/>
                  </a:lnTo>
                  <a:lnTo>
                    <a:pt x="2" y="228"/>
                  </a:lnTo>
                  <a:lnTo>
                    <a:pt x="10" y="254"/>
                  </a:lnTo>
                  <a:lnTo>
                    <a:pt x="20" y="280"/>
                  </a:lnTo>
                  <a:lnTo>
                    <a:pt x="34" y="306"/>
                  </a:lnTo>
                  <a:lnTo>
                    <a:pt x="50" y="330"/>
                  </a:lnTo>
                  <a:lnTo>
                    <a:pt x="66" y="354"/>
                  </a:lnTo>
                  <a:lnTo>
                    <a:pt x="100" y="402"/>
                  </a:lnTo>
                  <a:lnTo>
                    <a:pt x="100" y="402"/>
                  </a:lnTo>
                  <a:lnTo>
                    <a:pt x="114" y="424"/>
                  </a:lnTo>
                  <a:lnTo>
                    <a:pt x="124" y="444"/>
                  </a:lnTo>
                  <a:lnTo>
                    <a:pt x="132" y="462"/>
                  </a:lnTo>
                  <a:lnTo>
                    <a:pt x="138" y="470"/>
                  </a:lnTo>
                  <a:lnTo>
                    <a:pt x="138" y="470"/>
                  </a:lnTo>
                  <a:lnTo>
                    <a:pt x="142" y="474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250" y="476"/>
                  </a:lnTo>
                  <a:lnTo>
                    <a:pt x="250" y="476"/>
                  </a:lnTo>
                  <a:lnTo>
                    <a:pt x="254" y="476"/>
                  </a:lnTo>
                  <a:lnTo>
                    <a:pt x="258" y="474"/>
                  </a:lnTo>
                  <a:lnTo>
                    <a:pt x="262" y="470"/>
                  </a:lnTo>
                  <a:lnTo>
                    <a:pt x="262" y="470"/>
                  </a:lnTo>
                  <a:lnTo>
                    <a:pt x="268" y="462"/>
                  </a:lnTo>
                  <a:lnTo>
                    <a:pt x="276" y="444"/>
                  </a:lnTo>
                  <a:lnTo>
                    <a:pt x="286" y="424"/>
                  </a:lnTo>
                  <a:lnTo>
                    <a:pt x="300" y="402"/>
                  </a:lnTo>
                  <a:lnTo>
                    <a:pt x="300" y="402"/>
                  </a:lnTo>
                  <a:lnTo>
                    <a:pt x="334" y="354"/>
                  </a:lnTo>
                  <a:lnTo>
                    <a:pt x="350" y="330"/>
                  </a:lnTo>
                  <a:lnTo>
                    <a:pt x="366" y="306"/>
                  </a:lnTo>
                  <a:lnTo>
                    <a:pt x="380" y="280"/>
                  </a:lnTo>
                  <a:lnTo>
                    <a:pt x="392" y="254"/>
                  </a:lnTo>
                  <a:lnTo>
                    <a:pt x="398" y="228"/>
                  </a:lnTo>
                  <a:lnTo>
                    <a:pt x="400" y="214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400" y="180"/>
                  </a:lnTo>
                  <a:lnTo>
                    <a:pt x="396" y="160"/>
                  </a:lnTo>
                  <a:lnTo>
                    <a:pt x="392" y="140"/>
                  </a:lnTo>
                  <a:lnTo>
                    <a:pt x="386" y="122"/>
                  </a:lnTo>
                  <a:lnTo>
                    <a:pt x="376" y="104"/>
                  </a:lnTo>
                  <a:lnTo>
                    <a:pt x="366" y="88"/>
                  </a:lnTo>
                  <a:lnTo>
                    <a:pt x="356" y="72"/>
                  </a:lnTo>
                  <a:lnTo>
                    <a:pt x="342" y="58"/>
                  </a:lnTo>
                  <a:lnTo>
                    <a:pt x="342" y="58"/>
                  </a:lnTo>
                  <a:close/>
                  <a:moveTo>
                    <a:pt x="200" y="38"/>
                  </a:moveTo>
                  <a:lnTo>
                    <a:pt x="200" y="38"/>
                  </a:lnTo>
                  <a:lnTo>
                    <a:pt x="220" y="40"/>
                  </a:lnTo>
                  <a:lnTo>
                    <a:pt x="238" y="44"/>
                  </a:lnTo>
                  <a:lnTo>
                    <a:pt x="254" y="50"/>
                  </a:lnTo>
                  <a:lnTo>
                    <a:pt x="268" y="56"/>
                  </a:lnTo>
                  <a:lnTo>
                    <a:pt x="282" y="62"/>
                  </a:lnTo>
                  <a:lnTo>
                    <a:pt x="292" y="70"/>
                  </a:lnTo>
                  <a:lnTo>
                    <a:pt x="314" y="88"/>
                  </a:lnTo>
                  <a:lnTo>
                    <a:pt x="314" y="88"/>
                  </a:lnTo>
                  <a:lnTo>
                    <a:pt x="322" y="98"/>
                  </a:lnTo>
                  <a:lnTo>
                    <a:pt x="330" y="108"/>
                  </a:lnTo>
                  <a:lnTo>
                    <a:pt x="338" y="120"/>
                  </a:lnTo>
                  <a:lnTo>
                    <a:pt x="346" y="134"/>
                  </a:lnTo>
                  <a:lnTo>
                    <a:pt x="352" y="150"/>
                  </a:lnTo>
                  <a:lnTo>
                    <a:pt x="356" y="166"/>
                  </a:lnTo>
                  <a:lnTo>
                    <a:pt x="360" y="182"/>
                  </a:lnTo>
                  <a:lnTo>
                    <a:pt x="364" y="200"/>
                  </a:lnTo>
                  <a:lnTo>
                    <a:pt x="364" y="200"/>
                  </a:lnTo>
                  <a:lnTo>
                    <a:pt x="358" y="190"/>
                  </a:lnTo>
                  <a:lnTo>
                    <a:pt x="346" y="164"/>
                  </a:lnTo>
                  <a:lnTo>
                    <a:pt x="326" y="132"/>
                  </a:lnTo>
                  <a:lnTo>
                    <a:pt x="314" y="116"/>
                  </a:lnTo>
                  <a:lnTo>
                    <a:pt x="300" y="100"/>
                  </a:lnTo>
                  <a:lnTo>
                    <a:pt x="300" y="100"/>
                  </a:lnTo>
                  <a:lnTo>
                    <a:pt x="286" y="88"/>
                  </a:lnTo>
                  <a:lnTo>
                    <a:pt x="270" y="76"/>
                  </a:lnTo>
                  <a:lnTo>
                    <a:pt x="238" y="56"/>
                  </a:lnTo>
                  <a:lnTo>
                    <a:pt x="210" y="42"/>
                  </a:lnTo>
                  <a:lnTo>
                    <a:pt x="200" y="38"/>
                  </a:lnTo>
                  <a:lnTo>
                    <a:pt x="200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7" name="Freeform 72"/>
            <p:cNvSpPr>
              <a:spLocks/>
            </p:cNvSpPr>
            <p:nvPr/>
          </p:nvSpPr>
          <p:spPr bwMode="auto">
            <a:xfrm>
              <a:off x="4810125" y="882650"/>
              <a:ext cx="41275" cy="1206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38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4"/>
                </a:cxn>
                <a:cxn ang="0">
                  <a:pos x="14" y="76"/>
                </a:cxn>
                <a:cxn ang="0">
                  <a:pos x="14" y="76"/>
                </a:cxn>
                <a:cxn ang="0">
                  <a:pos x="18" y="74"/>
                </a:cxn>
                <a:cxn ang="0">
                  <a:pos x="22" y="72"/>
                </a:cxn>
                <a:cxn ang="0">
                  <a:pos x="26" y="68"/>
                </a:cxn>
                <a:cxn ang="0">
                  <a:pos x="26" y="64"/>
                </a:cxn>
                <a:cxn ang="0">
                  <a:pos x="26" y="38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2" y="4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6" h="76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3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8"/>
                  </a:lnTo>
                  <a:lnTo>
                    <a:pt x="4" y="72"/>
                  </a:lnTo>
                  <a:lnTo>
                    <a:pt x="8" y="74"/>
                  </a:lnTo>
                  <a:lnTo>
                    <a:pt x="14" y="76"/>
                  </a:lnTo>
                  <a:lnTo>
                    <a:pt x="14" y="76"/>
                  </a:lnTo>
                  <a:lnTo>
                    <a:pt x="18" y="74"/>
                  </a:lnTo>
                  <a:lnTo>
                    <a:pt x="22" y="72"/>
                  </a:lnTo>
                  <a:lnTo>
                    <a:pt x="26" y="68"/>
                  </a:lnTo>
                  <a:lnTo>
                    <a:pt x="26" y="64"/>
                  </a:lnTo>
                  <a:lnTo>
                    <a:pt x="26" y="3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8" name="Freeform 73"/>
            <p:cNvSpPr>
              <a:spLocks/>
            </p:cNvSpPr>
            <p:nvPr/>
          </p:nvSpPr>
          <p:spPr bwMode="auto">
            <a:xfrm>
              <a:off x="5010150" y="946150"/>
              <a:ext cx="79375" cy="107950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4" y="2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30" y="2"/>
                </a:cxn>
                <a:cxn ang="0">
                  <a:pos x="28" y="6"/>
                </a:cxn>
                <a:cxn ang="0">
                  <a:pos x="14" y="28"/>
                </a:cxn>
                <a:cxn ang="0">
                  <a:pos x="2" y="50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2" y="64"/>
                </a:cxn>
                <a:cxn ang="0">
                  <a:pos x="6" y="68"/>
                </a:cxn>
                <a:cxn ang="0">
                  <a:pos x="6" y="68"/>
                </a:cxn>
                <a:cxn ang="0">
                  <a:pos x="12" y="68"/>
                </a:cxn>
                <a:cxn ang="0">
                  <a:pos x="16" y="68"/>
                </a:cxn>
                <a:cxn ang="0">
                  <a:pos x="20" y="66"/>
                </a:cxn>
                <a:cxn ang="0">
                  <a:pos x="24" y="64"/>
                </a:cxn>
                <a:cxn ang="0">
                  <a:pos x="36" y="40"/>
                </a:cxn>
                <a:cxn ang="0">
                  <a:pos x="50" y="18"/>
                </a:cxn>
                <a:cxn ang="0">
                  <a:pos x="50" y="18"/>
                </a:cxn>
                <a:cxn ang="0">
                  <a:pos x="50" y="14"/>
                </a:cxn>
                <a:cxn ang="0">
                  <a:pos x="50" y="10"/>
                </a:cxn>
                <a:cxn ang="0">
                  <a:pos x="48" y="6"/>
                </a:cxn>
                <a:cxn ang="0">
                  <a:pos x="44" y="2"/>
                </a:cxn>
                <a:cxn ang="0">
                  <a:pos x="44" y="2"/>
                </a:cxn>
              </a:cxnLst>
              <a:rect l="0" t="0" r="r" b="b"/>
              <a:pathLst>
                <a:path w="50" h="68">
                  <a:moveTo>
                    <a:pt x="44" y="2"/>
                  </a:moveTo>
                  <a:lnTo>
                    <a:pt x="44" y="2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8" y="6"/>
                  </a:lnTo>
                  <a:lnTo>
                    <a:pt x="14" y="28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12" y="68"/>
                  </a:lnTo>
                  <a:lnTo>
                    <a:pt x="16" y="68"/>
                  </a:lnTo>
                  <a:lnTo>
                    <a:pt x="20" y="66"/>
                  </a:lnTo>
                  <a:lnTo>
                    <a:pt x="24" y="64"/>
                  </a:lnTo>
                  <a:lnTo>
                    <a:pt x="36" y="4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6"/>
                  </a:lnTo>
                  <a:lnTo>
                    <a:pt x="44" y="2"/>
                  </a:lnTo>
                  <a:lnTo>
                    <a:pt x="4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9" name="Freeform 74"/>
            <p:cNvSpPr>
              <a:spLocks/>
            </p:cNvSpPr>
            <p:nvPr/>
          </p:nvSpPr>
          <p:spPr bwMode="auto">
            <a:xfrm>
              <a:off x="5156200" y="1120775"/>
              <a:ext cx="107950" cy="79375"/>
            </a:xfrm>
            <a:custGeom>
              <a:avLst/>
              <a:gdLst/>
              <a:ahLst/>
              <a:cxnLst>
                <a:cxn ang="0">
                  <a:pos x="68" y="6"/>
                </a:cxn>
                <a:cxn ang="0">
                  <a:pos x="68" y="6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6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8" y="6"/>
                </a:cxn>
                <a:cxn ang="0">
                  <a:pos x="68" y="6"/>
                </a:cxn>
              </a:cxnLst>
              <a:rect l="0" t="0" r="r" b="b"/>
              <a:pathLst>
                <a:path w="68" h="50">
                  <a:moveTo>
                    <a:pt x="68" y="6"/>
                  </a:moveTo>
                  <a:lnTo>
                    <a:pt x="68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8" y="6"/>
                  </a:lnTo>
                  <a:lnTo>
                    <a:pt x="6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0" name="Freeform 75"/>
            <p:cNvSpPr>
              <a:spLocks/>
            </p:cNvSpPr>
            <p:nvPr/>
          </p:nvSpPr>
          <p:spPr bwMode="auto">
            <a:xfrm>
              <a:off x="52101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1" name="Freeform 76"/>
            <p:cNvSpPr>
              <a:spLocks/>
            </p:cNvSpPr>
            <p:nvPr/>
          </p:nvSpPr>
          <p:spPr bwMode="auto">
            <a:xfrm>
              <a:off x="5156200" y="155892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8" y="44"/>
                </a:cxn>
                <a:cxn ang="0">
                  <a:pos x="68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2" name="Freeform 77"/>
            <p:cNvSpPr>
              <a:spLocks/>
            </p:cNvSpPr>
            <p:nvPr/>
          </p:nvSpPr>
          <p:spPr bwMode="auto">
            <a:xfrm>
              <a:off x="4572000" y="946150"/>
              <a:ext cx="79375" cy="107950"/>
            </a:xfrm>
            <a:custGeom>
              <a:avLst/>
              <a:gdLst/>
              <a:ahLst/>
              <a:cxnLst>
                <a:cxn ang="0">
                  <a:pos x="50" y="50"/>
                </a:cxn>
                <a:cxn ang="0">
                  <a:pos x="36" y="2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14" y="40"/>
                </a:cxn>
                <a:cxn ang="0">
                  <a:pos x="28" y="64"/>
                </a:cxn>
                <a:cxn ang="0">
                  <a:pos x="28" y="64"/>
                </a:cxn>
                <a:cxn ang="0">
                  <a:pos x="30" y="66"/>
                </a:cxn>
                <a:cxn ang="0">
                  <a:pos x="34" y="68"/>
                </a:cxn>
                <a:cxn ang="0">
                  <a:pos x="40" y="68"/>
                </a:cxn>
                <a:cxn ang="0">
                  <a:pos x="44" y="68"/>
                </a:cxn>
                <a:cxn ang="0">
                  <a:pos x="44" y="68"/>
                </a:cxn>
                <a:cxn ang="0">
                  <a:pos x="48" y="64"/>
                </a:cxn>
                <a:cxn ang="0">
                  <a:pos x="50" y="60"/>
                </a:cxn>
                <a:cxn ang="0">
                  <a:pos x="50" y="56"/>
                </a:cxn>
                <a:cxn ang="0">
                  <a:pos x="50" y="50"/>
                </a:cxn>
                <a:cxn ang="0">
                  <a:pos x="50" y="50"/>
                </a:cxn>
              </a:cxnLst>
              <a:rect l="0" t="0" r="r" b="b"/>
              <a:pathLst>
                <a:path w="50" h="68">
                  <a:moveTo>
                    <a:pt x="50" y="50"/>
                  </a:moveTo>
                  <a:lnTo>
                    <a:pt x="36" y="2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14" y="40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30" y="66"/>
                  </a:lnTo>
                  <a:lnTo>
                    <a:pt x="34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8" y="64"/>
                  </a:lnTo>
                  <a:lnTo>
                    <a:pt x="50" y="60"/>
                  </a:lnTo>
                  <a:lnTo>
                    <a:pt x="50" y="56"/>
                  </a:lnTo>
                  <a:lnTo>
                    <a:pt x="50" y="50"/>
                  </a:lnTo>
                  <a:lnTo>
                    <a:pt x="5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3" name="Freeform 78"/>
            <p:cNvSpPr>
              <a:spLocks/>
            </p:cNvSpPr>
            <p:nvPr/>
          </p:nvSpPr>
          <p:spPr bwMode="auto">
            <a:xfrm>
              <a:off x="4397375" y="112077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6" y="44"/>
                </a:cxn>
                <a:cxn ang="0">
                  <a:pos x="66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4" name="Freeform 79"/>
            <p:cNvSpPr>
              <a:spLocks/>
            </p:cNvSpPr>
            <p:nvPr/>
          </p:nvSpPr>
          <p:spPr bwMode="auto">
            <a:xfrm>
              <a:off x="43338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5" name="Freeform 80"/>
            <p:cNvSpPr>
              <a:spLocks/>
            </p:cNvSpPr>
            <p:nvPr/>
          </p:nvSpPr>
          <p:spPr bwMode="auto">
            <a:xfrm>
              <a:off x="4397375" y="1558925"/>
              <a:ext cx="107950" cy="793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66" y="6"/>
                </a:cxn>
                <a:cxn ang="0">
                  <a:pos x="64" y="4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4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6" y="6"/>
                </a:cxn>
                <a:cxn ang="0">
                  <a:pos x="66" y="6"/>
                </a:cxn>
              </a:cxnLst>
              <a:rect l="0" t="0" r="r" b="b"/>
              <a:pathLst>
                <a:path w="68" h="50">
                  <a:moveTo>
                    <a:pt x="66" y="6"/>
                  </a:moveTo>
                  <a:lnTo>
                    <a:pt x="66" y="6"/>
                  </a:lnTo>
                  <a:lnTo>
                    <a:pt x="64" y="4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6" y="6"/>
                  </a:lnTo>
                  <a:lnTo>
                    <a:pt x="66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sp>
        <p:nvSpPr>
          <p:cNvPr id="46" name="TextBox 40"/>
          <p:cNvSpPr txBox="1"/>
          <p:nvPr/>
        </p:nvSpPr>
        <p:spPr>
          <a:xfrm>
            <a:off x="1294951" y="2496034"/>
            <a:ext cx="2452860" cy="39427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or Private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0"/>
          <p:cNvSpPr txBox="1"/>
          <p:nvPr/>
        </p:nvSpPr>
        <p:spPr>
          <a:xfrm>
            <a:off x="1032866" y="5089681"/>
            <a:ext cx="2898982" cy="39427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 Human Recognize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0"/>
          <p:cNvSpPr txBox="1"/>
          <p:nvPr/>
        </p:nvSpPr>
        <p:spPr>
          <a:xfrm>
            <a:off x="8240952" y="2402770"/>
            <a:ext cx="3059189" cy="39427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Secure frontend process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0"/>
          <p:cNvSpPr txBox="1"/>
          <p:nvPr/>
        </p:nvSpPr>
        <p:spPr>
          <a:xfrm>
            <a:off x="8454862" y="4885763"/>
            <a:ext cx="2785786" cy="75437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of blockchain 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uneraserable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4025336-015E-41A8-8B74-66EEC68A60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02" y="4349371"/>
            <a:ext cx="745856" cy="745856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91A6D3F7-6F6D-4DDE-8F85-B7D703644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398" y="2550333"/>
            <a:ext cx="957852" cy="95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29150" y="500390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 big Family Tree</a:t>
            </a:r>
            <a:endParaRPr lang="zh-CN" altLang="en-US" sz="28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 12"/>
          <p:cNvGrpSpPr/>
          <p:nvPr/>
        </p:nvGrpSpPr>
        <p:grpSpPr>
          <a:xfrm>
            <a:off x="2259603" y="3076531"/>
            <a:ext cx="7699329" cy="2284593"/>
            <a:chOff x="1169537" y="3193963"/>
            <a:chExt cx="6207380" cy="1640278"/>
          </a:xfrm>
        </p:grpSpPr>
        <p:sp>
          <p:nvSpPr>
            <p:cNvPr id="6" name="椭圆 5"/>
            <p:cNvSpPr/>
            <p:nvPr/>
          </p:nvSpPr>
          <p:spPr>
            <a:xfrm>
              <a:off x="2884098" y="3345596"/>
              <a:ext cx="2778258" cy="73414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346086" y="3309253"/>
              <a:ext cx="3854282" cy="10184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676184" y="3257297"/>
              <a:ext cx="5194086" cy="13725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69537" y="3193963"/>
              <a:ext cx="6207380" cy="164027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5855540" y="1716326"/>
            <a:ext cx="507456" cy="523220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6"/>
          <p:cNvCxnSpPr>
            <a:cxnSpLocks/>
            <a:stCxn id="11" idx="4"/>
          </p:cNvCxnSpPr>
          <p:nvPr/>
        </p:nvCxnSpPr>
        <p:spPr>
          <a:xfrm>
            <a:off x="6109268" y="2239546"/>
            <a:ext cx="0" cy="143796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177926" y="2778304"/>
            <a:ext cx="314329" cy="324094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8"/>
          <p:cNvCxnSpPr>
            <a:cxnSpLocks/>
            <a:stCxn id="14" idx="4"/>
          </p:cNvCxnSpPr>
          <p:nvPr/>
        </p:nvCxnSpPr>
        <p:spPr>
          <a:xfrm>
            <a:off x="3335091" y="3102398"/>
            <a:ext cx="0" cy="624903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529270" y="3682135"/>
            <a:ext cx="314329" cy="324094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连接符 24"/>
          <p:cNvCxnSpPr>
            <a:cxnSpLocks/>
            <a:stCxn id="17" idx="4"/>
          </p:cNvCxnSpPr>
          <p:nvPr/>
        </p:nvCxnSpPr>
        <p:spPr>
          <a:xfrm>
            <a:off x="8686435" y="4006229"/>
            <a:ext cx="0" cy="26140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234299" y="3986438"/>
            <a:ext cx="314329" cy="324094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8"/>
          <p:cNvCxnSpPr>
            <a:cxnSpLocks/>
            <a:stCxn id="20" idx="4"/>
          </p:cNvCxnSpPr>
          <p:nvPr/>
        </p:nvCxnSpPr>
        <p:spPr>
          <a:xfrm>
            <a:off x="5391464" y="4310532"/>
            <a:ext cx="0" cy="26140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743446" y="3409151"/>
            <a:ext cx="314329" cy="324094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连接符 31"/>
          <p:cNvCxnSpPr>
            <a:cxnSpLocks/>
            <a:stCxn id="23" idx="4"/>
          </p:cNvCxnSpPr>
          <p:nvPr/>
        </p:nvCxnSpPr>
        <p:spPr>
          <a:xfrm>
            <a:off x="7900611" y="3733245"/>
            <a:ext cx="0" cy="26140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136552" y="3105482"/>
            <a:ext cx="314329" cy="324094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连接符 34"/>
          <p:cNvCxnSpPr>
            <a:cxnSpLocks/>
            <a:stCxn id="26" idx="4"/>
          </p:cNvCxnSpPr>
          <p:nvPr/>
        </p:nvCxnSpPr>
        <p:spPr>
          <a:xfrm>
            <a:off x="5293717" y="3429576"/>
            <a:ext cx="0" cy="26140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334926" y="4007828"/>
            <a:ext cx="204643" cy="211000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直线连接符 40"/>
          <p:cNvCxnSpPr>
            <a:cxnSpLocks/>
            <a:stCxn id="29" idx="4"/>
          </p:cNvCxnSpPr>
          <p:nvPr/>
        </p:nvCxnSpPr>
        <p:spPr>
          <a:xfrm>
            <a:off x="7437248" y="4218828"/>
            <a:ext cx="0" cy="22901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6260676" y="2669745"/>
            <a:ext cx="204643" cy="211000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连接符 46"/>
          <p:cNvCxnSpPr>
            <a:cxnSpLocks/>
            <a:stCxn id="32" idx="4"/>
          </p:cNvCxnSpPr>
          <p:nvPr/>
        </p:nvCxnSpPr>
        <p:spPr>
          <a:xfrm>
            <a:off x="6362998" y="2880745"/>
            <a:ext cx="0" cy="22901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480096" y="4039874"/>
            <a:ext cx="204643" cy="211000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连接符 49"/>
          <p:cNvCxnSpPr>
            <a:cxnSpLocks/>
            <a:stCxn id="35" idx="4"/>
          </p:cNvCxnSpPr>
          <p:nvPr/>
        </p:nvCxnSpPr>
        <p:spPr>
          <a:xfrm>
            <a:off x="3582418" y="4250874"/>
            <a:ext cx="0" cy="22901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8825776" y="3045315"/>
            <a:ext cx="204643" cy="211000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连接符 55"/>
          <p:cNvCxnSpPr>
            <a:cxnSpLocks/>
            <a:stCxn id="41" idx="4"/>
          </p:cNvCxnSpPr>
          <p:nvPr/>
        </p:nvCxnSpPr>
        <p:spPr>
          <a:xfrm>
            <a:off x="8928098" y="3256315"/>
            <a:ext cx="0" cy="22901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4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  <p:bldP spid="20" grpId="0" animBg="1"/>
      <p:bldP spid="23" grpId="0" animBg="1"/>
      <p:bldP spid="26" grpId="0" animBg="1"/>
      <p:bldP spid="29" grpId="0" animBg="1"/>
      <p:bldP spid="32" grpId="0" animBg="1"/>
      <p:bldP spid="35" grpId="0" animBg="1"/>
      <p:bldP spid="41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105</Words>
  <Application>Microsoft Office PowerPoint</Application>
  <PresentationFormat>宽屏</PresentationFormat>
  <Paragraphs>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微软雅黑</vt:lpstr>
      <vt:lpstr>Arial</vt:lpstr>
      <vt:lpstr>Calibri</vt:lpstr>
      <vt:lpstr>Calibri Light</vt:lpstr>
      <vt:lpstr>Century Gothic</vt:lpstr>
      <vt:lpstr>Segoe UI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Lau Sophie</cp:lastModifiedBy>
  <cp:revision>43</cp:revision>
  <dcterms:created xsi:type="dcterms:W3CDTF">2015-07-31T08:15:03Z</dcterms:created>
  <dcterms:modified xsi:type="dcterms:W3CDTF">2018-05-12T15:06:36Z</dcterms:modified>
</cp:coreProperties>
</file>