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9144000" cy="6858000" type="screen4x3"/>
  <p:notesSz cx="6858000" cy="9144000"/>
  <p:custDataLst>
    <p:tags r:id="rId5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012">
          <p15:clr>
            <a:srgbClr val="A4A3A4"/>
          </p15:clr>
        </p15:guide>
        <p15:guide id="2" orient="horz" pos="3884">
          <p15:clr>
            <a:srgbClr val="A4A3A4"/>
          </p15:clr>
        </p15:guide>
        <p15:guide id="3" pos="385">
          <p15:clr>
            <a:srgbClr val="A4A3A4"/>
          </p15:clr>
        </p15:guide>
        <p15:guide id="4" pos="2789">
          <p15:clr>
            <a:srgbClr val="A4A3A4"/>
          </p15:clr>
        </p15:guide>
        <p15:guide id="5" pos="2880">
          <p15:clr>
            <a:srgbClr val="A4A3A4"/>
          </p15:clr>
        </p15:guide>
        <p15:guide id="6" pos="528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6600"/>
    <a:srgbClr val="FF0000"/>
    <a:srgbClr val="990000"/>
    <a:srgbClr val="FF0099"/>
    <a:srgbClr val="CC3399"/>
    <a:srgbClr val="660066"/>
    <a:srgbClr val="660099"/>
    <a:srgbClr val="33CCFF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2233" autoAdjust="0"/>
    <p:restoredTop sz="71086" autoAdjust="0"/>
  </p:normalViewPr>
  <p:slideViewPr>
    <p:cSldViewPr showGuides="1">
      <p:cViewPr>
        <p:scale>
          <a:sx n="75" d="100"/>
          <a:sy n="75" d="100"/>
        </p:scale>
        <p:origin x="-2760" y="-246"/>
      </p:cViewPr>
      <p:guideLst>
        <p:guide orient="horz" pos="1012"/>
        <p:guide orient="horz" pos="3884"/>
        <p:guide pos="385"/>
        <p:guide pos="2789"/>
        <p:guide pos="2880"/>
        <p:guide pos="52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C734BB09-483B-4C4B-A5A4-C02A22055B01}" type="slidenum">
              <a:rPr lang="da-DK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Hi,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are</a:t>
            </a:r>
            <a:r>
              <a:rPr lang="da-DK" baseline="0" dirty="0" smtClean="0"/>
              <a:t> Alessandro and Andrea</a:t>
            </a:r>
          </a:p>
          <a:p>
            <a:r>
              <a:rPr lang="da-DK" baseline="0" dirty="0" err="1" smtClean="0"/>
              <a:t>Our</a:t>
            </a:r>
            <a:r>
              <a:rPr lang="da-DK" baseline="0" dirty="0" smtClean="0"/>
              <a:t> </a:t>
            </a:r>
            <a:r>
              <a:rPr lang="da-DK" baseline="0" dirty="0" err="1" smtClean="0"/>
              <a:t>work</a:t>
            </a:r>
            <a:r>
              <a:rPr lang="da-DK" baseline="0" dirty="0" smtClean="0"/>
              <a:t> is </a:t>
            </a:r>
            <a:r>
              <a:rPr lang="da-DK" baseline="0" dirty="0" err="1" smtClean="0"/>
              <a:t>titled</a:t>
            </a:r>
            <a:endParaRPr lang="da-DK" baseline="0" dirty="0" smtClean="0"/>
          </a:p>
          <a:p>
            <a:r>
              <a:rPr lang="da-DK" baseline="0" dirty="0" smtClean="0"/>
              <a:t>Challenges in Monte Carlo </a:t>
            </a:r>
            <a:r>
              <a:rPr lang="da-DK" baseline="0" dirty="0" err="1" smtClean="0"/>
              <a:t>noise</a:t>
            </a:r>
            <a:r>
              <a:rPr lang="da-DK" baseline="0" dirty="0" smtClean="0"/>
              <a:t> removal</a:t>
            </a:r>
          </a:p>
          <a:p>
            <a:r>
              <a:rPr lang="da-DK" baseline="0" dirty="0" err="1" smtClean="0"/>
              <a:t>We</a:t>
            </a:r>
            <a:r>
              <a:rPr lang="da-DK" baseline="0" dirty="0" smtClean="0"/>
              <a:t> made an initial </a:t>
            </a:r>
            <a:r>
              <a:rPr lang="da-DK" baseline="0" dirty="0" err="1" smtClean="0"/>
              <a:t>study</a:t>
            </a:r>
            <a:r>
              <a:rPr lang="da-DK" baseline="0" dirty="0" smtClean="0"/>
              <a:t> and </a:t>
            </a:r>
            <a:r>
              <a:rPr lang="da-DK" baseline="0" dirty="0" err="1" smtClean="0"/>
              <a:t>some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experiments</a:t>
            </a:r>
            <a:r>
              <a:rPr lang="da-DK" baseline="0" dirty="0" smtClean="0"/>
              <a:t>, and </a:t>
            </a:r>
            <a:r>
              <a:rPr lang="da-DK" baseline="0" dirty="0" err="1" smtClean="0"/>
              <a:t>obtained</a:t>
            </a:r>
            <a:r>
              <a:rPr lang="da-DK" baseline="0" dirty="0" smtClean="0"/>
              <a:t> </a:t>
            </a:r>
            <a:r>
              <a:rPr lang="da-DK" baseline="0" dirty="0" err="1" smtClean="0"/>
              <a:t>some</a:t>
            </a:r>
            <a:r>
              <a:rPr lang="da-DK" baseline="0" dirty="0" smtClean="0"/>
              <a:t> </a:t>
            </a:r>
            <a:r>
              <a:rPr lang="da-DK" baseline="0" dirty="0" err="1" smtClean="0"/>
              <a:t>results</a:t>
            </a:r>
            <a:endParaRPr lang="da-DK" baseline="0" dirty="0" smtClean="0"/>
          </a:p>
          <a:p>
            <a:r>
              <a:rPr lang="da-DK" baseline="0" dirty="0" err="1" smtClean="0"/>
              <a:t>Exploting</a:t>
            </a:r>
            <a:r>
              <a:rPr lang="da-DK" baseline="0" dirty="0" smtClean="0"/>
              <a:t> </a:t>
            </a:r>
            <a:r>
              <a:rPr lang="da-DK" baseline="0" dirty="0" err="1" smtClean="0"/>
              <a:t>coherence</a:t>
            </a:r>
            <a:r>
              <a:rPr lang="da-DK" baseline="0" smtClean="0"/>
              <a:t>!</a:t>
            </a:r>
            <a:endParaRPr lang="da-DK" baseline="0" dirty="0" smtClean="0"/>
          </a:p>
          <a:p>
            <a:endParaRPr lang="da-DK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3087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0" y="6477000"/>
            <a:ext cx="2970213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da-DK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0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295400"/>
            <a:ext cx="6402388" cy="838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 noProof="0" smtClean="0"/>
              <a:t>Click to edit Master title style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2860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a-DK" noProof="0" smtClean="0"/>
              <a:t>Click to edit Master subtitle style</a:t>
            </a:r>
          </a:p>
        </p:txBody>
      </p:sp>
      <p:pic>
        <p:nvPicPr>
          <p:cNvPr id="3" name="SD_ART_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6029562"/>
            <a:ext cx="5212800" cy="627975"/>
          </a:xfrm>
          <a:prstGeom prst="rect">
            <a:avLst/>
          </a:prstGeom>
        </p:spPr>
      </p:pic>
      <p:sp>
        <p:nvSpPr>
          <p:cNvPr id="4" name="SD_ART_Frise"/>
          <p:cNvSpPr/>
          <p:nvPr userDrawn="1"/>
        </p:nvSpPr>
        <p:spPr bwMode="auto">
          <a:xfrm>
            <a:off x="4100400" y="3124800"/>
            <a:ext cx="5040000" cy="2340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ＭＳ Ｐゴシック" pitchFamily="-80" charset="-128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23" y="279400"/>
            <a:ext cx="365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72145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2BFEA-8F3E-4FE5-8EE6-0AE106DD437F}" type="datetime3">
              <a:rPr lang="da-DK" smtClean="0"/>
              <a:t>31.07.2016</a:t>
            </a:fld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3810000" cy="45656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21AE-FC7A-4C0C-8D1C-6F2D6C49FE87}" type="datetime3">
              <a:rPr lang="da-DK" smtClean="0"/>
              <a:t>31.07.2016</a:t>
            </a:fld>
            <a:endParaRPr lang="da-DK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0" name="Pladsholder til diasnumm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630975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11450-0567-4201-AA87-1443416DFF8C}" type="datetime3">
              <a:rPr lang="da-DK" smtClean="0"/>
              <a:t>31.07.2016</a:t>
            </a:fld>
            <a:endParaRPr lang="da-DK" dirty="0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8" name="Pladsholder til dias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549B7-28E6-4AFB-8BDA-B6E71AFE1C74}" type="datetime3">
              <a:rPr lang="da-DK" smtClean="0"/>
              <a:t>31.07.2016</a:t>
            </a:fld>
            <a:endParaRPr lang="da-DK" dirty="0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da-DK" smtClean="0"/>
              <a:pPr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8383586" y="6476999"/>
            <a:ext cx="760413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bg1"/>
                </a:solidFill>
              </a:defRPr>
            </a:lvl1pPr>
          </a:lstStyle>
          <a:p>
            <a:fld id="{A46E14B3-F41A-4AAB-9C3C-0FAFCC7ED87C}" type="datetime3">
              <a:rPr lang="da-DK" smtClean="0"/>
              <a:pPr/>
              <a:t>31.07.2016</a:t>
            </a:fld>
            <a:endParaRPr lang="da-DK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19013" y="6477000"/>
            <a:ext cx="1729252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9600" y="6477000"/>
            <a:ext cx="306000" cy="306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fld id="{103EA872-A674-449B-A120-B97244F8E91D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772400" cy="456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123" y="279400"/>
            <a:ext cx="3651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SD_FLD_DocumentDate"/>
          <p:cNvSpPr txBox="1">
            <a:spLocks/>
          </p:cNvSpPr>
          <p:nvPr userDrawn="1"/>
        </p:nvSpPr>
        <p:spPr>
          <a:xfrm>
            <a:off x="6948264" y="6477000"/>
            <a:ext cx="1435323" cy="306000"/>
          </a:xfrm>
          <a:prstGeom prst="rect">
            <a:avLst/>
          </a:prstGeom>
          <a:noFill/>
        </p:spPr>
        <p:txBody>
          <a:bodyPr vert="horz" lIns="0" tIns="0" rIns="0" bIns="0" rtlCol="0" anchor="t" anchorCtr="0"/>
          <a:lstStyle>
            <a:defPPr>
              <a:defRPr lang="da-DK"/>
            </a:defPPr>
            <a:lvl1pPr algn="r" rtl="0" fontAlgn="base">
              <a:spcBef>
                <a:spcPct val="5000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Verdana" pitchFamily="34" charset="0"/>
                <a:ea typeface="ＭＳ Ｐゴシック" pitchFamily="-80" charset="-128"/>
                <a:cs typeface="+mn-cs"/>
              </a:defRPr>
            </a:lvl9pPr>
          </a:lstStyle>
          <a:p>
            <a:endParaRPr lang="da-DK" sz="850" dirty="0"/>
          </a:p>
        </p:txBody>
      </p:sp>
      <p:sp>
        <p:nvSpPr>
          <p:cNvPr id="16" name="SD_Off_Workarea"/>
          <p:cNvSpPr>
            <a:spLocks noChangeArrowheads="1"/>
          </p:cNvSpPr>
          <p:nvPr userDrawn="1"/>
        </p:nvSpPr>
        <p:spPr bwMode="auto">
          <a:xfrm>
            <a:off x="989012" y="6477000"/>
            <a:ext cx="423106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0" tIns="0" rIns="0" bIns="0"/>
          <a:lstStyle/>
          <a:p>
            <a:pPr eaLnBrk="0" hangingPunct="0">
              <a:spcBef>
                <a:spcPct val="0"/>
              </a:spcBef>
            </a:pPr>
            <a:endParaRPr lang="da-DK" sz="850" b="1" dirty="0"/>
          </a:p>
        </p:txBody>
      </p:sp>
      <p:sp>
        <p:nvSpPr>
          <p:cNvPr id="10" name="TextBox 12"/>
          <p:cNvSpPr txBox="1"/>
          <p:nvPr userDrawn="1"/>
        </p:nvSpPr>
        <p:spPr>
          <a:xfrm>
            <a:off x="9379602" y="6244790"/>
            <a:ext cx="23096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da-DK" sz="1100" noProof="1" smtClean="0">
                <a:solidFill>
                  <a:schemeClr val="bg1"/>
                </a:solidFill>
              </a:rPr>
              <a:t>Add Presentation Title </a:t>
            </a:r>
            <a:br>
              <a:rPr lang="da-DK" sz="1100" noProof="1" smtClean="0">
                <a:solidFill>
                  <a:schemeClr val="bg1"/>
                </a:solidFill>
              </a:rPr>
            </a:br>
            <a:r>
              <a:rPr lang="da-DK" sz="1100" noProof="1" smtClean="0">
                <a:solidFill>
                  <a:schemeClr val="bg1"/>
                </a:solidFill>
              </a:rPr>
              <a:t>in Footer via ”Insert”; </a:t>
            </a:r>
            <a:br>
              <a:rPr lang="da-DK" sz="1100" noProof="1" smtClean="0">
                <a:solidFill>
                  <a:schemeClr val="bg1"/>
                </a:solidFill>
              </a:rPr>
            </a:br>
            <a:r>
              <a:rPr lang="da-DK" sz="1100" noProof="1" smtClean="0">
                <a:solidFill>
                  <a:schemeClr val="bg1"/>
                </a:solidFill>
              </a:rPr>
              <a:t>”Header &amp; Footer”</a:t>
            </a:r>
            <a:endParaRPr lang="da-DK" sz="1100" noProof="1">
              <a:solidFill>
                <a:schemeClr val="bg1"/>
              </a:solidFill>
            </a:endParaRPr>
          </a:p>
        </p:txBody>
      </p:sp>
      <p:cxnSp>
        <p:nvCxnSpPr>
          <p:cNvPr id="11" name="Straight Connector 13"/>
          <p:cNvCxnSpPr/>
          <p:nvPr userDrawn="1"/>
        </p:nvCxnSpPr>
        <p:spPr bwMode="auto">
          <a:xfrm>
            <a:off x="9204827" y="6597352"/>
            <a:ext cx="191975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88913" indent="-188913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95263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2pPr>
      <a:lvl3pPr marL="1279525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98625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1177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749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30321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893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946525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Investigating Machine Learning for </a:t>
            </a:r>
            <a:r>
              <a:rPr lang="en-US" altLang="en-US" dirty="0" smtClean="0">
                <a:solidFill>
                  <a:schemeClr val="bg2">
                    <a:lumMod val="75000"/>
                  </a:schemeClr>
                </a:solidFill>
              </a:rPr>
              <a:t>Monte-Carlo </a:t>
            </a:r>
            <a:r>
              <a:rPr lang="en-US" altLang="en-US" dirty="0">
                <a:solidFill>
                  <a:schemeClr val="bg2">
                    <a:lumMod val="75000"/>
                  </a:schemeClr>
                </a:solidFill>
              </a:rPr>
              <a:t>noise removal in rendered </a:t>
            </a:r>
            <a:r>
              <a:rPr lang="en-US" altLang="en-US" dirty="0" smtClean="0">
                <a:solidFill>
                  <a:schemeClr val="bg2">
                    <a:lumMod val="75000"/>
                  </a:schemeClr>
                </a:solidFill>
              </a:rPr>
              <a:t>images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1400" dirty="0"/>
              <a:t>Andrea </a:t>
            </a:r>
            <a:r>
              <a:rPr lang="en-US" altLang="en-US" sz="1400" dirty="0" err="1"/>
              <a:t>Luongo</a:t>
            </a:r>
            <a:r>
              <a:rPr lang="en-US" altLang="en-US" sz="1400" dirty="0"/>
              <a:t>, Alessandro Dal </a:t>
            </a:r>
            <a:r>
              <a:rPr lang="en-US" altLang="en-US" sz="1400" dirty="0" smtClean="0"/>
              <a:t>Corso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9599" y="6404992"/>
            <a:ext cx="7994849" cy="192360"/>
          </a:xfrm>
        </p:spPr>
        <p:txBody>
          <a:bodyPr/>
          <a:lstStyle/>
          <a:p>
            <a:pPr>
              <a:lnSpc>
                <a:spcPts val="2400"/>
              </a:lnSpc>
            </a:pPr>
            <a:r>
              <a:rPr lang="en-US" altLang="en-US" sz="900" dirty="0">
                <a:solidFill>
                  <a:srgbClr val="C00000"/>
                </a:solidFill>
              </a:rPr>
              <a:t>DTU Compute – Department of Applied Mathematics and Computer Science</a:t>
            </a:r>
            <a:endParaRPr lang="en-US" altLang="en-US" sz="900" dirty="0">
              <a:solidFill>
                <a:srgbClr val="C00000"/>
              </a:solidFill>
            </a:endParaRPr>
          </a:p>
        </p:txBody>
      </p:sp>
      <p:pic>
        <p:nvPicPr>
          <p:cNvPr id="8" name="Picture 8" descr="C:\Users\alcor\Downloads\GO\sponzat_3_5_SdA_pretrain100_tuning100_0L128_1L128_2L128_tunerate0.01_pretrainrate0.1_W16_batchsize256.da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880" y="3888734"/>
            <a:ext cx="2242382" cy="22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C:\Users\alcor\Desktop\image_patch_data\sponzat_3_10000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62" y="3888734"/>
            <a:ext cx="2242382" cy="22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C:\Users\alcor\Desktop\image_patch_data\sponzat_3_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170" y="3888734"/>
            <a:ext cx="2242382" cy="22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C:\Users\alcor\Downloads\GO\sponzat_1_5_SdA_pretrain100_tuning100_0L128_1L128_2L128_tunerate0.01_pretrainrate0.1_W16_batchsize256.da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552" y="1648389"/>
            <a:ext cx="2240345" cy="224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C:\Users\alcor\Desktop\image_patch_data\sponzat_1_5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731" y="1648389"/>
            <a:ext cx="2240345" cy="224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3" descr="C:\Users\alcor\Desktop\image_patch_data\sponzat_1_10000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262" y="1648389"/>
            <a:ext cx="2240345" cy="224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640856" y="6178450"/>
            <a:ext cx="1424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900" b="1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Noisy</a:t>
            </a:r>
            <a:r>
              <a:rPr lang="da-DK" sz="900" b="1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(5 samples)</a:t>
            </a:r>
            <a:endParaRPr lang="da-DK" sz="900" b="1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0226" y="6159079"/>
            <a:ext cx="1424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900" b="1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Filtered</a:t>
            </a:r>
            <a:endParaRPr lang="da-DK" sz="900" b="1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6031" y="6159078"/>
            <a:ext cx="22403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900" b="1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Reference (10000 samples)</a:t>
            </a:r>
            <a:endParaRPr lang="da-DK" sz="900" b="1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 rot="16200000">
            <a:off x="343357" y="4825259"/>
            <a:ext cx="142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900" b="1" dirty="0" err="1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Validation</a:t>
            </a:r>
            <a:r>
              <a:rPr lang="da-DK" sz="900" b="1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 set image</a:t>
            </a:r>
            <a:endParaRPr lang="da-DK" sz="900" b="1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343357" y="2651924"/>
            <a:ext cx="14240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900" b="1" dirty="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rPr>
              <a:t>Training set image</a:t>
            </a:r>
            <a:endParaRPr lang="da-DK" sz="900" b="1" dirty="0">
              <a:solidFill>
                <a:schemeClr val="bg1">
                  <a:lumMod val="50000"/>
                </a:schemeClr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451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heme/theme1.xml><?xml version="1.0" encoding="utf-8"?>
<a:theme xmlns:a="http://schemas.openxmlformats.org/drawingml/2006/main" name="Institute">
  <a:themeElements>
    <a:clrScheme name="DTU">
      <a:dk1>
        <a:srgbClr val="000000"/>
      </a:dk1>
      <a:lt1>
        <a:srgbClr val="FFFFFF"/>
      </a:lt1>
      <a:dk2>
        <a:srgbClr val="990000"/>
      </a:dk2>
      <a:lt2>
        <a:srgbClr val="999999"/>
      </a:lt2>
      <a:accent1>
        <a:srgbClr val="FF9900"/>
      </a:accent1>
      <a:accent2>
        <a:srgbClr val="99CC33"/>
      </a:accent2>
      <a:accent3>
        <a:srgbClr val="990066"/>
      </a:accent3>
      <a:accent4>
        <a:srgbClr val="3366CC"/>
      </a:accent4>
      <a:accent5>
        <a:srgbClr val="990000"/>
      </a:accent5>
      <a:accent6>
        <a:srgbClr val="999999"/>
      </a:accent6>
      <a:hlink>
        <a:srgbClr val="3366CC"/>
      </a:hlink>
      <a:folHlink>
        <a:srgbClr val="999999"/>
      </a:folHlink>
    </a:clrScheme>
    <a:fontScheme name="DTU Corporate UK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a-DK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ＭＳ Ｐゴシック" pitchFamily="-80" charset="-128"/>
          </a:defRPr>
        </a:defPPr>
      </a:lstStyle>
    </a:lnDef>
  </a:objectDefaults>
  <a:extraClrSchemeLst/>
  <a:extLst>
    <a:ext uri="{05A4C25C-085E-4340-85A3-A5531E510DB2}">
      <thm15:themeFamily xmlns="" xmlns:thm15="http://schemas.microsoft.com/office/thememl/2012/main" name="1 DTU Template.potx" id="{817EEFDA-7BE2-43D8-A5B3-D046914B771F}" vid="{E549E448-DEFC-412F-9275-547A62A09E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71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Institute</vt:lpstr>
      <vt:lpstr>Investigating Machine Learning for Monte-Carlo noise removal in rendered images Andrea Luongo, Alessandro Dal Corso</vt:lpstr>
    </vt:vector>
  </TitlesOfParts>
  <Company>DTU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Toft Clausen</dc:creator>
  <cp:lastModifiedBy> </cp:lastModifiedBy>
  <cp:revision>42</cp:revision>
  <dcterms:created xsi:type="dcterms:W3CDTF">2011-02-04T12:04:51Z</dcterms:created>
  <dcterms:modified xsi:type="dcterms:W3CDTF">2016-07-31T09:14:45Z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</Properties>
</file>