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5"/>
    <p:sldMasterId id="2147483661" r:id="rId6"/>
    <p:sldMasterId id="214748366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Lst>
  <p:sldSz cy="10287000" cx="18288000"/>
  <p:notesSz cx="6858000" cy="9144000"/>
  <p:embeddedFontLst>
    <p:embeddedFont>
      <p:font typeface="Montserrat"/>
      <p:regular r:id="rId20"/>
      <p:bold r:id="rId21"/>
      <p:italic r:id="rId22"/>
      <p:boldItalic r:id="rId23"/>
    </p:embeddedFont>
    <p:embeddedFont>
      <p:font typeface="Montserrat Ligh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024">
          <p15:clr>
            <a:srgbClr val="000000"/>
          </p15:clr>
        </p15:guide>
        <p15:guide id="2" pos="1728">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4310628-CDE6-4E9A-AC69-2DAC7072E977}">
  <a:tblStyle styleId="{64310628-CDE6-4E9A-AC69-2DAC7072E977}"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024" orient="horz"/>
        <p:guide pos="172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MontserratLight-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font" Target="fonts/MontserratLight-italic.fntdata"/><Relationship Id="rId25" Type="http://schemas.openxmlformats.org/officeDocument/2006/relationships/font" Target="fonts/MontserratLight-bold.fntdata"/><Relationship Id="rId27" Type="http://schemas.openxmlformats.org/officeDocument/2006/relationships/font" Target="fonts/MontserratLight-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5f8e362ff_1_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55f8e362ff_1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5f8e362ff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55f8e362ff_0_4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5f8e362f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55f8e362ff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5ecb7cf2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55ecb7cf2a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5fa1604a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55fa1604a2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5ecb7cf2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55ecb7cf2a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5f54b43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55f54b438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5f54b438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55f54b4384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5f54b438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55f54b4384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5fa1604a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55fa1604a2_0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 name="Shape 11"/>
        <p:cNvGrpSpPr/>
        <p:nvPr/>
      </p:nvGrpSpPr>
      <p:grpSpPr>
        <a:xfrm>
          <a:off x="0" y="0"/>
          <a:ext cx="0" cy="0"/>
          <a:chOff x="0" y="0"/>
          <a:chExt cx="0" cy="0"/>
        </a:xfrm>
      </p:grpSpPr>
      <p:sp>
        <p:nvSpPr>
          <p:cNvPr id="12" name="Google Shape;12;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6" name="Shape 76"/>
        <p:cNvGrpSpPr/>
        <p:nvPr/>
      </p:nvGrpSpPr>
      <p:grpSpPr>
        <a:xfrm>
          <a:off x="0" y="0"/>
          <a:ext cx="0" cy="0"/>
          <a:chOff x="0" y="0"/>
          <a:chExt cx="0" cy="0"/>
        </a:xfrm>
      </p:grpSpPr>
      <p:sp>
        <p:nvSpPr>
          <p:cNvPr id="77" name="Google Shape;77;p13"/>
          <p:cNvSpPr txBox="1"/>
          <p:nvPr>
            <p:ph type="title"/>
          </p:nvPr>
        </p:nvSpPr>
        <p:spPr>
          <a:xfrm>
            <a:off x="1257300" y="547688"/>
            <a:ext cx="15773400" cy="1988700"/>
          </a:xfrm>
          <a:prstGeom prst="rect">
            <a:avLst/>
          </a:prstGeom>
          <a:noFill/>
          <a:ln>
            <a:noFill/>
          </a:ln>
        </p:spPr>
        <p:txBody>
          <a:bodyPr anchorCtr="0" anchor="ctr" bIns="68550" lIns="137150" spcFirstLastPara="1" rIns="137150" wrap="square" tIns="68550"/>
          <a:lstStyle>
            <a:lvl1pPr lvl="0" rtl="0" algn="l">
              <a:lnSpc>
                <a:spcPct val="90000"/>
              </a:lnSpc>
              <a:spcBef>
                <a:spcPts val="0"/>
              </a:spcBef>
              <a:spcAft>
                <a:spcPts val="0"/>
              </a:spcAft>
              <a:buClr>
                <a:schemeClr val="dk1"/>
              </a:buClr>
              <a:buSzPts val="2700"/>
              <a:buNone/>
              <a:defRPr/>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78" name="Google Shape;78;p13"/>
          <p:cNvSpPr txBox="1"/>
          <p:nvPr>
            <p:ph idx="10" type="dt"/>
          </p:nvPr>
        </p:nvSpPr>
        <p:spPr>
          <a:xfrm>
            <a:off x="1257300" y="9534525"/>
            <a:ext cx="4114800" cy="547500"/>
          </a:xfrm>
          <a:prstGeom prst="rect">
            <a:avLst/>
          </a:prstGeom>
          <a:noFill/>
          <a:ln>
            <a:noFill/>
          </a:ln>
        </p:spPr>
        <p:txBody>
          <a:bodyPr anchorCtr="0" anchor="ctr" bIns="68550" lIns="137150" spcFirstLastPara="1" rIns="137150" wrap="square" tIns="68550"/>
          <a:lstStyle>
            <a:lvl1pPr lvl="0" rtl="0" algn="l">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79" name="Google Shape;79;p13"/>
          <p:cNvSpPr txBox="1"/>
          <p:nvPr>
            <p:ph idx="11" type="ftr"/>
          </p:nvPr>
        </p:nvSpPr>
        <p:spPr>
          <a:xfrm>
            <a:off x="6057900" y="9534525"/>
            <a:ext cx="6172200" cy="547500"/>
          </a:xfrm>
          <a:prstGeom prst="rect">
            <a:avLst/>
          </a:prstGeom>
          <a:noFill/>
          <a:ln>
            <a:noFill/>
          </a:ln>
        </p:spPr>
        <p:txBody>
          <a:bodyPr anchorCtr="0" anchor="ctr" bIns="68550" lIns="137150" spcFirstLastPara="1" rIns="137150" wrap="square" tIns="68550"/>
          <a:lstStyle>
            <a:lvl1pPr lvl="0" rtl="0" algn="ctr">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80" name="Google Shape;80;p13"/>
          <p:cNvSpPr txBox="1"/>
          <p:nvPr>
            <p:ph idx="12" type="sldNum"/>
          </p:nvPr>
        </p:nvSpPr>
        <p:spPr>
          <a:xfrm>
            <a:off x="12915900" y="9534525"/>
            <a:ext cx="4114800" cy="5475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b="0" i="0" sz="1800" u="none" cap="none" strike="noStrike">
                <a:solidFill>
                  <a:srgbClr val="C55A11"/>
                </a:solidFill>
                <a:latin typeface="Calibri"/>
                <a:ea typeface="Calibri"/>
                <a:cs typeface="Calibri"/>
                <a:sym typeface="Calibri"/>
              </a:defRPr>
            </a:lvl1pPr>
            <a:lvl2pPr indent="0" lvl="1" marL="0" rtl="0" algn="r">
              <a:spcBef>
                <a:spcPts val="0"/>
              </a:spcBef>
              <a:buNone/>
              <a:defRPr b="0" i="0" sz="1800" u="none" cap="none" strike="noStrike">
                <a:solidFill>
                  <a:srgbClr val="C55A11"/>
                </a:solidFill>
                <a:latin typeface="Calibri"/>
                <a:ea typeface="Calibri"/>
                <a:cs typeface="Calibri"/>
                <a:sym typeface="Calibri"/>
              </a:defRPr>
            </a:lvl2pPr>
            <a:lvl3pPr indent="0" lvl="2" marL="0" rtl="0" algn="r">
              <a:spcBef>
                <a:spcPts val="0"/>
              </a:spcBef>
              <a:buNone/>
              <a:defRPr b="0" i="0" sz="1800" u="none" cap="none" strike="noStrike">
                <a:solidFill>
                  <a:srgbClr val="C55A11"/>
                </a:solidFill>
                <a:latin typeface="Calibri"/>
                <a:ea typeface="Calibri"/>
                <a:cs typeface="Calibri"/>
                <a:sym typeface="Calibri"/>
              </a:defRPr>
            </a:lvl3pPr>
            <a:lvl4pPr indent="0" lvl="3" marL="0" rtl="0" algn="r">
              <a:spcBef>
                <a:spcPts val="0"/>
              </a:spcBef>
              <a:buNone/>
              <a:defRPr b="0" i="0" sz="1800" u="none" cap="none" strike="noStrike">
                <a:solidFill>
                  <a:srgbClr val="C55A11"/>
                </a:solidFill>
                <a:latin typeface="Calibri"/>
                <a:ea typeface="Calibri"/>
                <a:cs typeface="Calibri"/>
                <a:sym typeface="Calibri"/>
              </a:defRPr>
            </a:lvl4pPr>
            <a:lvl5pPr indent="0" lvl="4" marL="0" rtl="0" algn="r">
              <a:spcBef>
                <a:spcPts val="0"/>
              </a:spcBef>
              <a:buNone/>
              <a:defRPr b="0" i="0" sz="1800" u="none" cap="none" strike="noStrike">
                <a:solidFill>
                  <a:srgbClr val="C55A11"/>
                </a:solidFill>
                <a:latin typeface="Calibri"/>
                <a:ea typeface="Calibri"/>
                <a:cs typeface="Calibri"/>
                <a:sym typeface="Calibri"/>
              </a:defRPr>
            </a:lvl5pPr>
            <a:lvl6pPr indent="0" lvl="5" marL="0" rtl="0" algn="r">
              <a:spcBef>
                <a:spcPts val="0"/>
              </a:spcBef>
              <a:buNone/>
              <a:defRPr b="0" i="0" sz="1800" u="none" cap="none" strike="noStrike">
                <a:solidFill>
                  <a:srgbClr val="C55A11"/>
                </a:solidFill>
                <a:latin typeface="Calibri"/>
                <a:ea typeface="Calibri"/>
                <a:cs typeface="Calibri"/>
                <a:sym typeface="Calibri"/>
              </a:defRPr>
            </a:lvl6pPr>
            <a:lvl7pPr indent="0" lvl="6" marL="0" rtl="0" algn="r">
              <a:spcBef>
                <a:spcPts val="0"/>
              </a:spcBef>
              <a:buNone/>
              <a:defRPr b="0" i="0" sz="1800" u="none" cap="none" strike="noStrike">
                <a:solidFill>
                  <a:srgbClr val="C55A11"/>
                </a:solidFill>
                <a:latin typeface="Calibri"/>
                <a:ea typeface="Calibri"/>
                <a:cs typeface="Calibri"/>
                <a:sym typeface="Calibri"/>
              </a:defRPr>
            </a:lvl7pPr>
            <a:lvl8pPr indent="0" lvl="7" marL="0" rtl="0" algn="r">
              <a:spcBef>
                <a:spcPts val="0"/>
              </a:spcBef>
              <a:buNone/>
              <a:defRPr b="0" i="0" sz="1800" u="none" cap="none" strike="noStrike">
                <a:solidFill>
                  <a:srgbClr val="C55A11"/>
                </a:solidFill>
                <a:latin typeface="Calibri"/>
                <a:ea typeface="Calibri"/>
                <a:cs typeface="Calibri"/>
                <a:sym typeface="Calibri"/>
              </a:defRPr>
            </a:lvl8pPr>
            <a:lvl9pPr indent="0" lvl="8" marL="0" rtl="0" algn="r">
              <a:spcBef>
                <a:spcPts val="0"/>
              </a:spcBef>
              <a:buNone/>
              <a:defRPr b="0" i="0" sz="1800" u="none" cap="none" strike="noStrike">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81" name="Google Shape;81;p13"/>
          <p:cNvPicPr preferRelativeResize="0"/>
          <p:nvPr/>
        </p:nvPicPr>
        <p:blipFill rotWithShape="1">
          <a:blip r:embed="rId2">
            <a:alphaModFix/>
          </a:blip>
          <a:srcRect b="0" l="0" r="0" t="0"/>
          <a:stretch/>
        </p:blipFill>
        <p:spPr>
          <a:xfrm>
            <a:off x="13126916" y="375433"/>
            <a:ext cx="4936003" cy="148150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2" name="Shape 82"/>
        <p:cNvGrpSpPr/>
        <p:nvPr/>
      </p:nvGrpSpPr>
      <p:grpSpPr>
        <a:xfrm>
          <a:off x="0" y="0"/>
          <a:ext cx="0" cy="0"/>
          <a:chOff x="0" y="0"/>
          <a:chExt cx="0" cy="0"/>
        </a:xfrm>
      </p:grpSpPr>
      <p:sp>
        <p:nvSpPr>
          <p:cNvPr id="83" name="Google Shape;83;p14"/>
          <p:cNvSpPr txBox="1"/>
          <p:nvPr>
            <p:ph type="title"/>
          </p:nvPr>
        </p:nvSpPr>
        <p:spPr>
          <a:xfrm>
            <a:off x="1257300" y="547688"/>
            <a:ext cx="15773400" cy="1988700"/>
          </a:xfrm>
          <a:prstGeom prst="rect">
            <a:avLst/>
          </a:prstGeom>
          <a:noFill/>
          <a:ln>
            <a:noFill/>
          </a:ln>
        </p:spPr>
        <p:txBody>
          <a:bodyPr anchorCtr="0" anchor="ctr" bIns="68550" lIns="137150" spcFirstLastPara="1" rIns="137150" wrap="square" tIns="68550"/>
          <a:lstStyle>
            <a:lvl1pPr lvl="0" rtl="0" algn="l">
              <a:lnSpc>
                <a:spcPct val="90000"/>
              </a:lnSpc>
              <a:spcBef>
                <a:spcPts val="0"/>
              </a:spcBef>
              <a:spcAft>
                <a:spcPts val="0"/>
              </a:spcAft>
              <a:buClr>
                <a:schemeClr val="dk1"/>
              </a:buClr>
              <a:buSzPts val="2700"/>
              <a:buNone/>
              <a:defRPr/>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84" name="Google Shape;84;p14"/>
          <p:cNvSpPr txBox="1"/>
          <p:nvPr>
            <p:ph idx="1" type="body"/>
          </p:nvPr>
        </p:nvSpPr>
        <p:spPr>
          <a:xfrm rot="5400000">
            <a:off x="5880600" y="-1884862"/>
            <a:ext cx="6526800" cy="15773400"/>
          </a:xfrm>
          <a:prstGeom prst="rect">
            <a:avLst/>
          </a:prstGeom>
          <a:noFill/>
          <a:ln>
            <a:noFill/>
          </a:ln>
        </p:spPr>
        <p:txBody>
          <a:bodyPr anchorCtr="0" anchor="t" bIns="68550" lIns="137150" spcFirstLastPara="1" rIns="137150" wrap="square" tIns="68550"/>
          <a:lstStyle>
            <a:lvl1pPr indent="-400050" lvl="0" marL="457200" rtl="0" algn="l">
              <a:lnSpc>
                <a:spcPct val="90000"/>
              </a:lnSpc>
              <a:spcBef>
                <a:spcPts val="1500"/>
              </a:spcBef>
              <a:spcAft>
                <a:spcPts val="0"/>
              </a:spcAft>
              <a:buClr>
                <a:schemeClr val="dk1"/>
              </a:buClr>
              <a:buSzPts val="2700"/>
              <a:buChar char="•"/>
              <a:defRPr/>
            </a:lvl1pPr>
            <a:lvl2pPr indent="-400050" lvl="1" marL="914400" rtl="0" algn="l">
              <a:lnSpc>
                <a:spcPct val="90000"/>
              </a:lnSpc>
              <a:spcBef>
                <a:spcPts val="800"/>
              </a:spcBef>
              <a:spcAft>
                <a:spcPts val="0"/>
              </a:spcAft>
              <a:buClr>
                <a:schemeClr val="dk1"/>
              </a:buClr>
              <a:buSzPts val="2700"/>
              <a:buChar char="•"/>
              <a:defRPr/>
            </a:lvl2pPr>
            <a:lvl3pPr indent="-400050" lvl="2" marL="1371600" rtl="0" algn="l">
              <a:lnSpc>
                <a:spcPct val="90000"/>
              </a:lnSpc>
              <a:spcBef>
                <a:spcPts val="800"/>
              </a:spcBef>
              <a:spcAft>
                <a:spcPts val="0"/>
              </a:spcAft>
              <a:buClr>
                <a:schemeClr val="dk1"/>
              </a:buClr>
              <a:buSzPts val="2700"/>
              <a:buChar char="•"/>
              <a:defRPr/>
            </a:lvl3pPr>
            <a:lvl4pPr indent="-400050" lvl="3" marL="1828800" rtl="0" algn="l">
              <a:lnSpc>
                <a:spcPct val="90000"/>
              </a:lnSpc>
              <a:spcBef>
                <a:spcPts val="800"/>
              </a:spcBef>
              <a:spcAft>
                <a:spcPts val="0"/>
              </a:spcAft>
              <a:buClr>
                <a:schemeClr val="dk1"/>
              </a:buClr>
              <a:buSzPts val="2700"/>
              <a:buChar char="•"/>
              <a:defRPr/>
            </a:lvl4pPr>
            <a:lvl5pPr indent="-400050" lvl="4" marL="2286000" rtl="0" algn="l">
              <a:lnSpc>
                <a:spcPct val="90000"/>
              </a:lnSpc>
              <a:spcBef>
                <a:spcPts val="800"/>
              </a:spcBef>
              <a:spcAft>
                <a:spcPts val="0"/>
              </a:spcAft>
              <a:buClr>
                <a:schemeClr val="dk1"/>
              </a:buClr>
              <a:buSzPts val="2700"/>
              <a:buChar char="•"/>
              <a:defRPr/>
            </a:lvl5pPr>
            <a:lvl6pPr indent="-400050" lvl="5" marL="2743200" rtl="0" algn="l">
              <a:lnSpc>
                <a:spcPct val="90000"/>
              </a:lnSpc>
              <a:spcBef>
                <a:spcPts val="800"/>
              </a:spcBef>
              <a:spcAft>
                <a:spcPts val="0"/>
              </a:spcAft>
              <a:buClr>
                <a:schemeClr val="dk1"/>
              </a:buClr>
              <a:buSzPts val="2700"/>
              <a:buChar char="•"/>
              <a:defRPr/>
            </a:lvl6pPr>
            <a:lvl7pPr indent="-400050" lvl="6" marL="3200400" rtl="0" algn="l">
              <a:lnSpc>
                <a:spcPct val="90000"/>
              </a:lnSpc>
              <a:spcBef>
                <a:spcPts val="800"/>
              </a:spcBef>
              <a:spcAft>
                <a:spcPts val="0"/>
              </a:spcAft>
              <a:buClr>
                <a:schemeClr val="dk1"/>
              </a:buClr>
              <a:buSzPts val="2700"/>
              <a:buChar char="•"/>
              <a:defRPr/>
            </a:lvl7pPr>
            <a:lvl8pPr indent="-400050" lvl="7" marL="3657600" rtl="0" algn="l">
              <a:lnSpc>
                <a:spcPct val="90000"/>
              </a:lnSpc>
              <a:spcBef>
                <a:spcPts val="800"/>
              </a:spcBef>
              <a:spcAft>
                <a:spcPts val="0"/>
              </a:spcAft>
              <a:buClr>
                <a:schemeClr val="dk1"/>
              </a:buClr>
              <a:buSzPts val="2700"/>
              <a:buChar char="•"/>
              <a:defRPr/>
            </a:lvl8pPr>
            <a:lvl9pPr indent="-400050" lvl="8" marL="4114800" rtl="0" algn="l">
              <a:lnSpc>
                <a:spcPct val="90000"/>
              </a:lnSpc>
              <a:spcBef>
                <a:spcPts val="800"/>
              </a:spcBef>
              <a:spcAft>
                <a:spcPts val="0"/>
              </a:spcAft>
              <a:buClr>
                <a:schemeClr val="dk1"/>
              </a:buClr>
              <a:buSzPts val="2700"/>
              <a:buChar char="•"/>
              <a:defRPr/>
            </a:lvl9pPr>
          </a:lstStyle>
          <a:p/>
        </p:txBody>
      </p:sp>
      <p:sp>
        <p:nvSpPr>
          <p:cNvPr id="85" name="Google Shape;85;p14"/>
          <p:cNvSpPr txBox="1"/>
          <p:nvPr>
            <p:ph idx="10" type="dt"/>
          </p:nvPr>
        </p:nvSpPr>
        <p:spPr>
          <a:xfrm>
            <a:off x="1257300" y="9534525"/>
            <a:ext cx="4114800" cy="547500"/>
          </a:xfrm>
          <a:prstGeom prst="rect">
            <a:avLst/>
          </a:prstGeom>
          <a:noFill/>
          <a:ln>
            <a:noFill/>
          </a:ln>
        </p:spPr>
        <p:txBody>
          <a:bodyPr anchorCtr="0" anchor="ctr" bIns="68550" lIns="137150" spcFirstLastPara="1" rIns="137150" wrap="square" tIns="68550"/>
          <a:lstStyle>
            <a:lvl1pPr lvl="0" rtl="0" algn="l">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86" name="Google Shape;86;p14"/>
          <p:cNvSpPr txBox="1"/>
          <p:nvPr>
            <p:ph idx="11" type="ftr"/>
          </p:nvPr>
        </p:nvSpPr>
        <p:spPr>
          <a:xfrm>
            <a:off x="6057900" y="9534525"/>
            <a:ext cx="6172200" cy="547500"/>
          </a:xfrm>
          <a:prstGeom prst="rect">
            <a:avLst/>
          </a:prstGeom>
          <a:noFill/>
          <a:ln>
            <a:noFill/>
          </a:ln>
        </p:spPr>
        <p:txBody>
          <a:bodyPr anchorCtr="0" anchor="ctr" bIns="68550" lIns="137150" spcFirstLastPara="1" rIns="137150" wrap="square" tIns="68550"/>
          <a:lstStyle>
            <a:lvl1pPr lvl="0" rtl="0" algn="ctr">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87" name="Google Shape;87;p14"/>
          <p:cNvSpPr txBox="1"/>
          <p:nvPr>
            <p:ph idx="12" type="sldNum"/>
          </p:nvPr>
        </p:nvSpPr>
        <p:spPr>
          <a:xfrm>
            <a:off x="12915900" y="9534525"/>
            <a:ext cx="4114800" cy="5475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b="0" i="0" sz="1800" u="none" cap="none" strike="noStrike">
                <a:solidFill>
                  <a:srgbClr val="C55A11"/>
                </a:solidFill>
                <a:latin typeface="Calibri"/>
                <a:ea typeface="Calibri"/>
                <a:cs typeface="Calibri"/>
                <a:sym typeface="Calibri"/>
              </a:defRPr>
            </a:lvl1pPr>
            <a:lvl2pPr indent="0" lvl="1" marL="0" rtl="0" algn="r">
              <a:spcBef>
                <a:spcPts val="0"/>
              </a:spcBef>
              <a:buNone/>
              <a:defRPr b="0" i="0" sz="1800" u="none" cap="none" strike="noStrike">
                <a:solidFill>
                  <a:srgbClr val="C55A11"/>
                </a:solidFill>
                <a:latin typeface="Calibri"/>
                <a:ea typeface="Calibri"/>
                <a:cs typeface="Calibri"/>
                <a:sym typeface="Calibri"/>
              </a:defRPr>
            </a:lvl2pPr>
            <a:lvl3pPr indent="0" lvl="2" marL="0" rtl="0" algn="r">
              <a:spcBef>
                <a:spcPts val="0"/>
              </a:spcBef>
              <a:buNone/>
              <a:defRPr b="0" i="0" sz="1800" u="none" cap="none" strike="noStrike">
                <a:solidFill>
                  <a:srgbClr val="C55A11"/>
                </a:solidFill>
                <a:latin typeface="Calibri"/>
                <a:ea typeface="Calibri"/>
                <a:cs typeface="Calibri"/>
                <a:sym typeface="Calibri"/>
              </a:defRPr>
            </a:lvl3pPr>
            <a:lvl4pPr indent="0" lvl="3" marL="0" rtl="0" algn="r">
              <a:spcBef>
                <a:spcPts val="0"/>
              </a:spcBef>
              <a:buNone/>
              <a:defRPr b="0" i="0" sz="1800" u="none" cap="none" strike="noStrike">
                <a:solidFill>
                  <a:srgbClr val="C55A11"/>
                </a:solidFill>
                <a:latin typeface="Calibri"/>
                <a:ea typeface="Calibri"/>
                <a:cs typeface="Calibri"/>
                <a:sym typeface="Calibri"/>
              </a:defRPr>
            </a:lvl4pPr>
            <a:lvl5pPr indent="0" lvl="4" marL="0" rtl="0" algn="r">
              <a:spcBef>
                <a:spcPts val="0"/>
              </a:spcBef>
              <a:buNone/>
              <a:defRPr b="0" i="0" sz="1800" u="none" cap="none" strike="noStrike">
                <a:solidFill>
                  <a:srgbClr val="C55A11"/>
                </a:solidFill>
                <a:latin typeface="Calibri"/>
                <a:ea typeface="Calibri"/>
                <a:cs typeface="Calibri"/>
                <a:sym typeface="Calibri"/>
              </a:defRPr>
            </a:lvl5pPr>
            <a:lvl6pPr indent="0" lvl="5" marL="0" rtl="0" algn="r">
              <a:spcBef>
                <a:spcPts val="0"/>
              </a:spcBef>
              <a:buNone/>
              <a:defRPr b="0" i="0" sz="1800" u="none" cap="none" strike="noStrike">
                <a:solidFill>
                  <a:srgbClr val="C55A11"/>
                </a:solidFill>
                <a:latin typeface="Calibri"/>
                <a:ea typeface="Calibri"/>
                <a:cs typeface="Calibri"/>
                <a:sym typeface="Calibri"/>
              </a:defRPr>
            </a:lvl6pPr>
            <a:lvl7pPr indent="0" lvl="6" marL="0" rtl="0" algn="r">
              <a:spcBef>
                <a:spcPts val="0"/>
              </a:spcBef>
              <a:buNone/>
              <a:defRPr b="0" i="0" sz="1800" u="none" cap="none" strike="noStrike">
                <a:solidFill>
                  <a:srgbClr val="C55A11"/>
                </a:solidFill>
                <a:latin typeface="Calibri"/>
                <a:ea typeface="Calibri"/>
                <a:cs typeface="Calibri"/>
                <a:sym typeface="Calibri"/>
              </a:defRPr>
            </a:lvl7pPr>
            <a:lvl8pPr indent="0" lvl="7" marL="0" rtl="0" algn="r">
              <a:spcBef>
                <a:spcPts val="0"/>
              </a:spcBef>
              <a:buNone/>
              <a:defRPr b="0" i="0" sz="1800" u="none" cap="none" strike="noStrike">
                <a:solidFill>
                  <a:srgbClr val="C55A11"/>
                </a:solidFill>
                <a:latin typeface="Calibri"/>
                <a:ea typeface="Calibri"/>
                <a:cs typeface="Calibri"/>
                <a:sym typeface="Calibri"/>
              </a:defRPr>
            </a:lvl8pPr>
            <a:lvl9pPr indent="0" lvl="8" marL="0" rtl="0" algn="r">
              <a:spcBef>
                <a:spcPts val="0"/>
              </a:spcBef>
              <a:buNone/>
              <a:defRPr b="0" i="0" sz="1800" u="none" cap="none" strike="noStrike">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88" name="Google Shape;88;p14"/>
          <p:cNvPicPr preferRelativeResize="0"/>
          <p:nvPr/>
        </p:nvPicPr>
        <p:blipFill rotWithShape="1">
          <a:blip r:embed="rId2">
            <a:alphaModFix/>
          </a:blip>
          <a:srcRect b="0" l="0" r="0" t="0"/>
          <a:stretch/>
        </p:blipFill>
        <p:spPr>
          <a:xfrm>
            <a:off x="13126916" y="375433"/>
            <a:ext cx="4936003" cy="1481502"/>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89" name="Shape 89"/>
        <p:cNvGrpSpPr/>
        <p:nvPr/>
      </p:nvGrpSpPr>
      <p:grpSpPr>
        <a:xfrm>
          <a:off x="0" y="0"/>
          <a:ext cx="0" cy="0"/>
          <a:chOff x="0" y="0"/>
          <a:chExt cx="0" cy="0"/>
        </a:xfrm>
      </p:grpSpPr>
      <p:sp>
        <p:nvSpPr>
          <p:cNvPr id="90" name="Google Shape;90;p15"/>
          <p:cNvSpPr txBox="1"/>
          <p:nvPr>
            <p:ph idx="10" type="dt"/>
          </p:nvPr>
        </p:nvSpPr>
        <p:spPr>
          <a:xfrm>
            <a:off x="1215737" y="9389052"/>
            <a:ext cx="4114800" cy="547500"/>
          </a:xfrm>
          <a:prstGeom prst="rect">
            <a:avLst/>
          </a:prstGeom>
          <a:noFill/>
          <a:ln>
            <a:noFill/>
          </a:ln>
        </p:spPr>
        <p:txBody>
          <a:bodyPr anchorCtr="0" anchor="ctr" bIns="68550" lIns="137150" spcFirstLastPara="1" rIns="137150" wrap="square" tIns="68550"/>
          <a:lstStyle>
            <a:lvl1pPr lvl="0" rtl="0" algn="l">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91" name="Google Shape;91;p15"/>
          <p:cNvSpPr txBox="1"/>
          <p:nvPr>
            <p:ph idx="11" type="ftr"/>
          </p:nvPr>
        </p:nvSpPr>
        <p:spPr>
          <a:xfrm>
            <a:off x="6016337" y="9389052"/>
            <a:ext cx="6172200" cy="547500"/>
          </a:xfrm>
          <a:prstGeom prst="rect">
            <a:avLst/>
          </a:prstGeom>
          <a:noFill/>
          <a:ln>
            <a:noFill/>
          </a:ln>
        </p:spPr>
        <p:txBody>
          <a:bodyPr anchorCtr="0" anchor="ctr" bIns="68550" lIns="137150" spcFirstLastPara="1" rIns="137150" wrap="square" tIns="68550"/>
          <a:lstStyle>
            <a:lvl1pPr lvl="0" rtl="0" algn="ctr">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92" name="Google Shape;92;p15"/>
          <p:cNvSpPr txBox="1"/>
          <p:nvPr>
            <p:ph idx="12" type="sldNum"/>
          </p:nvPr>
        </p:nvSpPr>
        <p:spPr>
          <a:xfrm>
            <a:off x="12874336" y="9389052"/>
            <a:ext cx="4114800" cy="5475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b="0" i="0" sz="1800" u="none" cap="none" strike="noStrike">
                <a:solidFill>
                  <a:srgbClr val="C55A11"/>
                </a:solidFill>
                <a:latin typeface="Calibri"/>
                <a:ea typeface="Calibri"/>
                <a:cs typeface="Calibri"/>
                <a:sym typeface="Calibri"/>
              </a:defRPr>
            </a:lvl1pPr>
            <a:lvl2pPr indent="0" lvl="1" marL="0" rtl="0" algn="r">
              <a:spcBef>
                <a:spcPts val="0"/>
              </a:spcBef>
              <a:buNone/>
              <a:defRPr b="0" i="0" sz="1800" u="none" cap="none" strike="noStrike">
                <a:solidFill>
                  <a:srgbClr val="C55A11"/>
                </a:solidFill>
                <a:latin typeface="Calibri"/>
                <a:ea typeface="Calibri"/>
                <a:cs typeface="Calibri"/>
                <a:sym typeface="Calibri"/>
              </a:defRPr>
            </a:lvl2pPr>
            <a:lvl3pPr indent="0" lvl="2" marL="0" rtl="0" algn="r">
              <a:spcBef>
                <a:spcPts val="0"/>
              </a:spcBef>
              <a:buNone/>
              <a:defRPr b="0" i="0" sz="1800" u="none" cap="none" strike="noStrike">
                <a:solidFill>
                  <a:srgbClr val="C55A11"/>
                </a:solidFill>
                <a:latin typeface="Calibri"/>
                <a:ea typeface="Calibri"/>
                <a:cs typeface="Calibri"/>
                <a:sym typeface="Calibri"/>
              </a:defRPr>
            </a:lvl3pPr>
            <a:lvl4pPr indent="0" lvl="3" marL="0" rtl="0" algn="r">
              <a:spcBef>
                <a:spcPts val="0"/>
              </a:spcBef>
              <a:buNone/>
              <a:defRPr b="0" i="0" sz="1800" u="none" cap="none" strike="noStrike">
                <a:solidFill>
                  <a:srgbClr val="C55A11"/>
                </a:solidFill>
                <a:latin typeface="Calibri"/>
                <a:ea typeface="Calibri"/>
                <a:cs typeface="Calibri"/>
                <a:sym typeface="Calibri"/>
              </a:defRPr>
            </a:lvl4pPr>
            <a:lvl5pPr indent="0" lvl="4" marL="0" rtl="0" algn="r">
              <a:spcBef>
                <a:spcPts val="0"/>
              </a:spcBef>
              <a:buNone/>
              <a:defRPr b="0" i="0" sz="1800" u="none" cap="none" strike="noStrike">
                <a:solidFill>
                  <a:srgbClr val="C55A11"/>
                </a:solidFill>
                <a:latin typeface="Calibri"/>
                <a:ea typeface="Calibri"/>
                <a:cs typeface="Calibri"/>
                <a:sym typeface="Calibri"/>
              </a:defRPr>
            </a:lvl5pPr>
            <a:lvl6pPr indent="0" lvl="5" marL="0" rtl="0" algn="r">
              <a:spcBef>
                <a:spcPts val="0"/>
              </a:spcBef>
              <a:buNone/>
              <a:defRPr b="0" i="0" sz="1800" u="none" cap="none" strike="noStrike">
                <a:solidFill>
                  <a:srgbClr val="C55A11"/>
                </a:solidFill>
                <a:latin typeface="Calibri"/>
                <a:ea typeface="Calibri"/>
                <a:cs typeface="Calibri"/>
                <a:sym typeface="Calibri"/>
              </a:defRPr>
            </a:lvl6pPr>
            <a:lvl7pPr indent="0" lvl="6" marL="0" rtl="0" algn="r">
              <a:spcBef>
                <a:spcPts val="0"/>
              </a:spcBef>
              <a:buNone/>
              <a:defRPr b="0" i="0" sz="1800" u="none" cap="none" strike="noStrike">
                <a:solidFill>
                  <a:srgbClr val="C55A11"/>
                </a:solidFill>
                <a:latin typeface="Calibri"/>
                <a:ea typeface="Calibri"/>
                <a:cs typeface="Calibri"/>
                <a:sym typeface="Calibri"/>
              </a:defRPr>
            </a:lvl7pPr>
            <a:lvl8pPr indent="0" lvl="7" marL="0" rtl="0" algn="r">
              <a:spcBef>
                <a:spcPts val="0"/>
              </a:spcBef>
              <a:buNone/>
              <a:defRPr b="0" i="0" sz="1800" u="none" cap="none" strike="noStrike">
                <a:solidFill>
                  <a:srgbClr val="C55A11"/>
                </a:solidFill>
                <a:latin typeface="Calibri"/>
                <a:ea typeface="Calibri"/>
                <a:cs typeface="Calibri"/>
                <a:sym typeface="Calibri"/>
              </a:defRPr>
            </a:lvl8pPr>
            <a:lvl9pPr indent="0" lvl="8" marL="0" rtl="0" algn="r">
              <a:spcBef>
                <a:spcPts val="0"/>
              </a:spcBef>
              <a:buNone/>
              <a:defRPr b="0" i="0" sz="1800" u="none" cap="none" strike="noStrike">
                <a:solidFill>
                  <a:srgbClr val="C55A11"/>
                </a:solidFill>
                <a:latin typeface="Calibri"/>
                <a:ea typeface="Calibri"/>
                <a:cs typeface="Calibri"/>
                <a:sym typeface="Calibri"/>
              </a:defRPr>
            </a:lvl9pPr>
          </a:lstStyle>
          <a:p>
            <a:pPr indent="0" lvl="0" marL="0" rtl="0" algn="r">
              <a:spcBef>
                <a:spcPts val="0"/>
              </a:spcBef>
              <a:spcAft>
                <a:spcPts val="0"/>
              </a:spcAft>
              <a:buNone/>
            </a:pPr>
            <a:r>
              <a:rPr lang="en-US"/>
              <a:t>Slide 1</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9" name="Shape 19"/>
        <p:cNvGrpSpPr/>
        <p:nvPr/>
      </p:nvGrpSpPr>
      <p:grpSpPr>
        <a:xfrm>
          <a:off x="0" y="0"/>
          <a:ext cx="0" cy="0"/>
          <a:chOff x="0" y="0"/>
          <a:chExt cx="0" cy="0"/>
        </a:xfrm>
      </p:grpSpPr>
      <p:sp>
        <p:nvSpPr>
          <p:cNvPr id="20" name="Google Shape;20;p4"/>
          <p:cNvSpPr txBox="1"/>
          <p:nvPr>
            <p:ph idx="12" type="sldNum"/>
          </p:nvPr>
        </p:nvSpPr>
        <p:spPr>
          <a:xfrm>
            <a:off x="6553200" y="6356350"/>
            <a:ext cx="2133600" cy="365100"/>
          </a:xfrm>
          <a:prstGeom prst="rect">
            <a:avLst/>
          </a:prstGeom>
          <a:noFill/>
          <a:ln>
            <a:noFill/>
          </a:ln>
        </p:spPr>
        <p:txBody>
          <a:bodyPr anchorCtr="0" anchor="ctr" bIns="45725" lIns="91425" spcFirstLastPara="1" rIns="91425" wrap="square" tIns="4572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7" name="Shape 27"/>
        <p:cNvGrpSpPr/>
        <p:nvPr/>
      </p:nvGrpSpPr>
      <p:grpSpPr>
        <a:xfrm>
          <a:off x="0" y="0"/>
          <a:ext cx="0" cy="0"/>
          <a:chOff x="0" y="0"/>
          <a:chExt cx="0" cy="0"/>
        </a:xfrm>
      </p:grpSpPr>
      <p:sp>
        <p:nvSpPr>
          <p:cNvPr id="28" name="Google Shape;28;p6"/>
          <p:cNvSpPr txBox="1"/>
          <p:nvPr>
            <p:ph type="title"/>
          </p:nvPr>
        </p:nvSpPr>
        <p:spPr>
          <a:xfrm>
            <a:off x="1257300" y="547688"/>
            <a:ext cx="15773400" cy="1988700"/>
          </a:xfrm>
          <a:prstGeom prst="rect">
            <a:avLst/>
          </a:prstGeom>
          <a:noFill/>
          <a:ln>
            <a:noFill/>
          </a:ln>
        </p:spPr>
        <p:txBody>
          <a:bodyPr anchorCtr="0" anchor="ctr" bIns="68550" lIns="137150" spcFirstLastPara="1" rIns="137150" wrap="square" tIns="68550"/>
          <a:lstStyle>
            <a:lvl1pPr lvl="0" rtl="0" algn="l">
              <a:lnSpc>
                <a:spcPct val="90000"/>
              </a:lnSpc>
              <a:spcBef>
                <a:spcPts val="0"/>
              </a:spcBef>
              <a:spcAft>
                <a:spcPts val="0"/>
              </a:spcAft>
              <a:buClr>
                <a:schemeClr val="dk1"/>
              </a:buClr>
              <a:buSzPts val="2700"/>
              <a:buNone/>
              <a:defRPr/>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29" name="Google Shape;29;p6"/>
          <p:cNvSpPr txBox="1"/>
          <p:nvPr>
            <p:ph idx="1" type="body"/>
          </p:nvPr>
        </p:nvSpPr>
        <p:spPr>
          <a:xfrm>
            <a:off x="1257300" y="2738438"/>
            <a:ext cx="7772400" cy="6526800"/>
          </a:xfrm>
          <a:prstGeom prst="rect">
            <a:avLst/>
          </a:prstGeom>
          <a:noFill/>
          <a:ln>
            <a:noFill/>
          </a:ln>
        </p:spPr>
        <p:txBody>
          <a:bodyPr anchorCtr="0" anchor="t" bIns="68550" lIns="137150" spcFirstLastPara="1" rIns="137150" wrap="square" tIns="68550"/>
          <a:lstStyle>
            <a:lvl1pPr indent="-400050" lvl="0" marL="457200" rtl="0" algn="l">
              <a:lnSpc>
                <a:spcPct val="90000"/>
              </a:lnSpc>
              <a:spcBef>
                <a:spcPts val="1500"/>
              </a:spcBef>
              <a:spcAft>
                <a:spcPts val="0"/>
              </a:spcAft>
              <a:buClr>
                <a:schemeClr val="dk1"/>
              </a:buClr>
              <a:buSzPts val="2700"/>
              <a:buChar char="•"/>
              <a:defRPr/>
            </a:lvl1pPr>
            <a:lvl2pPr indent="-400050" lvl="1" marL="914400" rtl="0" algn="l">
              <a:lnSpc>
                <a:spcPct val="90000"/>
              </a:lnSpc>
              <a:spcBef>
                <a:spcPts val="800"/>
              </a:spcBef>
              <a:spcAft>
                <a:spcPts val="0"/>
              </a:spcAft>
              <a:buClr>
                <a:schemeClr val="dk1"/>
              </a:buClr>
              <a:buSzPts val="2700"/>
              <a:buChar char="•"/>
              <a:defRPr/>
            </a:lvl2pPr>
            <a:lvl3pPr indent="-400050" lvl="2" marL="1371600" rtl="0" algn="l">
              <a:lnSpc>
                <a:spcPct val="90000"/>
              </a:lnSpc>
              <a:spcBef>
                <a:spcPts val="800"/>
              </a:spcBef>
              <a:spcAft>
                <a:spcPts val="0"/>
              </a:spcAft>
              <a:buClr>
                <a:schemeClr val="dk1"/>
              </a:buClr>
              <a:buSzPts val="2700"/>
              <a:buChar char="•"/>
              <a:defRPr/>
            </a:lvl3pPr>
            <a:lvl4pPr indent="-400050" lvl="3" marL="1828800" rtl="0" algn="l">
              <a:lnSpc>
                <a:spcPct val="90000"/>
              </a:lnSpc>
              <a:spcBef>
                <a:spcPts val="800"/>
              </a:spcBef>
              <a:spcAft>
                <a:spcPts val="0"/>
              </a:spcAft>
              <a:buClr>
                <a:schemeClr val="dk1"/>
              </a:buClr>
              <a:buSzPts val="2700"/>
              <a:buChar char="•"/>
              <a:defRPr/>
            </a:lvl4pPr>
            <a:lvl5pPr indent="-400050" lvl="4" marL="2286000" rtl="0" algn="l">
              <a:lnSpc>
                <a:spcPct val="90000"/>
              </a:lnSpc>
              <a:spcBef>
                <a:spcPts val="800"/>
              </a:spcBef>
              <a:spcAft>
                <a:spcPts val="0"/>
              </a:spcAft>
              <a:buClr>
                <a:schemeClr val="dk1"/>
              </a:buClr>
              <a:buSzPts val="2700"/>
              <a:buChar char="•"/>
              <a:defRPr/>
            </a:lvl5pPr>
            <a:lvl6pPr indent="-400050" lvl="5" marL="2743200" rtl="0" algn="l">
              <a:lnSpc>
                <a:spcPct val="90000"/>
              </a:lnSpc>
              <a:spcBef>
                <a:spcPts val="800"/>
              </a:spcBef>
              <a:spcAft>
                <a:spcPts val="0"/>
              </a:spcAft>
              <a:buClr>
                <a:schemeClr val="dk1"/>
              </a:buClr>
              <a:buSzPts val="2700"/>
              <a:buChar char="•"/>
              <a:defRPr/>
            </a:lvl6pPr>
            <a:lvl7pPr indent="-400050" lvl="6" marL="3200400" rtl="0" algn="l">
              <a:lnSpc>
                <a:spcPct val="90000"/>
              </a:lnSpc>
              <a:spcBef>
                <a:spcPts val="800"/>
              </a:spcBef>
              <a:spcAft>
                <a:spcPts val="0"/>
              </a:spcAft>
              <a:buClr>
                <a:schemeClr val="dk1"/>
              </a:buClr>
              <a:buSzPts val="2700"/>
              <a:buChar char="•"/>
              <a:defRPr/>
            </a:lvl7pPr>
            <a:lvl8pPr indent="-400050" lvl="7" marL="3657600" rtl="0" algn="l">
              <a:lnSpc>
                <a:spcPct val="90000"/>
              </a:lnSpc>
              <a:spcBef>
                <a:spcPts val="800"/>
              </a:spcBef>
              <a:spcAft>
                <a:spcPts val="0"/>
              </a:spcAft>
              <a:buClr>
                <a:schemeClr val="dk1"/>
              </a:buClr>
              <a:buSzPts val="2700"/>
              <a:buChar char="•"/>
              <a:defRPr/>
            </a:lvl8pPr>
            <a:lvl9pPr indent="-400050" lvl="8" marL="4114800" rtl="0" algn="l">
              <a:lnSpc>
                <a:spcPct val="90000"/>
              </a:lnSpc>
              <a:spcBef>
                <a:spcPts val="800"/>
              </a:spcBef>
              <a:spcAft>
                <a:spcPts val="0"/>
              </a:spcAft>
              <a:buClr>
                <a:schemeClr val="dk1"/>
              </a:buClr>
              <a:buSzPts val="2700"/>
              <a:buChar char="•"/>
              <a:defRPr/>
            </a:lvl9pPr>
          </a:lstStyle>
          <a:p/>
        </p:txBody>
      </p:sp>
      <p:sp>
        <p:nvSpPr>
          <p:cNvPr id="30" name="Google Shape;30;p6"/>
          <p:cNvSpPr txBox="1"/>
          <p:nvPr>
            <p:ph idx="2" type="body"/>
          </p:nvPr>
        </p:nvSpPr>
        <p:spPr>
          <a:xfrm>
            <a:off x="9258300" y="2738438"/>
            <a:ext cx="7772400" cy="6526800"/>
          </a:xfrm>
          <a:prstGeom prst="rect">
            <a:avLst/>
          </a:prstGeom>
          <a:noFill/>
          <a:ln>
            <a:noFill/>
          </a:ln>
        </p:spPr>
        <p:txBody>
          <a:bodyPr anchorCtr="0" anchor="t" bIns="68550" lIns="137150" spcFirstLastPara="1" rIns="137150" wrap="square" tIns="68550"/>
          <a:lstStyle>
            <a:lvl1pPr indent="-400050" lvl="0" marL="457200" rtl="0" algn="l">
              <a:lnSpc>
                <a:spcPct val="90000"/>
              </a:lnSpc>
              <a:spcBef>
                <a:spcPts val="1500"/>
              </a:spcBef>
              <a:spcAft>
                <a:spcPts val="0"/>
              </a:spcAft>
              <a:buClr>
                <a:schemeClr val="dk1"/>
              </a:buClr>
              <a:buSzPts val="2700"/>
              <a:buChar char="•"/>
              <a:defRPr/>
            </a:lvl1pPr>
            <a:lvl2pPr indent="-400050" lvl="1" marL="914400" rtl="0" algn="l">
              <a:lnSpc>
                <a:spcPct val="90000"/>
              </a:lnSpc>
              <a:spcBef>
                <a:spcPts val="800"/>
              </a:spcBef>
              <a:spcAft>
                <a:spcPts val="0"/>
              </a:spcAft>
              <a:buClr>
                <a:schemeClr val="dk1"/>
              </a:buClr>
              <a:buSzPts val="2700"/>
              <a:buChar char="•"/>
              <a:defRPr/>
            </a:lvl2pPr>
            <a:lvl3pPr indent="-400050" lvl="2" marL="1371600" rtl="0" algn="l">
              <a:lnSpc>
                <a:spcPct val="90000"/>
              </a:lnSpc>
              <a:spcBef>
                <a:spcPts val="800"/>
              </a:spcBef>
              <a:spcAft>
                <a:spcPts val="0"/>
              </a:spcAft>
              <a:buClr>
                <a:schemeClr val="dk1"/>
              </a:buClr>
              <a:buSzPts val="2700"/>
              <a:buChar char="•"/>
              <a:defRPr/>
            </a:lvl3pPr>
            <a:lvl4pPr indent="-400050" lvl="3" marL="1828800" rtl="0" algn="l">
              <a:lnSpc>
                <a:spcPct val="90000"/>
              </a:lnSpc>
              <a:spcBef>
                <a:spcPts val="800"/>
              </a:spcBef>
              <a:spcAft>
                <a:spcPts val="0"/>
              </a:spcAft>
              <a:buClr>
                <a:schemeClr val="dk1"/>
              </a:buClr>
              <a:buSzPts val="2700"/>
              <a:buChar char="•"/>
              <a:defRPr/>
            </a:lvl4pPr>
            <a:lvl5pPr indent="-400050" lvl="4" marL="2286000" rtl="0" algn="l">
              <a:lnSpc>
                <a:spcPct val="90000"/>
              </a:lnSpc>
              <a:spcBef>
                <a:spcPts val="800"/>
              </a:spcBef>
              <a:spcAft>
                <a:spcPts val="0"/>
              </a:spcAft>
              <a:buClr>
                <a:schemeClr val="dk1"/>
              </a:buClr>
              <a:buSzPts val="2700"/>
              <a:buChar char="•"/>
              <a:defRPr/>
            </a:lvl5pPr>
            <a:lvl6pPr indent="-400050" lvl="5" marL="2743200" rtl="0" algn="l">
              <a:lnSpc>
                <a:spcPct val="90000"/>
              </a:lnSpc>
              <a:spcBef>
                <a:spcPts val="800"/>
              </a:spcBef>
              <a:spcAft>
                <a:spcPts val="0"/>
              </a:spcAft>
              <a:buClr>
                <a:schemeClr val="dk1"/>
              </a:buClr>
              <a:buSzPts val="2700"/>
              <a:buChar char="•"/>
              <a:defRPr/>
            </a:lvl6pPr>
            <a:lvl7pPr indent="-400050" lvl="6" marL="3200400" rtl="0" algn="l">
              <a:lnSpc>
                <a:spcPct val="90000"/>
              </a:lnSpc>
              <a:spcBef>
                <a:spcPts val="800"/>
              </a:spcBef>
              <a:spcAft>
                <a:spcPts val="0"/>
              </a:spcAft>
              <a:buClr>
                <a:schemeClr val="dk1"/>
              </a:buClr>
              <a:buSzPts val="2700"/>
              <a:buChar char="•"/>
              <a:defRPr/>
            </a:lvl7pPr>
            <a:lvl8pPr indent="-400050" lvl="7" marL="3657600" rtl="0" algn="l">
              <a:lnSpc>
                <a:spcPct val="90000"/>
              </a:lnSpc>
              <a:spcBef>
                <a:spcPts val="800"/>
              </a:spcBef>
              <a:spcAft>
                <a:spcPts val="0"/>
              </a:spcAft>
              <a:buClr>
                <a:schemeClr val="dk1"/>
              </a:buClr>
              <a:buSzPts val="2700"/>
              <a:buChar char="•"/>
              <a:defRPr/>
            </a:lvl8pPr>
            <a:lvl9pPr indent="-400050" lvl="8" marL="4114800" rtl="0" algn="l">
              <a:lnSpc>
                <a:spcPct val="90000"/>
              </a:lnSpc>
              <a:spcBef>
                <a:spcPts val="800"/>
              </a:spcBef>
              <a:spcAft>
                <a:spcPts val="0"/>
              </a:spcAft>
              <a:buClr>
                <a:schemeClr val="dk1"/>
              </a:buClr>
              <a:buSzPts val="2700"/>
              <a:buChar char="•"/>
              <a:defRPr/>
            </a:lvl9pPr>
          </a:lstStyle>
          <a:p/>
        </p:txBody>
      </p:sp>
      <p:sp>
        <p:nvSpPr>
          <p:cNvPr id="31" name="Google Shape;31;p6"/>
          <p:cNvSpPr txBox="1"/>
          <p:nvPr>
            <p:ph idx="10" type="dt"/>
          </p:nvPr>
        </p:nvSpPr>
        <p:spPr>
          <a:xfrm>
            <a:off x="1257300" y="9534525"/>
            <a:ext cx="4114800" cy="547500"/>
          </a:xfrm>
          <a:prstGeom prst="rect">
            <a:avLst/>
          </a:prstGeom>
          <a:noFill/>
          <a:ln>
            <a:noFill/>
          </a:ln>
        </p:spPr>
        <p:txBody>
          <a:bodyPr anchorCtr="0" anchor="ctr" bIns="68550" lIns="137150" spcFirstLastPara="1" rIns="137150" wrap="square" tIns="68550"/>
          <a:lstStyle>
            <a:lvl1pPr lvl="0" rtl="0" algn="l">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32" name="Google Shape;32;p6"/>
          <p:cNvSpPr txBox="1"/>
          <p:nvPr>
            <p:ph idx="11" type="ftr"/>
          </p:nvPr>
        </p:nvSpPr>
        <p:spPr>
          <a:xfrm>
            <a:off x="6057900" y="9534525"/>
            <a:ext cx="6172200" cy="547500"/>
          </a:xfrm>
          <a:prstGeom prst="rect">
            <a:avLst/>
          </a:prstGeom>
          <a:noFill/>
          <a:ln>
            <a:noFill/>
          </a:ln>
        </p:spPr>
        <p:txBody>
          <a:bodyPr anchorCtr="0" anchor="ctr" bIns="68550" lIns="137150" spcFirstLastPara="1" rIns="137150" wrap="square" tIns="68550"/>
          <a:lstStyle>
            <a:lvl1pPr lvl="0" rtl="0" algn="ctr">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33" name="Google Shape;33;p6"/>
          <p:cNvSpPr txBox="1"/>
          <p:nvPr>
            <p:ph idx="12" type="sldNum"/>
          </p:nvPr>
        </p:nvSpPr>
        <p:spPr>
          <a:xfrm>
            <a:off x="12915900" y="9534525"/>
            <a:ext cx="4114800" cy="5475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b="0" i="0" sz="1800" u="none" cap="none" strike="noStrike">
                <a:solidFill>
                  <a:srgbClr val="C55A11"/>
                </a:solidFill>
                <a:latin typeface="Calibri"/>
                <a:ea typeface="Calibri"/>
                <a:cs typeface="Calibri"/>
                <a:sym typeface="Calibri"/>
              </a:defRPr>
            </a:lvl1pPr>
            <a:lvl2pPr indent="0" lvl="1" marL="0" rtl="0" algn="r">
              <a:spcBef>
                <a:spcPts val="0"/>
              </a:spcBef>
              <a:buNone/>
              <a:defRPr b="0" i="0" sz="1800" u="none" cap="none" strike="noStrike">
                <a:solidFill>
                  <a:srgbClr val="C55A11"/>
                </a:solidFill>
                <a:latin typeface="Calibri"/>
                <a:ea typeface="Calibri"/>
                <a:cs typeface="Calibri"/>
                <a:sym typeface="Calibri"/>
              </a:defRPr>
            </a:lvl2pPr>
            <a:lvl3pPr indent="0" lvl="2" marL="0" rtl="0" algn="r">
              <a:spcBef>
                <a:spcPts val="0"/>
              </a:spcBef>
              <a:buNone/>
              <a:defRPr b="0" i="0" sz="1800" u="none" cap="none" strike="noStrike">
                <a:solidFill>
                  <a:srgbClr val="C55A11"/>
                </a:solidFill>
                <a:latin typeface="Calibri"/>
                <a:ea typeface="Calibri"/>
                <a:cs typeface="Calibri"/>
                <a:sym typeface="Calibri"/>
              </a:defRPr>
            </a:lvl3pPr>
            <a:lvl4pPr indent="0" lvl="3" marL="0" rtl="0" algn="r">
              <a:spcBef>
                <a:spcPts val="0"/>
              </a:spcBef>
              <a:buNone/>
              <a:defRPr b="0" i="0" sz="1800" u="none" cap="none" strike="noStrike">
                <a:solidFill>
                  <a:srgbClr val="C55A11"/>
                </a:solidFill>
                <a:latin typeface="Calibri"/>
                <a:ea typeface="Calibri"/>
                <a:cs typeface="Calibri"/>
                <a:sym typeface="Calibri"/>
              </a:defRPr>
            </a:lvl4pPr>
            <a:lvl5pPr indent="0" lvl="4" marL="0" rtl="0" algn="r">
              <a:spcBef>
                <a:spcPts val="0"/>
              </a:spcBef>
              <a:buNone/>
              <a:defRPr b="0" i="0" sz="1800" u="none" cap="none" strike="noStrike">
                <a:solidFill>
                  <a:srgbClr val="C55A11"/>
                </a:solidFill>
                <a:latin typeface="Calibri"/>
                <a:ea typeface="Calibri"/>
                <a:cs typeface="Calibri"/>
                <a:sym typeface="Calibri"/>
              </a:defRPr>
            </a:lvl5pPr>
            <a:lvl6pPr indent="0" lvl="5" marL="0" rtl="0" algn="r">
              <a:spcBef>
                <a:spcPts val="0"/>
              </a:spcBef>
              <a:buNone/>
              <a:defRPr b="0" i="0" sz="1800" u="none" cap="none" strike="noStrike">
                <a:solidFill>
                  <a:srgbClr val="C55A11"/>
                </a:solidFill>
                <a:latin typeface="Calibri"/>
                <a:ea typeface="Calibri"/>
                <a:cs typeface="Calibri"/>
                <a:sym typeface="Calibri"/>
              </a:defRPr>
            </a:lvl6pPr>
            <a:lvl7pPr indent="0" lvl="6" marL="0" rtl="0" algn="r">
              <a:spcBef>
                <a:spcPts val="0"/>
              </a:spcBef>
              <a:buNone/>
              <a:defRPr b="0" i="0" sz="1800" u="none" cap="none" strike="noStrike">
                <a:solidFill>
                  <a:srgbClr val="C55A11"/>
                </a:solidFill>
                <a:latin typeface="Calibri"/>
                <a:ea typeface="Calibri"/>
                <a:cs typeface="Calibri"/>
                <a:sym typeface="Calibri"/>
              </a:defRPr>
            </a:lvl7pPr>
            <a:lvl8pPr indent="0" lvl="7" marL="0" rtl="0" algn="r">
              <a:spcBef>
                <a:spcPts val="0"/>
              </a:spcBef>
              <a:buNone/>
              <a:defRPr b="0" i="0" sz="1800" u="none" cap="none" strike="noStrike">
                <a:solidFill>
                  <a:srgbClr val="C55A11"/>
                </a:solidFill>
                <a:latin typeface="Calibri"/>
                <a:ea typeface="Calibri"/>
                <a:cs typeface="Calibri"/>
                <a:sym typeface="Calibri"/>
              </a:defRPr>
            </a:lvl8pPr>
            <a:lvl9pPr indent="0" lvl="8" marL="0" rtl="0" algn="r">
              <a:spcBef>
                <a:spcPts val="0"/>
              </a:spcBef>
              <a:buNone/>
              <a:defRPr b="0" i="0" sz="1800" u="none" cap="none" strike="noStrike">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34" name="Google Shape;34;p6"/>
          <p:cNvPicPr preferRelativeResize="0"/>
          <p:nvPr/>
        </p:nvPicPr>
        <p:blipFill rotWithShape="1">
          <a:blip r:embed="rId2">
            <a:alphaModFix/>
          </a:blip>
          <a:srcRect b="0" l="0" r="0" t="0"/>
          <a:stretch/>
        </p:blipFill>
        <p:spPr>
          <a:xfrm>
            <a:off x="13126916" y="375433"/>
            <a:ext cx="4936003" cy="148150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35" name="Shape 35"/>
        <p:cNvGrpSpPr/>
        <p:nvPr/>
      </p:nvGrpSpPr>
      <p:grpSpPr>
        <a:xfrm>
          <a:off x="0" y="0"/>
          <a:ext cx="0" cy="0"/>
          <a:chOff x="0" y="0"/>
          <a:chExt cx="0" cy="0"/>
        </a:xfrm>
      </p:grpSpPr>
      <p:sp>
        <p:nvSpPr>
          <p:cNvPr id="36" name="Google Shape;36;p7"/>
          <p:cNvSpPr txBox="1"/>
          <p:nvPr>
            <p:ph idx="1" type="subTitle"/>
          </p:nvPr>
        </p:nvSpPr>
        <p:spPr>
          <a:xfrm>
            <a:off x="2286000" y="5590099"/>
            <a:ext cx="13716000" cy="2483400"/>
          </a:xfrm>
          <a:prstGeom prst="rect">
            <a:avLst/>
          </a:prstGeom>
          <a:noFill/>
          <a:ln>
            <a:noFill/>
          </a:ln>
        </p:spPr>
        <p:txBody>
          <a:bodyPr anchorCtr="0" anchor="t" bIns="68550" lIns="137150" spcFirstLastPara="1" rIns="137150" wrap="square" tIns="68550"/>
          <a:lstStyle>
            <a:lvl1pPr lvl="0" rtl="0" algn="ctr">
              <a:lnSpc>
                <a:spcPct val="90000"/>
              </a:lnSpc>
              <a:spcBef>
                <a:spcPts val="1500"/>
              </a:spcBef>
              <a:spcAft>
                <a:spcPts val="0"/>
              </a:spcAft>
              <a:buClr>
                <a:srgbClr val="2F5496"/>
              </a:buClr>
              <a:buSzPts val="3600"/>
              <a:buNone/>
              <a:defRPr sz="3600">
                <a:solidFill>
                  <a:srgbClr val="2F5496"/>
                </a:solidFill>
              </a:defRPr>
            </a:lvl1pPr>
            <a:lvl2pPr lvl="1" rtl="0" algn="ctr">
              <a:lnSpc>
                <a:spcPct val="90000"/>
              </a:lnSpc>
              <a:spcBef>
                <a:spcPts val="800"/>
              </a:spcBef>
              <a:spcAft>
                <a:spcPts val="0"/>
              </a:spcAft>
              <a:buClr>
                <a:schemeClr val="dk1"/>
              </a:buClr>
              <a:buSzPts val="3000"/>
              <a:buNone/>
              <a:defRPr sz="3000"/>
            </a:lvl2pPr>
            <a:lvl3pPr lvl="2" rtl="0" algn="ctr">
              <a:lnSpc>
                <a:spcPct val="90000"/>
              </a:lnSpc>
              <a:spcBef>
                <a:spcPts val="800"/>
              </a:spcBef>
              <a:spcAft>
                <a:spcPts val="0"/>
              </a:spcAft>
              <a:buClr>
                <a:schemeClr val="dk1"/>
              </a:buClr>
              <a:buSzPts val="2700"/>
              <a:buNone/>
              <a:defRPr sz="2700"/>
            </a:lvl3pPr>
            <a:lvl4pPr lvl="3" rtl="0" algn="ctr">
              <a:lnSpc>
                <a:spcPct val="90000"/>
              </a:lnSpc>
              <a:spcBef>
                <a:spcPts val="800"/>
              </a:spcBef>
              <a:spcAft>
                <a:spcPts val="0"/>
              </a:spcAft>
              <a:buClr>
                <a:schemeClr val="dk1"/>
              </a:buClr>
              <a:buSzPts val="2400"/>
              <a:buNone/>
              <a:defRPr sz="2400"/>
            </a:lvl4pPr>
            <a:lvl5pPr lvl="4" rtl="0" algn="ctr">
              <a:lnSpc>
                <a:spcPct val="90000"/>
              </a:lnSpc>
              <a:spcBef>
                <a:spcPts val="800"/>
              </a:spcBef>
              <a:spcAft>
                <a:spcPts val="0"/>
              </a:spcAft>
              <a:buClr>
                <a:schemeClr val="dk1"/>
              </a:buClr>
              <a:buSzPts val="2400"/>
              <a:buNone/>
              <a:defRPr sz="2400"/>
            </a:lvl5pPr>
            <a:lvl6pPr lvl="5" rtl="0" algn="ctr">
              <a:lnSpc>
                <a:spcPct val="90000"/>
              </a:lnSpc>
              <a:spcBef>
                <a:spcPts val="800"/>
              </a:spcBef>
              <a:spcAft>
                <a:spcPts val="0"/>
              </a:spcAft>
              <a:buClr>
                <a:schemeClr val="dk1"/>
              </a:buClr>
              <a:buSzPts val="2400"/>
              <a:buNone/>
              <a:defRPr sz="2400"/>
            </a:lvl6pPr>
            <a:lvl7pPr lvl="6" rtl="0" algn="ctr">
              <a:lnSpc>
                <a:spcPct val="90000"/>
              </a:lnSpc>
              <a:spcBef>
                <a:spcPts val="800"/>
              </a:spcBef>
              <a:spcAft>
                <a:spcPts val="0"/>
              </a:spcAft>
              <a:buClr>
                <a:schemeClr val="dk1"/>
              </a:buClr>
              <a:buSzPts val="2400"/>
              <a:buNone/>
              <a:defRPr sz="2400"/>
            </a:lvl7pPr>
            <a:lvl8pPr lvl="7" rtl="0" algn="ctr">
              <a:lnSpc>
                <a:spcPct val="90000"/>
              </a:lnSpc>
              <a:spcBef>
                <a:spcPts val="800"/>
              </a:spcBef>
              <a:spcAft>
                <a:spcPts val="0"/>
              </a:spcAft>
              <a:buClr>
                <a:schemeClr val="dk1"/>
              </a:buClr>
              <a:buSzPts val="2400"/>
              <a:buNone/>
              <a:defRPr sz="2400"/>
            </a:lvl8pPr>
            <a:lvl9pPr lvl="8" rtl="0" algn="ctr">
              <a:lnSpc>
                <a:spcPct val="90000"/>
              </a:lnSpc>
              <a:spcBef>
                <a:spcPts val="800"/>
              </a:spcBef>
              <a:spcAft>
                <a:spcPts val="0"/>
              </a:spcAft>
              <a:buClr>
                <a:schemeClr val="dk1"/>
              </a:buClr>
              <a:buSzPts val="2400"/>
              <a:buNone/>
              <a:defRPr sz="2400"/>
            </a:lvl9pPr>
          </a:lstStyle>
          <a:p/>
        </p:txBody>
      </p:sp>
      <p:sp>
        <p:nvSpPr>
          <p:cNvPr id="37" name="Google Shape;37;p7"/>
          <p:cNvSpPr txBox="1"/>
          <p:nvPr>
            <p:ph idx="10" type="dt"/>
          </p:nvPr>
        </p:nvSpPr>
        <p:spPr>
          <a:xfrm>
            <a:off x="1257300" y="9534525"/>
            <a:ext cx="4114800" cy="547500"/>
          </a:xfrm>
          <a:prstGeom prst="rect">
            <a:avLst/>
          </a:prstGeom>
          <a:noFill/>
          <a:ln>
            <a:noFill/>
          </a:ln>
        </p:spPr>
        <p:txBody>
          <a:bodyPr anchorCtr="0" anchor="ctr" bIns="68550" lIns="137150" spcFirstLastPara="1" rIns="137150" wrap="square" tIns="68550"/>
          <a:lstStyle>
            <a:lvl1pPr lvl="0" rtl="0" algn="l">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38" name="Google Shape;38;p7"/>
          <p:cNvSpPr txBox="1"/>
          <p:nvPr>
            <p:ph idx="11" type="ftr"/>
          </p:nvPr>
        </p:nvSpPr>
        <p:spPr>
          <a:xfrm>
            <a:off x="6057900" y="9534525"/>
            <a:ext cx="6172200" cy="547500"/>
          </a:xfrm>
          <a:prstGeom prst="rect">
            <a:avLst/>
          </a:prstGeom>
          <a:noFill/>
          <a:ln>
            <a:noFill/>
          </a:ln>
        </p:spPr>
        <p:txBody>
          <a:bodyPr anchorCtr="0" anchor="ctr" bIns="68550" lIns="137150" spcFirstLastPara="1" rIns="137150" wrap="square" tIns="68550"/>
          <a:lstStyle>
            <a:lvl1pPr lvl="0" rtl="0" algn="ctr">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39" name="Google Shape;39;p7"/>
          <p:cNvSpPr txBox="1"/>
          <p:nvPr>
            <p:ph idx="12" type="sldNum"/>
          </p:nvPr>
        </p:nvSpPr>
        <p:spPr>
          <a:xfrm>
            <a:off x="12915900" y="9534525"/>
            <a:ext cx="4114800" cy="5475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b="0" i="0" sz="1800" u="none" cap="none" strike="noStrike">
                <a:solidFill>
                  <a:srgbClr val="C55A11"/>
                </a:solidFill>
                <a:latin typeface="Calibri"/>
                <a:ea typeface="Calibri"/>
                <a:cs typeface="Calibri"/>
                <a:sym typeface="Calibri"/>
              </a:defRPr>
            </a:lvl1pPr>
            <a:lvl2pPr indent="0" lvl="1" marL="0" rtl="0" algn="r">
              <a:spcBef>
                <a:spcPts val="0"/>
              </a:spcBef>
              <a:buNone/>
              <a:defRPr b="0" i="0" sz="1800" u="none" cap="none" strike="noStrike">
                <a:solidFill>
                  <a:srgbClr val="C55A11"/>
                </a:solidFill>
                <a:latin typeface="Calibri"/>
                <a:ea typeface="Calibri"/>
                <a:cs typeface="Calibri"/>
                <a:sym typeface="Calibri"/>
              </a:defRPr>
            </a:lvl2pPr>
            <a:lvl3pPr indent="0" lvl="2" marL="0" rtl="0" algn="r">
              <a:spcBef>
                <a:spcPts val="0"/>
              </a:spcBef>
              <a:buNone/>
              <a:defRPr b="0" i="0" sz="1800" u="none" cap="none" strike="noStrike">
                <a:solidFill>
                  <a:srgbClr val="C55A11"/>
                </a:solidFill>
                <a:latin typeface="Calibri"/>
                <a:ea typeface="Calibri"/>
                <a:cs typeface="Calibri"/>
                <a:sym typeface="Calibri"/>
              </a:defRPr>
            </a:lvl3pPr>
            <a:lvl4pPr indent="0" lvl="3" marL="0" rtl="0" algn="r">
              <a:spcBef>
                <a:spcPts val="0"/>
              </a:spcBef>
              <a:buNone/>
              <a:defRPr b="0" i="0" sz="1800" u="none" cap="none" strike="noStrike">
                <a:solidFill>
                  <a:srgbClr val="C55A11"/>
                </a:solidFill>
                <a:latin typeface="Calibri"/>
                <a:ea typeface="Calibri"/>
                <a:cs typeface="Calibri"/>
                <a:sym typeface="Calibri"/>
              </a:defRPr>
            </a:lvl4pPr>
            <a:lvl5pPr indent="0" lvl="4" marL="0" rtl="0" algn="r">
              <a:spcBef>
                <a:spcPts val="0"/>
              </a:spcBef>
              <a:buNone/>
              <a:defRPr b="0" i="0" sz="1800" u="none" cap="none" strike="noStrike">
                <a:solidFill>
                  <a:srgbClr val="C55A11"/>
                </a:solidFill>
                <a:latin typeface="Calibri"/>
                <a:ea typeface="Calibri"/>
                <a:cs typeface="Calibri"/>
                <a:sym typeface="Calibri"/>
              </a:defRPr>
            </a:lvl5pPr>
            <a:lvl6pPr indent="0" lvl="5" marL="0" rtl="0" algn="r">
              <a:spcBef>
                <a:spcPts val="0"/>
              </a:spcBef>
              <a:buNone/>
              <a:defRPr b="0" i="0" sz="1800" u="none" cap="none" strike="noStrike">
                <a:solidFill>
                  <a:srgbClr val="C55A11"/>
                </a:solidFill>
                <a:latin typeface="Calibri"/>
                <a:ea typeface="Calibri"/>
                <a:cs typeface="Calibri"/>
                <a:sym typeface="Calibri"/>
              </a:defRPr>
            </a:lvl6pPr>
            <a:lvl7pPr indent="0" lvl="6" marL="0" rtl="0" algn="r">
              <a:spcBef>
                <a:spcPts val="0"/>
              </a:spcBef>
              <a:buNone/>
              <a:defRPr b="0" i="0" sz="1800" u="none" cap="none" strike="noStrike">
                <a:solidFill>
                  <a:srgbClr val="C55A11"/>
                </a:solidFill>
                <a:latin typeface="Calibri"/>
                <a:ea typeface="Calibri"/>
                <a:cs typeface="Calibri"/>
                <a:sym typeface="Calibri"/>
              </a:defRPr>
            </a:lvl7pPr>
            <a:lvl8pPr indent="0" lvl="7" marL="0" rtl="0" algn="r">
              <a:spcBef>
                <a:spcPts val="0"/>
              </a:spcBef>
              <a:buNone/>
              <a:defRPr b="0" i="0" sz="1800" u="none" cap="none" strike="noStrike">
                <a:solidFill>
                  <a:srgbClr val="C55A11"/>
                </a:solidFill>
                <a:latin typeface="Calibri"/>
                <a:ea typeface="Calibri"/>
                <a:cs typeface="Calibri"/>
                <a:sym typeface="Calibri"/>
              </a:defRPr>
            </a:lvl8pPr>
            <a:lvl9pPr indent="0" lvl="8" marL="0" rtl="0" algn="r">
              <a:spcBef>
                <a:spcPts val="0"/>
              </a:spcBef>
              <a:buNone/>
              <a:defRPr b="0" i="0" sz="1800" u="none" cap="none" strike="noStrike">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40" name="Google Shape;40;p7"/>
          <p:cNvPicPr preferRelativeResize="0"/>
          <p:nvPr/>
        </p:nvPicPr>
        <p:blipFill rotWithShape="1">
          <a:blip r:embed="rId2">
            <a:alphaModFix/>
          </a:blip>
          <a:srcRect b="0" l="0" r="0" t="0"/>
          <a:stretch/>
        </p:blipFill>
        <p:spPr>
          <a:xfrm>
            <a:off x="2805546" y="1190625"/>
            <a:ext cx="11880057" cy="421243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1" name="Shape 41"/>
        <p:cNvGrpSpPr/>
        <p:nvPr/>
      </p:nvGrpSpPr>
      <p:grpSpPr>
        <a:xfrm>
          <a:off x="0" y="0"/>
          <a:ext cx="0" cy="0"/>
          <a:chOff x="0" y="0"/>
          <a:chExt cx="0" cy="0"/>
        </a:xfrm>
      </p:grpSpPr>
      <p:sp>
        <p:nvSpPr>
          <p:cNvPr id="42" name="Google Shape;42;p8"/>
          <p:cNvSpPr txBox="1"/>
          <p:nvPr>
            <p:ph type="title"/>
          </p:nvPr>
        </p:nvSpPr>
        <p:spPr>
          <a:xfrm>
            <a:off x="1247775" y="2564607"/>
            <a:ext cx="15773400" cy="4279200"/>
          </a:xfrm>
          <a:prstGeom prst="rect">
            <a:avLst/>
          </a:prstGeom>
          <a:noFill/>
          <a:ln>
            <a:noFill/>
          </a:ln>
        </p:spPr>
        <p:txBody>
          <a:bodyPr anchorCtr="0" anchor="b" bIns="68550" lIns="137150" spcFirstLastPara="1" rIns="137150" wrap="square" tIns="68550"/>
          <a:lstStyle>
            <a:lvl1pPr lvl="0" rtl="0" algn="l">
              <a:lnSpc>
                <a:spcPct val="90000"/>
              </a:lnSpc>
              <a:spcBef>
                <a:spcPts val="0"/>
              </a:spcBef>
              <a:spcAft>
                <a:spcPts val="0"/>
              </a:spcAft>
              <a:buClr>
                <a:schemeClr val="dk1"/>
              </a:buClr>
              <a:buSzPts val="9000"/>
              <a:buFont typeface="Calibri"/>
              <a:buNone/>
              <a:defRPr sz="9000"/>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43" name="Google Shape;43;p8"/>
          <p:cNvSpPr txBox="1"/>
          <p:nvPr>
            <p:ph idx="1" type="body"/>
          </p:nvPr>
        </p:nvSpPr>
        <p:spPr>
          <a:xfrm>
            <a:off x="1247775" y="6884194"/>
            <a:ext cx="15773400" cy="2250300"/>
          </a:xfrm>
          <a:prstGeom prst="rect">
            <a:avLst/>
          </a:prstGeom>
          <a:noFill/>
          <a:ln>
            <a:noFill/>
          </a:ln>
        </p:spPr>
        <p:txBody>
          <a:bodyPr anchorCtr="0" anchor="t" bIns="68550" lIns="137150" spcFirstLastPara="1" rIns="137150" wrap="square" tIns="68550"/>
          <a:lstStyle>
            <a:lvl1pPr indent="-228600" lvl="0" marL="457200" rtl="0" algn="l">
              <a:lnSpc>
                <a:spcPct val="90000"/>
              </a:lnSpc>
              <a:spcBef>
                <a:spcPts val="1500"/>
              </a:spcBef>
              <a:spcAft>
                <a:spcPts val="0"/>
              </a:spcAft>
              <a:buClr>
                <a:schemeClr val="dk1"/>
              </a:buClr>
              <a:buSzPts val="6000"/>
              <a:buNone/>
              <a:defRPr sz="6000" cap="none">
                <a:solidFill>
                  <a:schemeClr val="dk1"/>
                </a:solidFill>
              </a:defRPr>
            </a:lvl1pPr>
            <a:lvl2pPr indent="-228600" lvl="1" marL="914400" rtl="0" algn="l">
              <a:lnSpc>
                <a:spcPct val="90000"/>
              </a:lnSpc>
              <a:spcBef>
                <a:spcPts val="800"/>
              </a:spcBef>
              <a:spcAft>
                <a:spcPts val="0"/>
              </a:spcAft>
              <a:buClr>
                <a:srgbClr val="888888"/>
              </a:buClr>
              <a:buSzPts val="3000"/>
              <a:buNone/>
              <a:defRPr sz="3000">
                <a:solidFill>
                  <a:srgbClr val="888888"/>
                </a:solidFill>
              </a:defRPr>
            </a:lvl2pPr>
            <a:lvl3pPr indent="-228600" lvl="2" marL="1371600" rtl="0" algn="l">
              <a:lnSpc>
                <a:spcPct val="90000"/>
              </a:lnSpc>
              <a:spcBef>
                <a:spcPts val="800"/>
              </a:spcBef>
              <a:spcAft>
                <a:spcPts val="0"/>
              </a:spcAft>
              <a:buClr>
                <a:srgbClr val="888888"/>
              </a:buClr>
              <a:buSzPts val="2700"/>
              <a:buNone/>
              <a:defRPr sz="2700">
                <a:solidFill>
                  <a:srgbClr val="888888"/>
                </a:solidFill>
              </a:defRPr>
            </a:lvl3pPr>
            <a:lvl4pPr indent="-228600" lvl="3" marL="1828800" rtl="0" algn="l">
              <a:lnSpc>
                <a:spcPct val="90000"/>
              </a:lnSpc>
              <a:spcBef>
                <a:spcPts val="800"/>
              </a:spcBef>
              <a:spcAft>
                <a:spcPts val="0"/>
              </a:spcAft>
              <a:buClr>
                <a:srgbClr val="888888"/>
              </a:buClr>
              <a:buSzPts val="2400"/>
              <a:buNone/>
              <a:defRPr sz="2400">
                <a:solidFill>
                  <a:srgbClr val="888888"/>
                </a:solidFill>
              </a:defRPr>
            </a:lvl4pPr>
            <a:lvl5pPr indent="-228600" lvl="4" marL="2286000" rtl="0" algn="l">
              <a:lnSpc>
                <a:spcPct val="90000"/>
              </a:lnSpc>
              <a:spcBef>
                <a:spcPts val="800"/>
              </a:spcBef>
              <a:spcAft>
                <a:spcPts val="0"/>
              </a:spcAft>
              <a:buClr>
                <a:srgbClr val="888888"/>
              </a:buClr>
              <a:buSzPts val="2400"/>
              <a:buNone/>
              <a:defRPr sz="2400">
                <a:solidFill>
                  <a:srgbClr val="888888"/>
                </a:solidFill>
              </a:defRPr>
            </a:lvl5pPr>
            <a:lvl6pPr indent="-228600" lvl="5" marL="2743200" rtl="0" algn="l">
              <a:lnSpc>
                <a:spcPct val="90000"/>
              </a:lnSpc>
              <a:spcBef>
                <a:spcPts val="800"/>
              </a:spcBef>
              <a:spcAft>
                <a:spcPts val="0"/>
              </a:spcAft>
              <a:buClr>
                <a:srgbClr val="888888"/>
              </a:buClr>
              <a:buSzPts val="2400"/>
              <a:buNone/>
              <a:defRPr sz="2400">
                <a:solidFill>
                  <a:srgbClr val="888888"/>
                </a:solidFill>
              </a:defRPr>
            </a:lvl6pPr>
            <a:lvl7pPr indent="-228600" lvl="6" marL="3200400" rtl="0" algn="l">
              <a:lnSpc>
                <a:spcPct val="90000"/>
              </a:lnSpc>
              <a:spcBef>
                <a:spcPts val="800"/>
              </a:spcBef>
              <a:spcAft>
                <a:spcPts val="0"/>
              </a:spcAft>
              <a:buClr>
                <a:srgbClr val="888888"/>
              </a:buClr>
              <a:buSzPts val="2400"/>
              <a:buNone/>
              <a:defRPr sz="2400">
                <a:solidFill>
                  <a:srgbClr val="888888"/>
                </a:solidFill>
              </a:defRPr>
            </a:lvl7pPr>
            <a:lvl8pPr indent="-228600" lvl="7" marL="3657600" rtl="0" algn="l">
              <a:lnSpc>
                <a:spcPct val="90000"/>
              </a:lnSpc>
              <a:spcBef>
                <a:spcPts val="800"/>
              </a:spcBef>
              <a:spcAft>
                <a:spcPts val="0"/>
              </a:spcAft>
              <a:buClr>
                <a:srgbClr val="888888"/>
              </a:buClr>
              <a:buSzPts val="2400"/>
              <a:buNone/>
              <a:defRPr sz="2400">
                <a:solidFill>
                  <a:srgbClr val="888888"/>
                </a:solidFill>
              </a:defRPr>
            </a:lvl8pPr>
            <a:lvl9pPr indent="-228600" lvl="8" marL="4114800" rtl="0" algn="l">
              <a:lnSpc>
                <a:spcPct val="90000"/>
              </a:lnSpc>
              <a:spcBef>
                <a:spcPts val="800"/>
              </a:spcBef>
              <a:spcAft>
                <a:spcPts val="0"/>
              </a:spcAft>
              <a:buClr>
                <a:srgbClr val="888888"/>
              </a:buClr>
              <a:buSzPts val="2400"/>
              <a:buNone/>
              <a:defRPr sz="2400">
                <a:solidFill>
                  <a:srgbClr val="888888"/>
                </a:solidFill>
              </a:defRPr>
            </a:lvl9pPr>
          </a:lstStyle>
          <a:p/>
        </p:txBody>
      </p:sp>
      <p:sp>
        <p:nvSpPr>
          <p:cNvPr id="44" name="Google Shape;44;p8"/>
          <p:cNvSpPr txBox="1"/>
          <p:nvPr>
            <p:ph idx="10" type="dt"/>
          </p:nvPr>
        </p:nvSpPr>
        <p:spPr>
          <a:xfrm>
            <a:off x="1257300" y="9534525"/>
            <a:ext cx="4114800" cy="547500"/>
          </a:xfrm>
          <a:prstGeom prst="rect">
            <a:avLst/>
          </a:prstGeom>
          <a:noFill/>
          <a:ln>
            <a:noFill/>
          </a:ln>
        </p:spPr>
        <p:txBody>
          <a:bodyPr anchorCtr="0" anchor="ctr" bIns="68550" lIns="137150" spcFirstLastPara="1" rIns="137150" wrap="square" tIns="68550"/>
          <a:lstStyle>
            <a:lvl1pPr lvl="0" rtl="0" algn="l">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45" name="Google Shape;45;p8"/>
          <p:cNvSpPr txBox="1"/>
          <p:nvPr>
            <p:ph idx="11" type="ftr"/>
          </p:nvPr>
        </p:nvSpPr>
        <p:spPr>
          <a:xfrm>
            <a:off x="6057900" y="9534525"/>
            <a:ext cx="6172200" cy="547500"/>
          </a:xfrm>
          <a:prstGeom prst="rect">
            <a:avLst/>
          </a:prstGeom>
          <a:noFill/>
          <a:ln>
            <a:noFill/>
          </a:ln>
        </p:spPr>
        <p:txBody>
          <a:bodyPr anchorCtr="0" anchor="ctr" bIns="68550" lIns="137150" spcFirstLastPara="1" rIns="137150" wrap="square" tIns="68550"/>
          <a:lstStyle>
            <a:lvl1pPr lvl="0" rtl="0" algn="ctr">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46" name="Google Shape;46;p8"/>
          <p:cNvSpPr txBox="1"/>
          <p:nvPr>
            <p:ph idx="12" type="sldNum"/>
          </p:nvPr>
        </p:nvSpPr>
        <p:spPr>
          <a:xfrm>
            <a:off x="12915900" y="9534525"/>
            <a:ext cx="4114800" cy="5475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b="0" i="0" sz="1800" u="none" cap="none" strike="noStrike">
                <a:solidFill>
                  <a:srgbClr val="C55A11"/>
                </a:solidFill>
                <a:latin typeface="Calibri"/>
                <a:ea typeface="Calibri"/>
                <a:cs typeface="Calibri"/>
                <a:sym typeface="Calibri"/>
              </a:defRPr>
            </a:lvl1pPr>
            <a:lvl2pPr indent="0" lvl="1" marL="0" rtl="0" algn="r">
              <a:spcBef>
                <a:spcPts val="0"/>
              </a:spcBef>
              <a:buNone/>
              <a:defRPr b="0" i="0" sz="1800" u="none" cap="none" strike="noStrike">
                <a:solidFill>
                  <a:srgbClr val="C55A11"/>
                </a:solidFill>
                <a:latin typeface="Calibri"/>
                <a:ea typeface="Calibri"/>
                <a:cs typeface="Calibri"/>
                <a:sym typeface="Calibri"/>
              </a:defRPr>
            </a:lvl2pPr>
            <a:lvl3pPr indent="0" lvl="2" marL="0" rtl="0" algn="r">
              <a:spcBef>
                <a:spcPts val="0"/>
              </a:spcBef>
              <a:buNone/>
              <a:defRPr b="0" i="0" sz="1800" u="none" cap="none" strike="noStrike">
                <a:solidFill>
                  <a:srgbClr val="C55A11"/>
                </a:solidFill>
                <a:latin typeface="Calibri"/>
                <a:ea typeface="Calibri"/>
                <a:cs typeface="Calibri"/>
                <a:sym typeface="Calibri"/>
              </a:defRPr>
            </a:lvl3pPr>
            <a:lvl4pPr indent="0" lvl="3" marL="0" rtl="0" algn="r">
              <a:spcBef>
                <a:spcPts val="0"/>
              </a:spcBef>
              <a:buNone/>
              <a:defRPr b="0" i="0" sz="1800" u="none" cap="none" strike="noStrike">
                <a:solidFill>
                  <a:srgbClr val="C55A11"/>
                </a:solidFill>
                <a:latin typeface="Calibri"/>
                <a:ea typeface="Calibri"/>
                <a:cs typeface="Calibri"/>
                <a:sym typeface="Calibri"/>
              </a:defRPr>
            </a:lvl4pPr>
            <a:lvl5pPr indent="0" lvl="4" marL="0" rtl="0" algn="r">
              <a:spcBef>
                <a:spcPts val="0"/>
              </a:spcBef>
              <a:buNone/>
              <a:defRPr b="0" i="0" sz="1800" u="none" cap="none" strike="noStrike">
                <a:solidFill>
                  <a:srgbClr val="C55A11"/>
                </a:solidFill>
                <a:latin typeface="Calibri"/>
                <a:ea typeface="Calibri"/>
                <a:cs typeface="Calibri"/>
                <a:sym typeface="Calibri"/>
              </a:defRPr>
            </a:lvl5pPr>
            <a:lvl6pPr indent="0" lvl="5" marL="0" rtl="0" algn="r">
              <a:spcBef>
                <a:spcPts val="0"/>
              </a:spcBef>
              <a:buNone/>
              <a:defRPr b="0" i="0" sz="1800" u="none" cap="none" strike="noStrike">
                <a:solidFill>
                  <a:srgbClr val="C55A11"/>
                </a:solidFill>
                <a:latin typeface="Calibri"/>
                <a:ea typeface="Calibri"/>
                <a:cs typeface="Calibri"/>
                <a:sym typeface="Calibri"/>
              </a:defRPr>
            </a:lvl6pPr>
            <a:lvl7pPr indent="0" lvl="6" marL="0" rtl="0" algn="r">
              <a:spcBef>
                <a:spcPts val="0"/>
              </a:spcBef>
              <a:buNone/>
              <a:defRPr b="0" i="0" sz="1800" u="none" cap="none" strike="noStrike">
                <a:solidFill>
                  <a:srgbClr val="C55A11"/>
                </a:solidFill>
                <a:latin typeface="Calibri"/>
                <a:ea typeface="Calibri"/>
                <a:cs typeface="Calibri"/>
                <a:sym typeface="Calibri"/>
              </a:defRPr>
            </a:lvl7pPr>
            <a:lvl8pPr indent="0" lvl="7" marL="0" rtl="0" algn="r">
              <a:spcBef>
                <a:spcPts val="0"/>
              </a:spcBef>
              <a:buNone/>
              <a:defRPr b="0" i="0" sz="1800" u="none" cap="none" strike="noStrike">
                <a:solidFill>
                  <a:srgbClr val="C55A11"/>
                </a:solidFill>
                <a:latin typeface="Calibri"/>
                <a:ea typeface="Calibri"/>
                <a:cs typeface="Calibri"/>
                <a:sym typeface="Calibri"/>
              </a:defRPr>
            </a:lvl8pPr>
            <a:lvl9pPr indent="0" lvl="8" marL="0" rtl="0" algn="r">
              <a:spcBef>
                <a:spcPts val="0"/>
              </a:spcBef>
              <a:buNone/>
              <a:defRPr b="0" i="0" sz="1800" u="none" cap="none" strike="noStrike">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47" name="Google Shape;47;p8"/>
          <p:cNvPicPr preferRelativeResize="0"/>
          <p:nvPr/>
        </p:nvPicPr>
        <p:blipFill rotWithShape="1">
          <a:blip r:embed="rId2">
            <a:alphaModFix/>
          </a:blip>
          <a:srcRect b="0" l="0" r="0" t="0"/>
          <a:stretch/>
        </p:blipFill>
        <p:spPr>
          <a:xfrm>
            <a:off x="13126916" y="375433"/>
            <a:ext cx="4936003" cy="148150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8" name="Shape 48"/>
        <p:cNvGrpSpPr/>
        <p:nvPr/>
      </p:nvGrpSpPr>
      <p:grpSpPr>
        <a:xfrm>
          <a:off x="0" y="0"/>
          <a:ext cx="0" cy="0"/>
          <a:chOff x="0" y="0"/>
          <a:chExt cx="0" cy="0"/>
        </a:xfrm>
      </p:grpSpPr>
      <p:sp>
        <p:nvSpPr>
          <p:cNvPr id="49" name="Google Shape;49;p9"/>
          <p:cNvSpPr txBox="1"/>
          <p:nvPr>
            <p:ph type="title"/>
          </p:nvPr>
        </p:nvSpPr>
        <p:spPr>
          <a:xfrm>
            <a:off x="1257300" y="547688"/>
            <a:ext cx="15773400" cy="1988700"/>
          </a:xfrm>
          <a:prstGeom prst="rect">
            <a:avLst/>
          </a:prstGeom>
          <a:noFill/>
          <a:ln>
            <a:noFill/>
          </a:ln>
        </p:spPr>
        <p:txBody>
          <a:bodyPr anchorCtr="0" anchor="ctr" bIns="68550" lIns="137150" spcFirstLastPara="1" rIns="137150" wrap="square" tIns="68550"/>
          <a:lstStyle>
            <a:lvl1pPr lvl="0" rtl="0" algn="l">
              <a:lnSpc>
                <a:spcPct val="90000"/>
              </a:lnSpc>
              <a:spcBef>
                <a:spcPts val="0"/>
              </a:spcBef>
              <a:spcAft>
                <a:spcPts val="0"/>
              </a:spcAft>
              <a:buClr>
                <a:schemeClr val="dk1"/>
              </a:buClr>
              <a:buSzPts val="6600"/>
              <a:buFont typeface="Calibri"/>
              <a:buNone/>
              <a:defRPr b="1">
                <a:solidFill>
                  <a:schemeClr val="dk1"/>
                </a:solidFill>
                <a:latin typeface="Calibri"/>
                <a:ea typeface="Calibri"/>
                <a:cs typeface="Calibri"/>
                <a:sym typeface="Calibri"/>
              </a:defRPr>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50" name="Google Shape;50;p9"/>
          <p:cNvSpPr txBox="1"/>
          <p:nvPr>
            <p:ph idx="1" type="body"/>
          </p:nvPr>
        </p:nvSpPr>
        <p:spPr>
          <a:xfrm>
            <a:off x="1257300" y="2738438"/>
            <a:ext cx="15773400" cy="6526800"/>
          </a:xfrm>
          <a:prstGeom prst="rect">
            <a:avLst/>
          </a:prstGeom>
          <a:noFill/>
          <a:ln>
            <a:noFill/>
          </a:ln>
        </p:spPr>
        <p:txBody>
          <a:bodyPr anchorCtr="0" anchor="t" bIns="68550" lIns="137150" spcFirstLastPara="1" rIns="137150" wrap="square" tIns="68550"/>
          <a:lstStyle>
            <a:lvl1pPr indent="-495300" lvl="0" marL="457200" rtl="0" algn="l">
              <a:lnSpc>
                <a:spcPct val="90000"/>
              </a:lnSpc>
              <a:spcBef>
                <a:spcPts val="1500"/>
              </a:spcBef>
              <a:spcAft>
                <a:spcPts val="0"/>
              </a:spcAft>
              <a:buClr>
                <a:schemeClr val="dk1"/>
              </a:buClr>
              <a:buSzPts val="4200"/>
              <a:buChar char="•"/>
              <a:defRPr>
                <a:solidFill>
                  <a:schemeClr val="dk1"/>
                </a:solidFill>
              </a:defRPr>
            </a:lvl1pPr>
            <a:lvl2pPr indent="-457200" lvl="1" marL="914400" rtl="0" algn="l">
              <a:lnSpc>
                <a:spcPct val="90000"/>
              </a:lnSpc>
              <a:spcBef>
                <a:spcPts val="800"/>
              </a:spcBef>
              <a:spcAft>
                <a:spcPts val="0"/>
              </a:spcAft>
              <a:buClr>
                <a:schemeClr val="dk1"/>
              </a:buClr>
              <a:buSzPts val="3600"/>
              <a:buChar char="•"/>
              <a:defRPr>
                <a:solidFill>
                  <a:schemeClr val="dk1"/>
                </a:solidFill>
              </a:defRPr>
            </a:lvl2pPr>
            <a:lvl3pPr indent="-419100" lvl="2" marL="1371600" rtl="0" algn="l">
              <a:lnSpc>
                <a:spcPct val="90000"/>
              </a:lnSpc>
              <a:spcBef>
                <a:spcPts val="800"/>
              </a:spcBef>
              <a:spcAft>
                <a:spcPts val="0"/>
              </a:spcAft>
              <a:buClr>
                <a:schemeClr val="dk1"/>
              </a:buClr>
              <a:buSzPts val="3000"/>
              <a:buChar char="•"/>
              <a:defRPr>
                <a:solidFill>
                  <a:schemeClr val="dk1"/>
                </a:solidFill>
              </a:defRPr>
            </a:lvl3pPr>
            <a:lvl4pPr indent="-400050" lvl="3" marL="1828800" rtl="0" algn="l">
              <a:lnSpc>
                <a:spcPct val="90000"/>
              </a:lnSpc>
              <a:spcBef>
                <a:spcPts val="800"/>
              </a:spcBef>
              <a:spcAft>
                <a:spcPts val="0"/>
              </a:spcAft>
              <a:buClr>
                <a:schemeClr val="dk1"/>
              </a:buClr>
              <a:buSzPts val="2700"/>
              <a:buChar char="•"/>
              <a:defRPr>
                <a:solidFill>
                  <a:schemeClr val="dk1"/>
                </a:solidFill>
              </a:defRPr>
            </a:lvl4pPr>
            <a:lvl5pPr indent="-228600" lvl="4" marL="2286000" rtl="0" algn="l">
              <a:lnSpc>
                <a:spcPct val="90000"/>
              </a:lnSpc>
              <a:spcBef>
                <a:spcPts val="800"/>
              </a:spcBef>
              <a:spcAft>
                <a:spcPts val="0"/>
              </a:spcAft>
              <a:buClr>
                <a:schemeClr val="dk1"/>
              </a:buClr>
              <a:buSzPts val="2700"/>
              <a:buNone/>
              <a:defRPr>
                <a:solidFill>
                  <a:schemeClr val="dk1"/>
                </a:solidFill>
              </a:defRPr>
            </a:lvl5pPr>
            <a:lvl6pPr indent="-400050" lvl="5" marL="2743200" rtl="0" algn="l">
              <a:lnSpc>
                <a:spcPct val="90000"/>
              </a:lnSpc>
              <a:spcBef>
                <a:spcPts val="800"/>
              </a:spcBef>
              <a:spcAft>
                <a:spcPts val="0"/>
              </a:spcAft>
              <a:buClr>
                <a:schemeClr val="dk1"/>
              </a:buClr>
              <a:buSzPts val="2700"/>
              <a:buChar char="•"/>
              <a:defRPr/>
            </a:lvl6pPr>
            <a:lvl7pPr indent="-400050" lvl="6" marL="3200400" rtl="0" algn="l">
              <a:lnSpc>
                <a:spcPct val="90000"/>
              </a:lnSpc>
              <a:spcBef>
                <a:spcPts val="800"/>
              </a:spcBef>
              <a:spcAft>
                <a:spcPts val="0"/>
              </a:spcAft>
              <a:buClr>
                <a:schemeClr val="dk1"/>
              </a:buClr>
              <a:buSzPts val="2700"/>
              <a:buChar char="•"/>
              <a:defRPr/>
            </a:lvl7pPr>
            <a:lvl8pPr indent="-400050" lvl="7" marL="3657600" rtl="0" algn="l">
              <a:lnSpc>
                <a:spcPct val="90000"/>
              </a:lnSpc>
              <a:spcBef>
                <a:spcPts val="800"/>
              </a:spcBef>
              <a:spcAft>
                <a:spcPts val="0"/>
              </a:spcAft>
              <a:buClr>
                <a:schemeClr val="dk1"/>
              </a:buClr>
              <a:buSzPts val="2700"/>
              <a:buChar char="•"/>
              <a:defRPr/>
            </a:lvl8pPr>
            <a:lvl9pPr indent="-400050" lvl="8" marL="4114800" rtl="0" algn="l">
              <a:lnSpc>
                <a:spcPct val="90000"/>
              </a:lnSpc>
              <a:spcBef>
                <a:spcPts val="800"/>
              </a:spcBef>
              <a:spcAft>
                <a:spcPts val="0"/>
              </a:spcAft>
              <a:buClr>
                <a:schemeClr val="dk1"/>
              </a:buClr>
              <a:buSzPts val="2700"/>
              <a:buChar char="•"/>
              <a:defRPr/>
            </a:lvl9pPr>
          </a:lstStyle>
          <a:p/>
        </p:txBody>
      </p:sp>
      <p:sp>
        <p:nvSpPr>
          <p:cNvPr id="51" name="Google Shape;51;p9"/>
          <p:cNvSpPr txBox="1"/>
          <p:nvPr>
            <p:ph idx="10" type="dt"/>
          </p:nvPr>
        </p:nvSpPr>
        <p:spPr>
          <a:xfrm>
            <a:off x="1257300" y="9534525"/>
            <a:ext cx="4114800" cy="547500"/>
          </a:xfrm>
          <a:prstGeom prst="rect">
            <a:avLst/>
          </a:prstGeom>
          <a:noFill/>
          <a:ln>
            <a:noFill/>
          </a:ln>
        </p:spPr>
        <p:txBody>
          <a:bodyPr anchorCtr="0" anchor="ctr" bIns="68550" lIns="137150" spcFirstLastPara="1" rIns="137150" wrap="square" tIns="68550"/>
          <a:lstStyle>
            <a:lvl1pPr lvl="0" rtl="0" algn="l">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52" name="Google Shape;52;p9"/>
          <p:cNvSpPr txBox="1"/>
          <p:nvPr>
            <p:ph idx="11" type="ftr"/>
          </p:nvPr>
        </p:nvSpPr>
        <p:spPr>
          <a:xfrm>
            <a:off x="6057900" y="9534525"/>
            <a:ext cx="6172200" cy="547500"/>
          </a:xfrm>
          <a:prstGeom prst="rect">
            <a:avLst/>
          </a:prstGeom>
          <a:noFill/>
          <a:ln>
            <a:noFill/>
          </a:ln>
        </p:spPr>
        <p:txBody>
          <a:bodyPr anchorCtr="0" anchor="ctr" bIns="68550" lIns="137150" spcFirstLastPara="1" rIns="137150" wrap="square" tIns="68550"/>
          <a:lstStyle>
            <a:lvl1pPr lvl="0" rtl="0" algn="ctr">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53" name="Google Shape;53;p9"/>
          <p:cNvSpPr txBox="1"/>
          <p:nvPr>
            <p:ph idx="12" type="sldNum"/>
          </p:nvPr>
        </p:nvSpPr>
        <p:spPr>
          <a:xfrm>
            <a:off x="12915900" y="9534525"/>
            <a:ext cx="4114800" cy="5475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b="0" i="0" sz="1800" u="none" cap="none" strike="noStrike">
                <a:solidFill>
                  <a:srgbClr val="C55A11"/>
                </a:solidFill>
                <a:latin typeface="Calibri"/>
                <a:ea typeface="Calibri"/>
                <a:cs typeface="Calibri"/>
                <a:sym typeface="Calibri"/>
              </a:defRPr>
            </a:lvl1pPr>
            <a:lvl2pPr indent="0" lvl="1" marL="0" rtl="0" algn="r">
              <a:spcBef>
                <a:spcPts val="0"/>
              </a:spcBef>
              <a:buNone/>
              <a:defRPr b="0" i="0" sz="1800" u="none" cap="none" strike="noStrike">
                <a:solidFill>
                  <a:srgbClr val="C55A11"/>
                </a:solidFill>
                <a:latin typeface="Calibri"/>
                <a:ea typeface="Calibri"/>
                <a:cs typeface="Calibri"/>
                <a:sym typeface="Calibri"/>
              </a:defRPr>
            </a:lvl2pPr>
            <a:lvl3pPr indent="0" lvl="2" marL="0" rtl="0" algn="r">
              <a:spcBef>
                <a:spcPts val="0"/>
              </a:spcBef>
              <a:buNone/>
              <a:defRPr b="0" i="0" sz="1800" u="none" cap="none" strike="noStrike">
                <a:solidFill>
                  <a:srgbClr val="C55A11"/>
                </a:solidFill>
                <a:latin typeface="Calibri"/>
                <a:ea typeface="Calibri"/>
                <a:cs typeface="Calibri"/>
                <a:sym typeface="Calibri"/>
              </a:defRPr>
            </a:lvl3pPr>
            <a:lvl4pPr indent="0" lvl="3" marL="0" rtl="0" algn="r">
              <a:spcBef>
                <a:spcPts val="0"/>
              </a:spcBef>
              <a:buNone/>
              <a:defRPr b="0" i="0" sz="1800" u="none" cap="none" strike="noStrike">
                <a:solidFill>
                  <a:srgbClr val="C55A11"/>
                </a:solidFill>
                <a:latin typeface="Calibri"/>
                <a:ea typeface="Calibri"/>
                <a:cs typeface="Calibri"/>
                <a:sym typeface="Calibri"/>
              </a:defRPr>
            </a:lvl4pPr>
            <a:lvl5pPr indent="0" lvl="4" marL="0" rtl="0" algn="r">
              <a:spcBef>
                <a:spcPts val="0"/>
              </a:spcBef>
              <a:buNone/>
              <a:defRPr b="0" i="0" sz="1800" u="none" cap="none" strike="noStrike">
                <a:solidFill>
                  <a:srgbClr val="C55A11"/>
                </a:solidFill>
                <a:latin typeface="Calibri"/>
                <a:ea typeface="Calibri"/>
                <a:cs typeface="Calibri"/>
                <a:sym typeface="Calibri"/>
              </a:defRPr>
            </a:lvl5pPr>
            <a:lvl6pPr indent="0" lvl="5" marL="0" rtl="0" algn="r">
              <a:spcBef>
                <a:spcPts val="0"/>
              </a:spcBef>
              <a:buNone/>
              <a:defRPr b="0" i="0" sz="1800" u="none" cap="none" strike="noStrike">
                <a:solidFill>
                  <a:srgbClr val="C55A11"/>
                </a:solidFill>
                <a:latin typeface="Calibri"/>
                <a:ea typeface="Calibri"/>
                <a:cs typeface="Calibri"/>
                <a:sym typeface="Calibri"/>
              </a:defRPr>
            </a:lvl6pPr>
            <a:lvl7pPr indent="0" lvl="6" marL="0" rtl="0" algn="r">
              <a:spcBef>
                <a:spcPts val="0"/>
              </a:spcBef>
              <a:buNone/>
              <a:defRPr b="0" i="0" sz="1800" u="none" cap="none" strike="noStrike">
                <a:solidFill>
                  <a:srgbClr val="C55A11"/>
                </a:solidFill>
                <a:latin typeface="Calibri"/>
                <a:ea typeface="Calibri"/>
                <a:cs typeface="Calibri"/>
                <a:sym typeface="Calibri"/>
              </a:defRPr>
            </a:lvl7pPr>
            <a:lvl8pPr indent="0" lvl="7" marL="0" rtl="0" algn="r">
              <a:spcBef>
                <a:spcPts val="0"/>
              </a:spcBef>
              <a:buNone/>
              <a:defRPr b="0" i="0" sz="1800" u="none" cap="none" strike="noStrike">
                <a:solidFill>
                  <a:srgbClr val="C55A11"/>
                </a:solidFill>
                <a:latin typeface="Calibri"/>
                <a:ea typeface="Calibri"/>
                <a:cs typeface="Calibri"/>
                <a:sym typeface="Calibri"/>
              </a:defRPr>
            </a:lvl8pPr>
            <a:lvl9pPr indent="0" lvl="8" marL="0" rtl="0" algn="r">
              <a:spcBef>
                <a:spcPts val="0"/>
              </a:spcBef>
              <a:buNone/>
              <a:defRPr b="0" i="0" sz="1800" u="none" cap="none" strike="noStrike">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54" name="Google Shape;54;p9"/>
          <p:cNvPicPr preferRelativeResize="0"/>
          <p:nvPr/>
        </p:nvPicPr>
        <p:blipFill rotWithShape="1">
          <a:blip r:embed="rId2">
            <a:alphaModFix/>
          </a:blip>
          <a:srcRect b="0" l="0" r="0" t="0"/>
          <a:stretch/>
        </p:blipFill>
        <p:spPr>
          <a:xfrm>
            <a:off x="13126916" y="375433"/>
            <a:ext cx="4936003" cy="148150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and Content">
  <p:cSld name="2_Title and Content">
    <p:spTree>
      <p:nvGrpSpPr>
        <p:cNvPr id="55" name="Shape 55"/>
        <p:cNvGrpSpPr/>
        <p:nvPr/>
      </p:nvGrpSpPr>
      <p:grpSpPr>
        <a:xfrm>
          <a:off x="0" y="0"/>
          <a:ext cx="0" cy="0"/>
          <a:chOff x="0" y="0"/>
          <a:chExt cx="0" cy="0"/>
        </a:xfrm>
      </p:grpSpPr>
      <p:sp>
        <p:nvSpPr>
          <p:cNvPr id="56" name="Google Shape;56;p10"/>
          <p:cNvSpPr txBox="1"/>
          <p:nvPr>
            <p:ph type="title"/>
          </p:nvPr>
        </p:nvSpPr>
        <p:spPr>
          <a:xfrm>
            <a:off x="1257300" y="547688"/>
            <a:ext cx="15773400" cy="1988700"/>
          </a:xfrm>
          <a:prstGeom prst="rect">
            <a:avLst/>
          </a:prstGeom>
          <a:noFill/>
          <a:ln>
            <a:noFill/>
          </a:ln>
        </p:spPr>
        <p:txBody>
          <a:bodyPr anchorCtr="0" anchor="ctr" bIns="68550" lIns="137150" spcFirstLastPara="1" rIns="137150" wrap="square" tIns="68550"/>
          <a:lstStyle>
            <a:lvl1pPr lvl="0" rtl="0" algn="l">
              <a:lnSpc>
                <a:spcPct val="90000"/>
              </a:lnSpc>
              <a:spcBef>
                <a:spcPts val="0"/>
              </a:spcBef>
              <a:spcAft>
                <a:spcPts val="0"/>
              </a:spcAft>
              <a:buClr>
                <a:schemeClr val="dk1"/>
              </a:buClr>
              <a:buSzPts val="2700"/>
              <a:buNone/>
              <a:defRPr/>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57" name="Google Shape;57;p10"/>
          <p:cNvSpPr txBox="1"/>
          <p:nvPr>
            <p:ph idx="1" type="body"/>
          </p:nvPr>
        </p:nvSpPr>
        <p:spPr>
          <a:xfrm>
            <a:off x="1257300" y="2738438"/>
            <a:ext cx="15773400" cy="6526800"/>
          </a:xfrm>
          <a:prstGeom prst="rect">
            <a:avLst/>
          </a:prstGeom>
          <a:noFill/>
          <a:ln>
            <a:noFill/>
          </a:ln>
        </p:spPr>
        <p:txBody>
          <a:bodyPr anchorCtr="0" anchor="t" bIns="68550" lIns="137150" spcFirstLastPara="1" rIns="137150" wrap="square" tIns="68550"/>
          <a:lstStyle>
            <a:lvl1pPr indent="-495300" lvl="0" marL="457200" rtl="0" algn="l">
              <a:lnSpc>
                <a:spcPct val="90000"/>
              </a:lnSpc>
              <a:spcBef>
                <a:spcPts val="1500"/>
              </a:spcBef>
              <a:spcAft>
                <a:spcPts val="0"/>
              </a:spcAft>
              <a:buClr>
                <a:schemeClr val="dk1"/>
              </a:buClr>
              <a:buSzPts val="4200"/>
              <a:buChar char="•"/>
              <a:defRPr/>
            </a:lvl1pPr>
            <a:lvl2pPr indent="-457200" lvl="1" marL="914400" rtl="0" algn="l">
              <a:lnSpc>
                <a:spcPct val="90000"/>
              </a:lnSpc>
              <a:spcBef>
                <a:spcPts val="800"/>
              </a:spcBef>
              <a:spcAft>
                <a:spcPts val="0"/>
              </a:spcAft>
              <a:buClr>
                <a:schemeClr val="dk1"/>
              </a:buClr>
              <a:buSzPts val="3600"/>
              <a:buChar char="•"/>
              <a:defRPr/>
            </a:lvl2pPr>
            <a:lvl3pPr indent="-400050" lvl="2" marL="1371600" rtl="0" algn="l">
              <a:lnSpc>
                <a:spcPct val="90000"/>
              </a:lnSpc>
              <a:spcBef>
                <a:spcPts val="800"/>
              </a:spcBef>
              <a:spcAft>
                <a:spcPts val="0"/>
              </a:spcAft>
              <a:buClr>
                <a:schemeClr val="dk1"/>
              </a:buClr>
              <a:buSzPts val="2700"/>
              <a:buChar char="•"/>
              <a:defRPr/>
            </a:lvl3pPr>
            <a:lvl4pPr indent="-400050" lvl="3" marL="1828800" rtl="0" algn="l">
              <a:lnSpc>
                <a:spcPct val="90000"/>
              </a:lnSpc>
              <a:spcBef>
                <a:spcPts val="800"/>
              </a:spcBef>
              <a:spcAft>
                <a:spcPts val="0"/>
              </a:spcAft>
              <a:buClr>
                <a:schemeClr val="dk1"/>
              </a:buClr>
              <a:buSzPts val="2700"/>
              <a:buChar char="•"/>
              <a:defRPr/>
            </a:lvl4pPr>
            <a:lvl5pPr indent="-400050" lvl="4" marL="2286000" rtl="0" algn="l">
              <a:lnSpc>
                <a:spcPct val="90000"/>
              </a:lnSpc>
              <a:spcBef>
                <a:spcPts val="800"/>
              </a:spcBef>
              <a:spcAft>
                <a:spcPts val="0"/>
              </a:spcAft>
              <a:buClr>
                <a:schemeClr val="dk1"/>
              </a:buClr>
              <a:buSzPts val="2700"/>
              <a:buChar char="•"/>
              <a:defRPr/>
            </a:lvl5pPr>
            <a:lvl6pPr indent="-400050" lvl="5" marL="2743200" rtl="0" algn="l">
              <a:lnSpc>
                <a:spcPct val="90000"/>
              </a:lnSpc>
              <a:spcBef>
                <a:spcPts val="800"/>
              </a:spcBef>
              <a:spcAft>
                <a:spcPts val="0"/>
              </a:spcAft>
              <a:buClr>
                <a:schemeClr val="dk1"/>
              </a:buClr>
              <a:buSzPts val="2700"/>
              <a:buChar char="•"/>
              <a:defRPr/>
            </a:lvl6pPr>
            <a:lvl7pPr indent="-400050" lvl="6" marL="3200400" rtl="0" algn="l">
              <a:lnSpc>
                <a:spcPct val="90000"/>
              </a:lnSpc>
              <a:spcBef>
                <a:spcPts val="800"/>
              </a:spcBef>
              <a:spcAft>
                <a:spcPts val="0"/>
              </a:spcAft>
              <a:buClr>
                <a:schemeClr val="dk1"/>
              </a:buClr>
              <a:buSzPts val="2700"/>
              <a:buChar char="•"/>
              <a:defRPr/>
            </a:lvl7pPr>
            <a:lvl8pPr indent="-400050" lvl="7" marL="3657600" rtl="0" algn="l">
              <a:lnSpc>
                <a:spcPct val="90000"/>
              </a:lnSpc>
              <a:spcBef>
                <a:spcPts val="800"/>
              </a:spcBef>
              <a:spcAft>
                <a:spcPts val="0"/>
              </a:spcAft>
              <a:buClr>
                <a:schemeClr val="dk1"/>
              </a:buClr>
              <a:buSzPts val="2700"/>
              <a:buChar char="•"/>
              <a:defRPr/>
            </a:lvl8pPr>
            <a:lvl9pPr indent="-400050" lvl="8" marL="4114800" rtl="0" algn="l">
              <a:lnSpc>
                <a:spcPct val="90000"/>
              </a:lnSpc>
              <a:spcBef>
                <a:spcPts val="800"/>
              </a:spcBef>
              <a:spcAft>
                <a:spcPts val="0"/>
              </a:spcAft>
              <a:buClr>
                <a:schemeClr val="dk1"/>
              </a:buClr>
              <a:buSzPts val="2700"/>
              <a:buChar char="•"/>
              <a:defRPr/>
            </a:lvl9pPr>
          </a:lstStyle>
          <a:p/>
        </p:txBody>
      </p:sp>
      <p:sp>
        <p:nvSpPr>
          <p:cNvPr id="58" name="Google Shape;58;p10"/>
          <p:cNvSpPr txBox="1"/>
          <p:nvPr>
            <p:ph idx="10" type="dt"/>
          </p:nvPr>
        </p:nvSpPr>
        <p:spPr>
          <a:xfrm>
            <a:off x="1257300" y="9534525"/>
            <a:ext cx="4114800" cy="547500"/>
          </a:xfrm>
          <a:prstGeom prst="rect">
            <a:avLst/>
          </a:prstGeom>
          <a:noFill/>
          <a:ln>
            <a:noFill/>
          </a:ln>
        </p:spPr>
        <p:txBody>
          <a:bodyPr anchorCtr="0" anchor="ctr" bIns="68550" lIns="137150" spcFirstLastPara="1" rIns="137150" wrap="square" tIns="68550"/>
          <a:lstStyle>
            <a:lvl1pPr lvl="0" rtl="0" algn="l">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59" name="Google Shape;59;p10"/>
          <p:cNvSpPr txBox="1"/>
          <p:nvPr>
            <p:ph idx="11" type="ftr"/>
          </p:nvPr>
        </p:nvSpPr>
        <p:spPr>
          <a:xfrm>
            <a:off x="6057900" y="9534525"/>
            <a:ext cx="6172200" cy="547500"/>
          </a:xfrm>
          <a:prstGeom prst="rect">
            <a:avLst/>
          </a:prstGeom>
          <a:noFill/>
          <a:ln>
            <a:noFill/>
          </a:ln>
        </p:spPr>
        <p:txBody>
          <a:bodyPr anchorCtr="0" anchor="ctr" bIns="68550" lIns="137150" spcFirstLastPara="1" rIns="137150" wrap="square" tIns="68550"/>
          <a:lstStyle>
            <a:lvl1pPr lvl="0" rtl="0" algn="ctr">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60" name="Google Shape;60;p10"/>
          <p:cNvSpPr txBox="1"/>
          <p:nvPr>
            <p:ph idx="12" type="sldNum"/>
          </p:nvPr>
        </p:nvSpPr>
        <p:spPr>
          <a:xfrm>
            <a:off x="12915900" y="9534525"/>
            <a:ext cx="4114800" cy="5475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b="0" i="0" sz="1800" u="none" cap="none" strike="noStrike">
                <a:solidFill>
                  <a:srgbClr val="C55A11"/>
                </a:solidFill>
                <a:latin typeface="Calibri"/>
                <a:ea typeface="Calibri"/>
                <a:cs typeface="Calibri"/>
                <a:sym typeface="Calibri"/>
              </a:defRPr>
            </a:lvl1pPr>
            <a:lvl2pPr indent="0" lvl="1" marL="0" rtl="0" algn="r">
              <a:spcBef>
                <a:spcPts val="0"/>
              </a:spcBef>
              <a:buNone/>
              <a:defRPr b="0" i="0" sz="1800" u="none" cap="none" strike="noStrike">
                <a:solidFill>
                  <a:srgbClr val="C55A11"/>
                </a:solidFill>
                <a:latin typeface="Calibri"/>
                <a:ea typeface="Calibri"/>
                <a:cs typeface="Calibri"/>
                <a:sym typeface="Calibri"/>
              </a:defRPr>
            </a:lvl2pPr>
            <a:lvl3pPr indent="0" lvl="2" marL="0" rtl="0" algn="r">
              <a:spcBef>
                <a:spcPts val="0"/>
              </a:spcBef>
              <a:buNone/>
              <a:defRPr b="0" i="0" sz="1800" u="none" cap="none" strike="noStrike">
                <a:solidFill>
                  <a:srgbClr val="C55A11"/>
                </a:solidFill>
                <a:latin typeface="Calibri"/>
                <a:ea typeface="Calibri"/>
                <a:cs typeface="Calibri"/>
                <a:sym typeface="Calibri"/>
              </a:defRPr>
            </a:lvl3pPr>
            <a:lvl4pPr indent="0" lvl="3" marL="0" rtl="0" algn="r">
              <a:spcBef>
                <a:spcPts val="0"/>
              </a:spcBef>
              <a:buNone/>
              <a:defRPr b="0" i="0" sz="1800" u="none" cap="none" strike="noStrike">
                <a:solidFill>
                  <a:srgbClr val="C55A11"/>
                </a:solidFill>
                <a:latin typeface="Calibri"/>
                <a:ea typeface="Calibri"/>
                <a:cs typeface="Calibri"/>
                <a:sym typeface="Calibri"/>
              </a:defRPr>
            </a:lvl4pPr>
            <a:lvl5pPr indent="0" lvl="4" marL="0" rtl="0" algn="r">
              <a:spcBef>
                <a:spcPts val="0"/>
              </a:spcBef>
              <a:buNone/>
              <a:defRPr b="0" i="0" sz="1800" u="none" cap="none" strike="noStrike">
                <a:solidFill>
                  <a:srgbClr val="C55A11"/>
                </a:solidFill>
                <a:latin typeface="Calibri"/>
                <a:ea typeface="Calibri"/>
                <a:cs typeface="Calibri"/>
                <a:sym typeface="Calibri"/>
              </a:defRPr>
            </a:lvl5pPr>
            <a:lvl6pPr indent="0" lvl="5" marL="0" rtl="0" algn="r">
              <a:spcBef>
                <a:spcPts val="0"/>
              </a:spcBef>
              <a:buNone/>
              <a:defRPr b="0" i="0" sz="1800" u="none" cap="none" strike="noStrike">
                <a:solidFill>
                  <a:srgbClr val="C55A11"/>
                </a:solidFill>
                <a:latin typeface="Calibri"/>
                <a:ea typeface="Calibri"/>
                <a:cs typeface="Calibri"/>
                <a:sym typeface="Calibri"/>
              </a:defRPr>
            </a:lvl6pPr>
            <a:lvl7pPr indent="0" lvl="6" marL="0" rtl="0" algn="r">
              <a:spcBef>
                <a:spcPts val="0"/>
              </a:spcBef>
              <a:buNone/>
              <a:defRPr b="0" i="0" sz="1800" u="none" cap="none" strike="noStrike">
                <a:solidFill>
                  <a:srgbClr val="C55A11"/>
                </a:solidFill>
                <a:latin typeface="Calibri"/>
                <a:ea typeface="Calibri"/>
                <a:cs typeface="Calibri"/>
                <a:sym typeface="Calibri"/>
              </a:defRPr>
            </a:lvl7pPr>
            <a:lvl8pPr indent="0" lvl="7" marL="0" rtl="0" algn="r">
              <a:spcBef>
                <a:spcPts val="0"/>
              </a:spcBef>
              <a:buNone/>
              <a:defRPr b="0" i="0" sz="1800" u="none" cap="none" strike="noStrike">
                <a:solidFill>
                  <a:srgbClr val="C55A11"/>
                </a:solidFill>
                <a:latin typeface="Calibri"/>
                <a:ea typeface="Calibri"/>
                <a:cs typeface="Calibri"/>
                <a:sym typeface="Calibri"/>
              </a:defRPr>
            </a:lvl8pPr>
            <a:lvl9pPr indent="0" lvl="8" marL="0" rtl="0" algn="r">
              <a:spcBef>
                <a:spcPts val="0"/>
              </a:spcBef>
              <a:buNone/>
              <a:defRPr b="0" i="0" sz="1800" u="none" cap="none" strike="noStrike">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61" name="Google Shape;61;p10"/>
          <p:cNvPicPr preferRelativeResize="0"/>
          <p:nvPr/>
        </p:nvPicPr>
        <p:blipFill rotWithShape="1">
          <a:blip r:embed="rId2">
            <a:alphaModFix/>
          </a:blip>
          <a:srcRect b="0" l="0" r="0" t="0"/>
          <a:stretch/>
        </p:blipFill>
        <p:spPr>
          <a:xfrm>
            <a:off x="13126916" y="375433"/>
            <a:ext cx="4936003" cy="148150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62" name="Shape 62"/>
        <p:cNvGrpSpPr/>
        <p:nvPr/>
      </p:nvGrpSpPr>
      <p:grpSpPr>
        <a:xfrm>
          <a:off x="0" y="0"/>
          <a:ext cx="0" cy="0"/>
          <a:chOff x="0" y="0"/>
          <a:chExt cx="0" cy="0"/>
        </a:xfrm>
      </p:grpSpPr>
      <p:sp>
        <p:nvSpPr>
          <p:cNvPr id="63" name="Google Shape;63;p11"/>
          <p:cNvSpPr txBox="1"/>
          <p:nvPr>
            <p:ph type="title"/>
          </p:nvPr>
        </p:nvSpPr>
        <p:spPr>
          <a:xfrm>
            <a:off x="1257300" y="547688"/>
            <a:ext cx="15773400" cy="1988700"/>
          </a:xfrm>
          <a:prstGeom prst="rect">
            <a:avLst/>
          </a:prstGeom>
          <a:noFill/>
          <a:ln>
            <a:noFill/>
          </a:ln>
        </p:spPr>
        <p:txBody>
          <a:bodyPr anchorCtr="0" anchor="ctr" bIns="68550" lIns="137150" spcFirstLastPara="1" rIns="137150" wrap="square" tIns="68550"/>
          <a:lstStyle>
            <a:lvl1pPr lvl="0" rtl="0" algn="l">
              <a:lnSpc>
                <a:spcPct val="90000"/>
              </a:lnSpc>
              <a:spcBef>
                <a:spcPts val="0"/>
              </a:spcBef>
              <a:spcAft>
                <a:spcPts val="0"/>
              </a:spcAft>
              <a:buClr>
                <a:schemeClr val="dk1"/>
              </a:buClr>
              <a:buSzPts val="2700"/>
              <a:buNone/>
              <a:defRPr/>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64" name="Google Shape;64;p11"/>
          <p:cNvSpPr txBox="1"/>
          <p:nvPr>
            <p:ph idx="10" type="dt"/>
          </p:nvPr>
        </p:nvSpPr>
        <p:spPr>
          <a:xfrm>
            <a:off x="1257300" y="9534525"/>
            <a:ext cx="4114800" cy="547500"/>
          </a:xfrm>
          <a:prstGeom prst="rect">
            <a:avLst/>
          </a:prstGeom>
          <a:noFill/>
          <a:ln>
            <a:noFill/>
          </a:ln>
        </p:spPr>
        <p:txBody>
          <a:bodyPr anchorCtr="0" anchor="ctr" bIns="68550" lIns="137150" spcFirstLastPara="1" rIns="137150" wrap="square" tIns="68550"/>
          <a:lstStyle>
            <a:lvl1pPr lvl="0" rtl="0" algn="l">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65" name="Google Shape;65;p11"/>
          <p:cNvSpPr txBox="1"/>
          <p:nvPr>
            <p:ph idx="11" type="ftr"/>
          </p:nvPr>
        </p:nvSpPr>
        <p:spPr>
          <a:xfrm>
            <a:off x="6057900" y="9534525"/>
            <a:ext cx="6172200" cy="547500"/>
          </a:xfrm>
          <a:prstGeom prst="rect">
            <a:avLst/>
          </a:prstGeom>
          <a:noFill/>
          <a:ln>
            <a:noFill/>
          </a:ln>
        </p:spPr>
        <p:txBody>
          <a:bodyPr anchorCtr="0" anchor="ctr" bIns="68550" lIns="137150" spcFirstLastPara="1" rIns="137150" wrap="square" tIns="68550"/>
          <a:lstStyle>
            <a:lvl1pPr lvl="0" rtl="0" algn="ctr">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66" name="Google Shape;66;p11"/>
          <p:cNvSpPr txBox="1"/>
          <p:nvPr>
            <p:ph idx="12" type="sldNum"/>
          </p:nvPr>
        </p:nvSpPr>
        <p:spPr>
          <a:xfrm>
            <a:off x="12915900" y="9534525"/>
            <a:ext cx="4114800" cy="5475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b="0" i="0" sz="1800" u="none" cap="none" strike="noStrike">
                <a:solidFill>
                  <a:srgbClr val="C55A11"/>
                </a:solidFill>
                <a:latin typeface="Calibri"/>
                <a:ea typeface="Calibri"/>
                <a:cs typeface="Calibri"/>
                <a:sym typeface="Calibri"/>
              </a:defRPr>
            </a:lvl1pPr>
            <a:lvl2pPr indent="0" lvl="1" marL="0" rtl="0" algn="r">
              <a:spcBef>
                <a:spcPts val="0"/>
              </a:spcBef>
              <a:buNone/>
              <a:defRPr b="0" i="0" sz="1800" u="none" cap="none" strike="noStrike">
                <a:solidFill>
                  <a:srgbClr val="C55A11"/>
                </a:solidFill>
                <a:latin typeface="Calibri"/>
                <a:ea typeface="Calibri"/>
                <a:cs typeface="Calibri"/>
                <a:sym typeface="Calibri"/>
              </a:defRPr>
            </a:lvl2pPr>
            <a:lvl3pPr indent="0" lvl="2" marL="0" rtl="0" algn="r">
              <a:spcBef>
                <a:spcPts val="0"/>
              </a:spcBef>
              <a:buNone/>
              <a:defRPr b="0" i="0" sz="1800" u="none" cap="none" strike="noStrike">
                <a:solidFill>
                  <a:srgbClr val="C55A11"/>
                </a:solidFill>
                <a:latin typeface="Calibri"/>
                <a:ea typeface="Calibri"/>
                <a:cs typeface="Calibri"/>
                <a:sym typeface="Calibri"/>
              </a:defRPr>
            </a:lvl3pPr>
            <a:lvl4pPr indent="0" lvl="3" marL="0" rtl="0" algn="r">
              <a:spcBef>
                <a:spcPts val="0"/>
              </a:spcBef>
              <a:buNone/>
              <a:defRPr b="0" i="0" sz="1800" u="none" cap="none" strike="noStrike">
                <a:solidFill>
                  <a:srgbClr val="C55A11"/>
                </a:solidFill>
                <a:latin typeface="Calibri"/>
                <a:ea typeface="Calibri"/>
                <a:cs typeface="Calibri"/>
                <a:sym typeface="Calibri"/>
              </a:defRPr>
            </a:lvl4pPr>
            <a:lvl5pPr indent="0" lvl="4" marL="0" rtl="0" algn="r">
              <a:spcBef>
                <a:spcPts val="0"/>
              </a:spcBef>
              <a:buNone/>
              <a:defRPr b="0" i="0" sz="1800" u="none" cap="none" strike="noStrike">
                <a:solidFill>
                  <a:srgbClr val="C55A11"/>
                </a:solidFill>
                <a:latin typeface="Calibri"/>
                <a:ea typeface="Calibri"/>
                <a:cs typeface="Calibri"/>
                <a:sym typeface="Calibri"/>
              </a:defRPr>
            </a:lvl5pPr>
            <a:lvl6pPr indent="0" lvl="5" marL="0" rtl="0" algn="r">
              <a:spcBef>
                <a:spcPts val="0"/>
              </a:spcBef>
              <a:buNone/>
              <a:defRPr b="0" i="0" sz="1800" u="none" cap="none" strike="noStrike">
                <a:solidFill>
                  <a:srgbClr val="C55A11"/>
                </a:solidFill>
                <a:latin typeface="Calibri"/>
                <a:ea typeface="Calibri"/>
                <a:cs typeface="Calibri"/>
                <a:sym typeface="Calibri"/>
              </a:defRPr>
            </a:lvl6pPr>
            <a:lvl7pPr indent="0" lvl="6" marL="0" rtl="0" algn="r">
              <a:spcBef>
                <a:spcPts val="0"/>
              </a:spcBef>
              <a:buNone/>
              <a:defRPr b="0" i="0" sz="1800" u="none" cap="none" strike="noStrike">
                <a:solidFill>
                  <a:srgbClr val="C55A11"/>
                </a:solidFill>
                <a:latin typeface="Calibri"/>
                <a:ea typeface="Calibri"/>
                <a:cs typeface="Calibri"/>
                <a:sym typeface="Calibri"/>
              </a:defRPr>
            </a:lvl7pPr>
            <a:lvl8pPr indent="0" lvl="7" marL="0" rtl="0" algn="r">
              <a:spcBef>
                <a:spcPts val="0"/>
              </a:spcBef>
              <a:buNone/>
              <a:defRPr b="0" i="0" sz="1800" u="none" cap="none" strike="noStrike">
                <a:solidFill>
                  <a:srgbClr val="C55A11"/>
                </a:solidFill>
                <a:latin typeface="Calibri"/>
                <a:ea typeface="Calibri"/>
                <a:cs typeface="Calibri"/>
                <a:sym typeface="Calibri"/>
              </a:defRPr>
            </a:lvl8pPr>
            <a:lvl9pPr indent="0" lvl="8" marL="0" rtl="0" algn="r">
              <a:spcBef>
                <a:spcPts val="0"/>
              </a:spcBef>
              <a:buNone/>
              <a:defRPr b="0" i="0" sz="1800" u="none" cap="none" strike="noStrike">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aphicFrame>
        <p:nvGraphicFramePr>
          <p:cNvPr id="67" name="Google Shape;67;p11"/>
          <p:cNvGraphicFramePr/>
          <p:nvPr/>
        </p:nvGraphicFramePr>
        <p:xfrm>
          <a:off x="1257299" y="2882210"/>
          <a:ext cx="3000000" cy="3000000"/>
        </p:xfrm>
        <a:graphic>
          <a:graphicData uri="http://schemas.openxmlformats.org/drawingml/2006/table">
            <a:tbl>
              <a:tblPr bandRow="1" firstRow="1">
                <a:noFill/>
                <a:tableStyleId>{64310628-CDE6-4E9A-AC69-2DAC7072E977}</a:tableStyleId>
              </a:tblPr>
              <a:tblGrid>
                <a:gridCol w="5205875"/>
                <a:gridCol w="5205875"/>
                <a:gridCol w="5205875"/>
              </a:tblGrid>
              <a:tr h="732275">
                <a:tc>
                  <a:txBody>
                    <a:bodyPr>
                      <a:noAutofit/>
                    </a:bodyPr>
                    <a:lstStyle/>
                    <a:p>
                      <a:pPr indent="0" lvl="0" marL="0" marR="0" rtl="0" algn="l">
                        <a:spcBef>
                          <a:spcPts val="0"/>
                        </a:spcBef>
                        <a:spcAft>
                          <a:spcPts val="0"/>
                        </a:spcAft>
                        <a:buNone/>
                      </a:pPr>
                      <a:r>
                        <a:rPr lang="en-US" sz="2700" u="none" cap="none" strike="noStrike"/>
                        <a:t>CHAPTER</a:t>
                      </a:r>
                      <a:endParaRPr sz="2100"/>
                    </a:p>
                  </a:txBody>
                  <a:tcPr marT="68600" marB="68600" marR="137175" marL="137175"/>
                </a:tc>
                <a:tc>
                  <a:txBody>
                    <a:bodyPr>
                      <a:noAutofit/>
                    </a:bodyPr>
                    <a:lstStyle/>
                    <a:p>
                      <a:pPr indent="0" lvl="0" marL="0" marR="0" rtl="0" algn="l">
                        <a:spcBef>
                          <a:spcPts val="0"/>
                        </a:spcBef>
                        <a:spcAft>
                          <a:spcPts val="0"/>
                        </a:spcAft>
                        <a:buNone/>
                      </a:pPr>
                      <a:r>
                        <a:rPr lang="en-US" sz="2700"/>
                        <a:t>LEARNING IN CLASS</a:t>
                      </a:r>
                      <a:endParaRPr sz="2100"/>
                    </a:p>
                  </a:txBody>
                  <a:tcPr marT="68600" marB="68600" marR="137175" marL="137175"/>
                </a:tc>
                <a:tc>
                  <a:txBody>
                    <a:bodyPr>
                      <a:noAutofit/>
                    </a:bodyPr>
                    <a:lstStyle/>
                    <a:p>
                      <a:pPr indent="0" lvl="0" marL="0" marR="0" rtl="0" algn="l">
                        <a:spcBef>
                          <a:spcPts val="0"/>
                        </a:spcBef>
                        <a:spcAft>
                          <a:spcPts val="0"/>
                        </a:spcAft>
                        <a:buNone/>
                      </a:pPr>
                      <a:r>
                        <a:rPr lang="en-US" sz="2700"/>
                        <a:t>HOMEWORK</a:t>
                      </a:r>
                      <a:endParaRPr sz="2100"/>
                    </a:p>
                  </a:txBody>
                  <a:tcPr marT="68600" marB="68600" marR="137175" marL="137175"/>
                </a:tc>
              </a:tr>
              <a:tr h="742425">
                <a:tc>
                  <a:txBody>
                    <a:bodyPr>
                      <a:noAutofit/>
                    </a:bodyPr>
                    <a:lstStyle/>
                    <a:p>
                      <a:pPr indent="0" lvl="0" marL="0" marR="0" rtl="0" algn="l">
                        <a:spcBef>
                          <a:spcPts val="0"/>
                        </a:spcBef>
                        <a:spcAft>
                          <a:spcPts val="0"/>
                        </a:spcAft>
                        <a:buNone/>
                      </a:pPr>
                      <a:r>
                        <a:rPr lang="en-US" sz="2700"/>
                        <a:t>1..</a:t>
                      </a:r>
                      <a:endParaRPr sz="2100"/>
                    </a:p>
                  </a:txBody>
                  <a:tcPr marT="68600" marB="68600" marR="137175" marL="137175"/>
                </a:tc>
                <a:tc>
                  <a:txBody>
                    <a:bodyPr>
                      <a:noAutofit/>
                    </a:bodyPr>
                    <a:lstStyle/>
                    <a:p>
                      <a:pPr indent="0" lvl="0" marL="0" marR="0" rtl="0" algn="l">
                        <a:spcBef>
                          <a:spcPts val="0"/>
                        </a:spcBef>
                        <a:spcAft>
                          <a:spcPts val="0"/>
                        </a:spcAft>
                        <a:buNone/>
                      </a:pPr>
                      <a:r>
                        <a:rPr lang="en-US" sz="2700"/>
                        <a:t>2 hrs</a:t>
                      </a:r>
                      <a:endParaRPr sz="2700"/>
                    </a:p>
                  </a:txBody>
                  <a:tcPr marT="68600" marB="68600" marR="137175" marL="137175"/>
                </a:tc>
                <a:tc>
                  <a:txBody>
                    <a:bodyPr>
                      <a:noAutofit/>
                    </a:bodyPr>
                    <a:lstStyle/>
                    <a:p>
                      <a:pPr indent="0" lvl="0" marL="0" marR="0" rtl="0" algn="l">
                        <a:spcBef>
                          <a:spcPts val="0"/>
                        </a:spcBef>
                        <a:spcAft>
                          <a:spcPts val="0"/>
                        </a:spcAft>
                        <a:buNone/>
                      </a:pPr>
                      <a:r>
                        <a:rPr lang="en-US" sz="2700"/>
                        <a:t>1 hr.</a:t>
                      </a:r>
                      <a:endParaRPr sz="2100"/>
                    </a:p>
                  </a:txBody>
                  <a:tcPr marT="68600" marB="68600" marR="137175" marL="137175"/>
                </a:tc>
              </a:tr>
              <a:tr h="742425">
                <a:tc>
                  <a:txBody>
                    <a:bodyPr>
                      <a:noAutofit/>
                    </a:bodyPr>
                    <a:lstStyle/>
                    <a:p>
                      <a:pPr indent="0" lvl="0" marL="0" marR="0" rtl="0" algn="l">
                        <a:spcBef>
                          <a:spcPts val="0"/>
                        </a:spcBef>
                        <a:spcAft>
                          <a:spcPts val="0"/>
                        </a:spcAft>
                        <a:buNone/>
                      </a:pPr>
                      <a:r>
                        <a:rPr lang="en-US" sz="2700"/>
                        <a:t>2..</a:t>
                      </a:r>
                      <a:endParaRPr sz="2100"/>
                    </a:p>
                  </a:txBody>
                  <a:tcPr marT="68600" marB="68600" marR="137175" marL="137175"/>
                </a:tc>
                <a:tc>
                  <a:txBody>
                    <a:bodyPr>
                      <a:noAutofit/>
                    </a:bodyPr>
                    <a:lstStyle/>
                    <a:p>
                      <a:pPr indent="0" lvl="0" marL="0" marR="0" rtl="0" algn="l">
                        <a:spcBef>
                          <a:spcPts val="0"/>
                        </a:spcBef>
                        <a:spcAft>
                          <a:spcPts val="0"/>
                        </a:spcAft>
                        <a:buNone/>
                      </a:pPr>
                      <a:r>
                        <a:t/>
                      </a:r>
                      <a:endParaRPr sz="2700"/>
                    </a:p>
                  </a:txBody>
                  <a:tcPr marT="68600" marB="68600" marR="137175" marL="137175"/>
                </a:tc>
                <a:tc>
                  <a:txBody>
                    <a:bodyPr>
                      <a:noAutofit/>
                    </a:bodyPr>
                    <a:lstStyle/>
                    <a:p>
                      <a:pPr indent="0" lvl="0" marL="0" marR="0" rtl="0" algn="l">
                        <a:spcBef>
                          <a:spcPts val="0"/>
                        </a:spcBef>
                        <a:spcAft>
                          <a:spcPts val="0"/>
                        </a:spcAft>
                        <a:buNone/>
                      </a:pPr>
                      <a:r>
                        <a:t/>
                      </a:r>
                      <a:endParaRPr sz="2700"/>
                    </a:p>
                  </a:txBody>
                  <a:tcPr marT="68600" marB="68600" marR="137175" marL="137175"/>
                </a:tc>
              </a:tr>
              <a:tr h="742425">
                <a:tc>
                  <a:txBody>
                    <a:bodyPr>
                      <a:noAutofit/>
                    </a:bodyPr>
                    <a:lstStyle/>
                    <a:p>
                      <a:pPr indent="0" lvl="0" marL="0" marR="0" rtl="0" algn="l">
                        <a:spcBef>
                          <a:spcPts val="0"/>
                        </a:spcBef>
                        <a:spcAft>
                          <a:spcPts val="0"/>
                        </a:spcAft>
                        <a:buNone/>
                      </a:pPr>
                      <a:r>
                        <a:t/>
                      </a:r>
                      <a:endParaRPr sz="2700"/>
                    </a:p>
                  </a:txBody>
                  <a:tcPr marT="68600" marB="68600" marR="137175" marL="137175"/>
                </a:tc>
                <a:tc>
                  <a:txBody>
                    <a:bodyPr>
                      <a:noAutofit/>
                    </a:bodyPr>
                    <a:lstStyle/>
                    <a:p>
                      <a:pPr indent="0" lvl="0" marL="0" marR="0" rtl="0" algn="l">
                        <a:spcBef>
                          <a:spcPts val="0"/>
                        </a:spcBef>
                        <a:spcAft>
                          <a:spcPts val="0"/>
                        </a:spcAft>
                        <a:buNone/>
                      </a:pPr>
                      <a:r>
                        <a:t/>
                      </a:r>
                      <a:endParaRPr sz="2700"/>
                    </a:p>
                  </a:txBody>
                  <a:tcPr marT="68600" marB="68600" marR="137175" marL="137175"/>
                </a:tc>
                <a:tc>
                  <a:txBody>
                    <a:bodyPr>
                      <a:noAutofit/>
                    </a:bodyPr>
                    <a:lstStyle/>
                    <a:p>
                      <a:pPr indent="0" lvl="0" marL="0" marR="0" rtl="0" algn="l">
                        <a:spcBef>
                          <a:spcPts val="0"/>
                        </a:spcBef>
                        <a:spcAft>
                          <a:spcPts val="0"/>
                        </a:spcAft>
                        <a:buNone/>
                      </a:pPr>
                      <a:r>
                        <a:t/>
                      </a:r>
                      <a:endParaRPr sz="2700"/>
                    </a:p>
                  </a:txBody>
                  <a:tcPr marT="68600" marB="68600" marR="137175" marL="137175"/>
                </a:tc>
              </a:tr>
              <a:tr h="742425">
                <a:tc>
                  <a:txBody>
                    <a:bodyPr>
                      <a:noAutofit/>
                    </a:bodyPr>
                    <a:lstStyle/>
                    <a:p>
                      <a:pPr indent="0" lvl="0" marL="0" marR="0" rtl="0" algn="l">
                        <a:spcBef>
                          <a:spcPts val="0"/>
                        </a:spcBef>
                        <a:spcAft>
                          <a:spcPts val="0"/>
                        </a:spcAft>
                        <a:buNone/>
                      </a:pPr>
                      <a:r>
                        <a:t/>
                      </a:r>
                      <a:endParaRPr sz="2700"/>
                    </a:p>
                  </a:txBody>
                  <a:tcPr marT="68600" marB="68600" marR="137175" marL="137175"/>
                </a:tc>
                <a:tc>
                  <a:txBody>
                    <a:bodyPr>
                      <a:noAutofit/>
                    </a:bodyPr>
                    <a:lstStyle/>
                    <a:p>
                      <a:pPr indent="0" lvl="0" marL="0" marR="0" rtl="0" algn="l">
                        <a:spcBef>
                          <a:spcPts val="0"/>
                        </a:spcBef>
                        <a:spcAft>
                          <a:spcPts val="0"/>
                        </a:spcAft>
                        <a:buNone/>
                      </a:pPr>
                      <a:r>
                        <a:t/>
                      </a:r>
                      <a:endParaRPr sz="2700"/>
                    </a:p>
                  </a:txBody>
                  <a:tcPr marT="68600" marB="68600" marR="137175" marL="137175"/>
                </a:tc>
                <a:tc>
                  <a:txBody>
                    <a:bodyPr>
                      <a:noAutofit/>
                    </a:bodyPr>
                    <a:lstStyle/>
                    <a:p>
                      <a:pPr indent="0" lvl="0" marL="0" marR="0" rtl="0" algn="l">
                        <a:spcBef>
                          <a:spcPts val="0"/>
                        </a:spcBef>
                        <a:spcAft>
                          <a:spcPts val="0"/>
                        </a:spcAft>
                        <a:buNone/>
                      </a:pPr>
                      <a:r>
                        <a:t/>
                      </a:r>
                      <a:endParaRPr sz="2700"/>
                    </a:p>
                  </a:txBody>
                  <a:tcPr marT="68600" marB="68600" marR="137175" marL="137175"/>
                </a:tc>
              </a:tr>
              <a:tr h="742425">
                <a:tc>
                  <a:txBody>
                    <a:bodyPr>
                      <a:noAutofit/>
                    </a:bodyPr>
                    <a:lstStyle/>
                    <a:p>
                      <a:pPr indent="0" lvl="0" marL="0" marR="0" rtl="0" algn="l">
                        <a:spcBef>
                          <a:spcPts val="0"/>
                        </a:spcBef>
                        <a:spcAft>
                          <a:spcPts val="0"/>
                        </a:spcAft>
                        <a:buNone/>
                      </a:pPr>
                      <a:r>
                        <a:t/>
                      </a:r>
                      <a:endParaRPr sz="2700"/>
                    </a:p>
                  </a:txBody>
                  <a:tcPr marT="68600" marB="68600" marR="137175" marL="137175"/>
                </a:tc>
                <a:tc>
                  <a:txBody>
                    <a:bodyPr>
                      <a:noAutofit/>
                    </a:bodyPr>
                    <a:lstStyle/>
                    <a:p>
                      <a:pPr indent="0" lvl="0" marL="0" marR="0" rtl="0" algn="l">
                        <a:spcBef>
                          <a:spcPts val="0"/>
                        </a:spcBef>
                        <a:spcAft>
                          <a:spcPts val="0"/>
                        </a:spcAft>
                        <a:buNone/>
                      </a:pPr>
                      <a:r>
                        <a:t/>
                      </a:r>
                      <a:endParaRPr sz="2700"/>
                    </a:p>
                  </a:txBody>
                  <a:tcPr marT="68600" marB="68600" marR="137175" marL="137175"/>
                </a:tc>
                <a:tc>
                  <a:txBody>
                    <a:bodyPr>
                      <a:noAutofit/>
                    </a:bodyPr>
                    <a:lstStyle/>
                    <a:p>
                      <a:pPr indent="0" lvl="0" marL="0" marR="0" rtl="0" algn="l">
                        <a:spcBef>
                          <a:spcPts val="0"/>
                        </a:spcBef>
                        <a:spcAft>
                          <a:spcPts val="0"/>
                        </a:spcAft>
                        <a:buNone/>
                      </a:pPr>
                      <a:r>
                        <a:t/>
                      </a:r>
                      <a:endParaRPr sz="2700"/>
                    </a:p>
                  </a:txBody>
                  <a:tcPr marT="68600" marB="68600" marR="137175" marL="137175"/>
                </a:tc>
              </a:tr>
              <a:tr h="742425">
                <a:tc>
                  <a:txBody>
                    <a:bodyPr>
                      <a:noAutofit/>
                    </a:bodyPr>
                    <a:lstStyle/>
                    <a:p>
                      <a:pPr indent="0" lvl="0" marL="0" marR="0" rtl="0" algn="l">
                        <a:spcBef>
                          <a:spcPts val="0"/>
                        </a:spcBef>
                        <a:spcAft>
                          <a:spcPts val="0"/>
                        </a:spcAft>
                        <a:buNone/>
                      </a:pPr>
                      <a:r>
                        <a:t/>
                      </a:r>
                      <a:endParaRPr sz="2700"/>
                    </a:p>
                  </a:txBody>
                  <a:tcPr marT="68600" marB="68600" marR="137175" marL="137175"/>
                </a:tc>
                <a:tc>
                  <a:txBody>
                    <a:bodyPr>
                      <a:noAutofit/>
                    </a:bodyPr>
                    <a:lstStyle/>
                    <a:p>
                      <a:pPr indent="0" lvl="0" marL="0" marR="0" rtl="0" algn="l">
                        <a:spcBef>
                          <a:spcPts val="0"/>
                        </a:spcBef>
                        <a:spcAft>
                          <a:spcPts val="0"/>
                        </a:spcAft>
                        <a:buNone/>
                      </a:pPr>
                      <a:r>
                        <a:t/>
                      </a:r>
                      <a:endParaRPr sz="2700"/>
                    </a:p>
                  </a:txBody>
                  <a:tcPr marT="68600" marB="68600" marR="137175" marL="137175"/>
                </a:tc>
                <a:tc>
                  <a:txBody>
                    <a:bodyPr>
                      <a:noAutofit/>
                    </a:bodyPr>
                    <a:lstStyle/>
                    <a:p>
                      <a:pPr indent="0" lvl="0" marL="0" marR="0" rtl="0" algn="l">
                        <a:spcBef>
                          <a:spcPts val="0"/>
                        </a:spcBef>
                        <a:spcAft>
                          <a:spcPts val="0"/>
                        </a:spcAft>
                        <a:buNone/>
                      </a:pPr>
                      <a:r>
                        <a:t/>
                      </a:r>
                      <a:endParaRPr sz="2700"/>
                    </a:p>
                  </a:txBody>
                  <a:tcPr marT="68600" marB="68600" marR="137175" marL="137175"/>
                </a:tc>
              </a:tr>
              <a:tr h="742425">
                <a:tc>
                  <a:txBody>
                    <a:bodyPr>
                      <a:noAutofit/>
                    </a:bodyPr>
                    <a:lstStyle/>
                    <a:p>
                      <a:pPr indent="0" lvl="0" marL="0" marR="0" rtl="0" algn="l">
                        <a:spcBef>
                          <a:spcPts val="0"/>
                        </a:spcBef>
                        <a:spcAft>
                          <a:spcPts val="0"/>
                        </a:spcAft>
                        <a:buNone/>
                      </a:pPr>
                      <a:r>
                        <a:rPr lang="en-US" sz="2700"/>
                        <a:t>TOTALS</a:t>
                      </a:r>
                      <a:endParaRPr sz="2100"/>
                    </a:p>
                  </a:txBody>
                  <a:tcPr marT="68600" marB="68600" marR="137175" marL="137175"/>
                </a:tc>
                <a:tc>
                  <a:txBody>
                    <a:bodyPr>
                      <a:noAutofit/>
                    </a:bodyPr>
                    <a:lstStyle/>
                    <a:p>
                      <a:pPr indent="0" lvl="0" marL="0" marR="0" rtl="0" algn="l">
                        <a:spcBef>
                          <a:spcPts val="0"/>
                        </a:spcBef>
                        <a:spcAft>
                          <a:spcPts val="0"/>
                        </a:spcAft>
                        <a:buNone/>
                      </a:pPr>
                      <a:r>
                        <a:rPr lang="en-US" sz="2700"/>
                        <a:t>20 hrs</a:t>
                      </a:r>
                      <a:endParaRPr sz="2700"/>
                    </a:p>
                  </a:txBody>
                  <a:tcPr marT="68600" marB="68600" marR="137175" marL="137175"/>
                </a:tc>
                <a:tc>
                  <a:txBody>
                    <a:bodyPr>
                      <a:noAutofit/>
                    </a:bodyPr>
                    <a:lstStyle/>
                    <a:p>
                      <a:pPr indent="0" lvl="0" marL="0" marR="0" rtl="0" algn="l">
                        <a:spcBef>
                          <a:spcPts val="0"/>
                        </a:spcBef>
                        <a:spcAft>
                          <a:spcPts val="0"/>
                        </a:spcAft>
                        <a:buNone/>
                      </a:pPr>
                      <a:r>
                        <a:rPr lang="en-US" sz="2700"/>
                        <a:t>8 hrs</a:t>
                      </a:r>
                      <a:endParaRPr sz="2700"/>
                    </a:p>
                  </a:txBody>
                  <a:tcPr marT="68600" marB="68600" marR="137175" marL="137175"/>
                </a:tc>
              </a:tr>
            </a:tbl>
          </a:graphicData>
        </a:graphic>
      </p:graphicFrame>
      <p:pic>
        <p:nvPicPr>
          <p:cNvPr id="68" name="Google Shape;68;p11"/>
          <p:cNvPicPr preferRelativeResize="0"/>
          <p:nvPr/>
        </p:nvPicPr>
        <p:blipFill rotWithShape="1">
          <a:blip r:embed="rId2">
            <a:alphaModFix/>
          </a:blip>
          <a:srcRect b="0" l="0" r="0" t="0"/>
          <a:stretch/>
        </p:blipFill>
        <p:spPr>
          <a:xfrm>
            <a:off x="13126916" y="375433"/>
            <a:ext cx="4936003" cy="148150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and Content">
  <p:cSld name="3_Title and Content">
    <p:spTree>
      <p:nvGrpSpPr>
        <p:cNvPr id="69" name="Shape 69"/>
        <p:cNvGrpSpPr/>
        <p:nvPr/>
      </p:nvGrpSpPr>
      <p:grpSpPr>
        <a:xfrm>
          <a:off x="0" y="0"/>
          <a:ext cx="0" cy="0"/>
          <a:chOff x="0" y="0"/>
          <a:chExt cx="0" cy="0"/>
        </a:xfrm>
      </p:grpSpPr>
      <p:sp>
        <p:nvSpPr>
          <p:cNvPr id="70" name="Google Shape;70;p12"/>
          <p:cNvSpPr txBox="1"/>
          <p:nvPr>
            <p:ph type="title"/>
          </p:nvPr>
        </p:nvSpPr>
        <p:spPr>
          <a:xfrm>
            <a:off x="1257300" y="547688"/>
            <a:ext cx="15773400" cy="1988700"/>
          </a:xfrm>
          <a:prstGeom prst="rect">
            <a:avLst/>
          </a:prstGeom>
          <a:noFill/>
          <a:ln>
            <a:noFill/>
          </a:ln>
        </p:spPr>
        <p:txBody>
          <a:bodyPr anchorCtr="0" anchor="ctr" bIns="68550" lIns="137150" spcFirstLastPara="1" rIns="137150" wrap="square" tIns="68550"/>
          <a:lstStyle>
            <a:lvl1pPr lvl="0" rtl="0" algn="l">
              <a:lnSpc>
                <a:spcPct val="90000"/>
              </a:lnSpc>
              <a:spcBef>
                <a:spcPts val="0"/>
              </a:spcBef>
              <a:spcAft>
                <a:spcPts val="0"/>
              </a:spcAft>
              <a:buClr>
                <a:schemeClr val="dk1"/>
              </a:buClr>
              <a:buSzPts val="2700"/>
              <a:buNone/>
              <a:defRPr/>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71" name="Google Shape;71;p12"/>
          <p:cNvSpPr txBox="1"/>
          <p:nvPr>
            <p:ph idx="1" type="body"/>
          </p:nvPr>
        </p:nvSpPr>
        <p:spPr>
          <a:xfrm>
            <a:off x="1257300" y="2738438"/>
            <a:ext cx="15773400" cy="6526800"/>
          </a:xfrm>
          <a:prstGeom prst="rect">
            <a:avLst/>
          </a:prstGeom>
          <a:noFill/>
          <a:ln>
            <a:noFill/>
          </a:ln>
        </p:spPr>
        <p:txBody>
          <a:bodyPr anchorCtr="0" anchor="t" bIns="68550" lIns="137150" spcFirstLastPara="1" rIns="137150" wrap="square" tIns="68550"/>
          <a:lstStyle>
            <a:lvl1pPr indent="-400050" lvl="0" marL="457200" rtl="0" algn="l">
              <a:lnSpc>
                <a:spcPct val="90000"/>
              </a:lnSpc>
              <a:spcBef>
                <a:spcPts val="1500"/>
              </a:spcBef>
              <a:spcAft>
                <a:spcPts val="0"/>
              </a:spcAft>
              <a:buClr>
                <a:schemeClr val="dk1"/>
              </a:buClr>
              <a:buSzPts val="2700"/>
              <a:buChar char="•"/>
              <a:defRPr/>
            </a:lvl1pPr>
            <a:lvl2pPr indent="-457200" lvl="1" marL="914400" rtl="0" algn="l">
              <a:lnSpc>
                <a:spcPct val="90000"/>
              </a:lnSpc>
              <a:spcBef>
                <a:spcPts val="800"/>
              </a:spcBef>
              <a:spcAft>
                <a:spcPts val="0"/>
              </a:spcAft>
              <a:buClr>
                <a:schemeClr val="dk1"/>
              </a:buClr>
              <a:buSzPts val="3600"/>
              <a:buChar char="•"/>
              <a:defRPr/>
            </a:lvl2pPr>
            <a:lvl3pPr indent="-400050" lvl="2" marL="1371600" rtl="0" algn="l">
              <a:lnSpc>
                <a:spcPct val="90000"/>
              </a:lnSpc>
              <a:spcBef>
                <a:spcPts val="800"/>
              </a:spcBef>
              <a:spcAft>
                <a:spcPts val="0"/>
              </a:spcAft>
              <a:buClr>
                <a:schemeClr val="dk1"/>
              </a:buClr>
              <a:buSzPts val="2700"/>
              <a:buChar char="•"/>
              <a:defRPr/>
            </a:lvl3pPr>
            <a:lvl4pPr indent="-400050" lvl="3" marL="1828800" rtl="0" algn="l">
              <a:lnSpc>
                <a:spcPct val="90000"/>
              </a:lnSpc>
              <a:spcBef>
                <a:spcPts val="800"/>
              </a:spcBef>
              <a:spcAft>
                <a:spcPts val="0"/>
              </a:spcAft>
              <a:buClr>
                <a:schemeClr val="dk1"/>
              </a:buClr>
              <a:buSzPts val="2700"/>
              <a:buChar char="•"/>
              <a:defRPr/>
            </a:lvl4pPr>
            <a:lvl5pPr indent="-400050" lvl="4" marL="2286000" rtl="0" algn="l">
              <a:lnSpc>
                <a:spcPct val="90000"/>
              </a:lnSpc>
              <a:spcBef>
                <a:spcPts val="800"/>
              </a:spcBef>
              <a:spcAft>
                <a:spcPts val="0"/>
              </a:spcAft>
              <a:buClr>
                <a:schemeClr val="dk1"/>
              </a:buClr>
              <a:buSzPts val="2700"/>
              <a:buChar char="•"/>
              <a:defRPr/>
            </a:lvl5pPr>
            <a:lvl6pPr indent="-400050" lvl="5" marL="2743200" rtl="0" algn="l">
              <a:lnSpc>
                <a:spcPct val="90000"/>
              </a:lnSpc>
              <a:spcBef>
                <a:spcPts val="800"/>
              </a:spcBef>
              <a:spcAft>
                <a:spcPts val="0"/>
              </a:spcAft>
              <a:buClr>
                <a:schemeClr val="dk1"/>
              </a:buClr>
              <a:buSzPts val="2700"/>
              <a:buChar char="•"/>
              <a:defRPr/>
            </a:lvl6pPr>
            <a:lvl7pPr indent="-400050" lvl="6" marL="3200400" rtl="0" algn="l">
              <a:lnSpc>
                <a:spcPct val="90000"/>
              </a:lnSpc>
              <a:spcBef>
                <a:spcPts val="800"/>
              </a:spcBef>
              <a:spcAft>
                <a:spcPts val="0"/>
              </a:spcAft>
              <a:buClr>
                <a:schemeClr val="dk1"/>
              </a:buClr>
              <a:buSzPts val="2700"/>
              <a:buChar char="•"/>
              <a:defRPr/>
            </a:lvl7pPr>
            <a:lvl8pPr indent="-400050" lvl="7" marL="3657600" rtl="0" algn="l">
              <a:lnSpc>
                <a:spcPct val="90000"/>
              </a:lnSpc>
              <a:spcBef>
                <a:spcPts val="800"/>
              </a:spcBef>
              <a:spcAft>
                <a:spcPts val="0"/>
              </a:spcAft>
              <a:buClr>
                <a:schemeClr val="dk1"/>
              </a:buClr>
              <a:buSzPts val="2700"/>
              <a:buChar char="•"/>
              <a:defRPr/>
            </a:lvl8pPr>
            <a:lvl9pPr indent="-400050" lvl="8" marL="4114800" rtl="0" algn="l">
              <a:lnSpc>
                <a:spcPct val="90000"/>
              </a:lnSpc>
              <a:spcBef>
                <a:spcPts val="800"/>
              </a:spcBef>
              <a:spcAft>
                <a:spcPts val="0"/>
              </a:spcAft>
              <a:buClr>
                <a:schemeClr val="dk1"/>
              </a:buClr>
              <a:buSzPts val="2700"/>
              <a:buChar char="•"/>
              <a:defRPr/>
            </a:lvl9pPr>
          </a:lstStyle>
          <a:p/>
        </p:txBody>
      </p:sp>
      <p:sp>
        <p:nvSpPr>
          <p:cNvPr id="72" name="Google Shape;72;p12"/>
          <p:cNvSpPr txBox="1"/>
          <p:nvPr>
            <p:ph idx="10" type="dt"/>
          </p:nvPr>
        </p:nvSpPr>
        <p:spPr>
          <a:xfrm>
            <a:off x="1257300" y="9534525"/>
            <a:ext cx="4114800" cy="547500"/>
          </a:xfrm>
          <a:prstGeom prst="rect">
            <a:avLst/>
          </a:prstGeom>
          <a:noFill/>
          <a:ln>
            <a:noFill/>
          </a:ln>
        </p:spPr>
        <p:txBody>
          <a:bodyPr anchorCtr="0" anchor="ctr" bIns="68550" lIns="137150" spcFirstLastPara="1" rIns="137150" wrap="square" tIns="68550"/>
          <a:lstStyle>
            <a:lvl1pPr lvl="0" rtl="0" algn="l">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73" name="Google Shape;73;p12"/>
          <p:cNvSpPr txBox="1"/>
          <p:nvPr>
            <p:ph idx="11" type="ftr"/>
          </p:nvPr>
        </p:nvSpPr>
        <p:spPr>
          <a:xfrm>
            <a:off x="6057900" y="9534525"/>
            <a:ext cx="6172200" cy="547500"/>
          </a:xfrm>
          <a:prstGeom prst="rect">
            <a:avLst/>
          </a:prstGeom>
          <a:noFill/>
          <a:ln>
            <a:noFill/>
          </a:ln>
        </p:spPr>
        <p:txBody>
          <a:bodyPr anchorCtr="0" anchor="ctr" bIns="68550" lIns="137150" spcFirstLastPara="1" rIns="137150" wrap="square" tIns="68550"/>
          <a:lstStyle>
            <a:lvl1pPr lvl="0" rtl="0" algn="ctr">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74" name="Google Shape;74;p12"/>
          <p:cNvSpPr txBox="1"/>
          <p:nvPr>
            <p:ph idx="12" type="sldNum"/>
          </p:nvPr>
        </p:nvSpPr>
        <p:spPr>
          <a:xfrm>
            <a:off x="12915900" y="9534525"/>
            <a:ext cx="4114800" cy="5475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b="0" i="0" sz="1800" u="none" cap="none" strike="noStrike">
                <a:solidFill>
                  <a:srgbClr val="C55A11"/>
                </a:solidFill>
                <a:latin typeface="Calibri"/>
                <a:ea typeface="Calibri"/>
                <a:cs typeface="Calibri"/>
                <a:sym typeface="Calibri"/>
              </a:defRPr>
            </a:lvl1pPr>
            <a:lvl2pPr indent="0" lvl="1" marL="0" rtl="0" algn="r">
              <a:spcBef>
                <a:spcPts val="0"/>
              </a:spcBef>
              <a:buNone/>
              <a:defRPr b="0" i="0" sz="1800" u="none" cap="none" strike="noStrike">
                <a:solidFill>
                  <a:srgbClr val="C55A11"/>
                </a:solidFill>
                <a:latin typeface="Calibri"/>
                <a:ea typeface="Calibri"/>
                <a:cs typeface="Calibri"/>
                <a:sym typeface="Calibri"/>
              </a:defRPr>
            </a:lvl2pPr>
            <a:lvl3pPr indent="0" lvl="2" marL="0" rtl="0" algn="r">
              <a:spcBef>
                <a:spcPts val="0"/>
              </a:spcBef>
              <a:buNone/>
              <a:defRPr b="0" i="0" sz="1800" u="none" cap="none" strike="noStrike">
                <a:solidFill>
                  <a:srgbClr val="C55A11"/>
                </a:solidFill>
                <a:latin typeface="Calibri"/>
                <a:ea typeface="Calibri"/>
                <a:cs typeface="Calibri"/>
                <a:sym typeface="Calibri"/>
              </a:defRPr>
            </a:lvl3pPr>
            <a:lvl4pPr indent="0" lvl="3" marL="0" rtl="0" algn="r">
              <a:spcBef>
                <a:spcPts val="0"/>
              </a:spcBef>
              <a:buNone/>
              <a:defRPr b="0" i="0" sz="1800" u="none" cap="none" strike="noStrike">
                <a:solidFill>
                  <a:srgbClr val="C55A11"/>
                </a:solidFill>
                <a:latin typeface="Calibri"/>
                <a:ea typeface="Calibri"/>
                <a:cs typeface="Calibri"/>
                <a:sym typeface="Calibri"/>
              </a:defRPr>
            </a:lvl4pPr>
            <a:lvl5pPr indent="0" lvl="4" marL="0" rtl="0" algn="r">
              <a:spcBef>
                <a:spcPts val="0"/>
              </a:spcBef>
              <a:buNone/>
              <a:defRPr b="0" i="0" sz="1800" u="none" cap="none" strike="noStrike">
                <a:solidFill>
                  <a:srgbClr val="C55A11"/>
                </a:solidFill>
                <a:latin typeface="Calibri"/>
                <a:ea typeface="Calibri"/>
                <a:cs typeface="Calibri"/>
                <a:sym typeface="Calibri"/>
              </a:defRPr>
            </a:lvl5pPr>
            <a:lvl6pPr indent="0" lvl="5" marL="0" rtl="0" algn="r">
              <a:spcBef>
                <a:spcPts val="0"/>
              </a:spcBef>
              <a:buNone/>
              <a:defRPr b="0" i="0" sz="1800" u="none" cap="none" strike="noStrike">
                <a:solidFill>
                  <a:srgbClr val="C55A11"/>
                </a:solidFill>
                <a:latin typeface="Calibri"/>
                <a:ea typeface="Calibri"/>
                <a:cs typeface="Calibri"/>
                <a:sym typeface="Calibri"/>
              </a:defRPr>
            </a:lvl6pPr>
            <a:lvl7pPr indent="0" lvl="6" marL="0" rtl="0" algn="r">
              <a:spcBef>
                <a:spcPts val="0"/>
              </a:spcBef>
              <a:buNone/>
              <a:defRPr b="0" i="0" sz="1800" u="none" cap="none" strike="noStrike">
                <a:solidFill>
                  <a:srgbClr val="C55A11"/>
                </a:solidFill>
                <a:latin typeface="Calibri"/>
                <a:ea typeface="Calibri"/>
                <a:cs typeface="Calibri"/>
                <a:sym typeface="Calibri"/>
              </a:defRPr>
            </a:lvl7pPr>
            <a:lvl8pPr indent="0" lvl="7" marL="0" rtl="0" algn="r">
              <a:spcBef>
                <a:spcPts val="0"/>
              </a:spcBef>
              <a:buNone/>
              <a:defRPr b="0" i="0" sz="1800" u="none" cap="none" strike="noStrike">
                <a:solidFill>
                  <a:srgbClr val="C55A11"/>
                </a:solidFill>
                <a:latin typeface="Calibri"/>
                <a:ea typeface="Calibri"/>
                <a:cs typeface="Calibri"/>
                <a:sym typeface="Calibri"/>
              </a:defRPr>
            </a:lvl8pPr>
            <a:lvl9pPr indent="0" lvl="8" marL="0" rtl="0" algn="r">
              <a:spcBef>
                <a:spcPts val="0"/>
              </a:spcBef>
              <a:buNone/>
              <a:defRPr b="0" i="0" sz="1800" u="none" cap="none" strike="noStrike">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75" name="Google Shape;75;p12"/>
          <p:cNvPicPr preferRelativeResize="0"/>
          <p:nvPr/>
        </p:nvPicPr>
        <p:blipFill rotWithShape="1">
          <a:blip r:embed="rId2">
            <a:alphaModFix/>
          </a:blip>
          <a:srcRect b="0" l="0" r="0" t="0"/>
          <a:stretch/>
        </p:blipFill>
        <p:spPr>
          <a:xfrm>
            <a:off x="13126916" y="375433"/>
            <a:ext cx="4936003" cy="148150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theme" Target="../theme/theme3.xml"/><Relationship Id="rId10" Type="http://schemas.openxmlformats.org/officeDocument/2006/relationships/slideLayout" Target="../slideLayouts/slideLayout12.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457200" y="274638"/>
            <a:ext cx="8229600" cy="1143000"/>
          </a:xfrm>
          <a:prstGeom prst="rect">
            <a:avLst/>
          </a:prstGeom>
          <a:noFill/>
          <a:ln>
            <a:noFill/>
          </a:ln>
        </p:spPr>
        <p:txBody>
          <a:bodyPr anchorCtr="0" anchor="ctr" bIns="45725" lIns="91425" spcFirstLastPara="1" rIns="91425" wrap="square" tIns="457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5" name="Google Shape;15;p3"/>
          <p:cNvSpPr txBox="1"/>
          <p:nvPr>
            <p:ph idx="1" type="body"/>
          </p:nvPr>
        </p:nvSpPr>
        <p:spPr>
          <a:xfrm>
            <a:off x="457200" y="1600200"/>
            <a:ext cx="8229600" cy="4526100"/>
          </a:xfrm>
          <a:prstGeom prst="rect">
            <a:avLst/>
          </a:prstGeom>
          <a:noFill/>
          <a:ln>
            <a:noFill/>
          </a:ln>
        </p:spPr>
        <p:txBody>
          <a:bodyPr anchorCtr="0" anchor="t" bIns="45725" lIns="91425" spcFirstLastPara="1" rIns="91425" wrap="square" tIns="45725"/>
          <a:lstStyle>
            <a:lvl1pPr indent="-431800" lvl="0" marL="457200" marR="0" rtl="0" algn="l">
              <a:spcBef>
                <a:spcPts val="6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12750" lvl="1" marL="914400" marR="0" rtl="0" algn="l">
              <a:spcBef>
                <a:spcPts val="600"/>
              </a:spcBef>
              <a:spcAft>
                <a:spcPts val="0"/>
              </a:spcAft>
              <a:buClr>
                <a:schemeClr val="dk1"/>
              </a:buClr>
              <a:buSzPts val="2900"/>
              <a:buFont typeface="Arial"/>
              <a:buChar char="–"/>
              <a:defRPr b="0" i="0" sz="2900" u="none" cap="none" strike="noStrike">
                <a:solidFill>
                  <a:schemeClr val="dk1"/>
                </a:solidFill>
                <a:latin typeface="Calibri"/>
                <a:ea typeface="Calibri"/>
                <a:cs typeface="Calibri"/>
                <a:sym typeface="Calibri"/>
              </a:defRPr>
            </a:lvl2pPr>
            <a:lvl3pPr indent="-381000" lvl="2" marL="1371600" marR="0" rtl="0" algn="l">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 name="Google Shape;16;p3"/>
          <p:cNvSpPr txBox="1"/>
          <p:nvPr>
            <p:ph idx="10" type="dt"/>
          </p:nvPr>
        </p:nvSpPr>
        <p:spPr>
          <a:xfrm>
            <a:off x="457200" y="6356350"/>
            <a:ext cx="2133600" cy="365100"/>
          </a:xfrm>
          <a:prstGeom prst="rect">
            <a:avLst/>
          </a:prstGeom>
          <a:noFill/>
          <a:ln>
            <a:noFill/>
          </a:ln>
        </p:spPr>
        <p:txBody>
          <a:bodyPr anchorCtr="0" anchor="ctr" bIns="45725" lIns="91425" spcFirstLastPara="1" rIns="91425" wrap="square" tIns="457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p3"/>
          <p:cNvSpPr txBox="1"/>
          <p:nvPr>
            <p:ph idx="11" type="ftr"/>
          </p:nvPr>
        </p:nvSpPr>
        <p:spPr>
          <a:xfrm>
            <a:off x="3124200" y="6356350"/>
            <a:ext cx="2895600" cy="365100"/>
          </a:xfrm>
          <a:prstGeom prst="rect">
            <a:avLst/>
          </a:prstGeom>
          <a:noFill/>
          <a:ln>
            <a:noFill/>
          </a:ln>
        </p:spPr>
        <p:txBody>
          <a:bodyPr anchorCtr="0" anchor="ctr" bIns="45725" lIns="91425" spcFirstLastPara="1" rIns="91425" wrap="square" tIns="457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p3"/>
          <p:cNvSpPr txBox="1"/>
          <p:nvPr>
            <p:ph idx="12" type="sldNum"/>
          </p:nvPr>
        </p:nvSpPr>
        <p:spPr>
          <a:xfrm>
            <a:off x="6553200" y="6356350"/>
            <a:ext cx="2133600" cy="365100"/>
          </a:xfrm>
          <a:prstGeom prst="rect">
            <a:avLst/>
          </a:prstGeom>
          <a:noFill/>
          <a:ln>
            <a:noFill/>
          </a:ln>
        </p:spPr>
        <p:txBody>
          <a:bodyPr anchorCtr="0" anchor="ctr" bIns="45725" lIns="91425" spcFirstLastPara="1" rIns="91425" wrap="square" tIns="45725">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 name="Shape 21"/>
        <p:cNvGrpSpPr/>
        <p:nvPr/>
      </p:nvGrpSpPr>
      <p:grpSpPr>
        <a:xfrm>
          <a:off x="0" y="0"/>
          <a:ext cx="0" cy="0"/>
          <a:chOff x="0" y="0"/>
          <a:chExt cx="0" cy="0"/>
        </a:xfrm>
      </p:grpSpPr>
      <p:sp>
        <p:nvSpPr>
          <p:cNvPr id="22" name="Google Shape;22;p5"/>
          <p:cNvSpPr txBox="1"/>
          <p:nvPr>
            <p:ph type="title"/>
          </p:nvPr>
        </p:nvSpPr>
        <p:spPr>
          <a:xfrm>
            <a:off x="1257300" y="547688"/>
            <a:ext cx="15773400" cy="1988700"/>
          </a:xfrm>
          <a:prstGeom prst="rect">
            <a:avLst/>
          </a:prstGeom>
          <a:noFill/>
          <a:ln>
            <a:noFill/>
          </a:ln>
        </p:spPr>
        <p:txBody>
          <a:bodyPr anchorCtr="0" anchor="ctr" bIns="68550" lIns="137150" spcFirstLastPara="1" rIns="137150" wrap="square" tIns="68550"/>
          <a:lstStyle>
            <a:lvl1pPr lvl="0" marR="0" rtl="0" algn="l">
              <a:lnSpc>
                <a:spcPct val="90000"/>
              </a:lnSpc>
              <a:spcBef>
                <a:spcPts val="0"/>
              </a:spcBef>
              <a:spcAft>
                <a:spcPts val="0"/>
              </a:spcAft>
              <a:buClr>
                <a:schemeClr val="dk1"/>
              </a:buClr>
              <a:buSzPts val="6600"/>
              <a:buFont typeface="Calibri"/>
              <a:buNone/>
              <a:defRPr b="1" i="0" sz="6600" u="none" cap="none" strike="noStrike">
                <a:solidFill>
                  <a:schemeClr val="dk1"/>
                </a:solidFill>
                <a:latin typeface="Calibri"/>
                <a:ea typeface="Calibri"/>
                <a:cs typeface="Calibri"/>
                <a:sym typeface="Calibri"/>
              </a:defRPr>
            </a:lvl1pPr>
            <a:lvl2pPr lvl="1" rtl="0">
              <a:spcBef>
                <a:spcPts val="0"/>
              </a:spcBef>
              <a:spcAft>
                <a:spcPts val="0"/>
              </a:spcAft>
              <a:buSzPts val="2100"/>
              <a:buNone/>
              <a:defRPr sz="2700"/>
            </a:lvl2pPr>
            <a:lvl3pPr lvl="2" rtl="0">
              <a:spcBef>
                <a:spcPts val="0"/>
              </a:spcBef>
              <a:spcAft>
                <a:spcPts val="0"/>
              </a:spcAft>
              <a:buSzPts val="2100"/>
              <a:buNone/>
              <a:defRPr sz="2700"/>
            </a:lvl3pPr>
            <a:lvl4pPr lvl="3" rtl="0">
              <a:spcBef>
                <a:spcPts val="0"/>
              </a:spcBef>
              <a:spcAft>
                <a:spcPts val="0"/>
              </a:spcAft>
              <a:buSzPts val="2100"/>
              <a:buNone/>
              <a:defRPr sz="2700"/>
            </a:lvl4pPr>
            <a:lvl5pPr lvl="4" rtl="0">
              <a:spcBef>
                <a:spcPts val="0"/>
              </a:spcBef>
              <a:spcAft>
                <a:spcPts val="0"/>
              </a:spcAft>
              <a:buSzPts val="2100"/>
              <a:buNone/>
              <a:defRPr sz="2700"/>
            </a:lvl5pPr>
            <a:lvl6pPr lvl="5" rtl="0">
              <a:spcBef>
                <a:spcPts val="0"/>
              </a:spcBef>
              <a:spcAft>
                <a:spcPts val="0"/>
              </a:spcAft>
              <a:buSzPts val="2100"/>
              <a:buNone/>
              <a:defRPr sz="2700"/>
            </a:lvl6pPr>
            <a:lvl7pPr lvl="6" rtl="0">
              <a:spcBef>
                <a:spcPts val="0"/>
              </a:spcBef>
              <a:spcAft>
                <a:spcPts val="0"/>
              </a:spcAft>
              <a:buSzPts val="2100"/>
              <a:buNone/>
              <a:defRPr sz="2700"/>
            </a:lvl7pPr>
            <a:lvl8pPr lvl="7" rtl="0">
              <a:spcBef>
                <a:spcPts val="0"/>
              </a:spcBef>
              <a:spcAft>
                <a:spcPts val="0"/>
              </a:spcAft>
              <a:buSzPts val="2100"/>
              <a:buNone/>
              <a:defRPr sz="2700"/>
            </a:lvl8pPr>
            <a:lvl9pPr lvl="8" rtl="0">
              <a:spcBef>
                <a:spcPts val="0"/>
              </a:spcBef>
              <a:spcAft>
                <a:spcPts val="0"/>
              </a:spcAft>
              <a:buSzPts val="2100"/>
              <a:buNone/>
              <a:defRPr sz="2700"/>
            </a:lvl9pPr>
          </a:lstStyle>
          <a:p/>
        </p:txBody>
      </p:sp>
      <p:sp>
        <p:nvSpPr>
          <p:cNvPr id="23" name="Google Shape;23;p5"/>
          <p:cNvSpPr txBox="1"/>
          <p:nvPr>
            <p:ph idx="1" type="body"/>
          </p:nvPr>
        </p:nvSpPr>
        <p:spPr>
          <a:xfrm>
            <a:off x="1257300" y="2738438"/>
            <a:ext cx="15773400" cy="6526800"/>
          </a:xfrm>
          <a:prstGeom prst="rect">
            <a:avLst/>
          </a:prstGeom>
          <a:noFill/>
          <a:ln>
            <a:noFill/>
          </a:ln>
        </p:spPr>
        <p:txBody>
          <a:bodyPr anchorCtr="0" anchor="t" bIns="68550" lIns="137150" spcFirstLastPara="1" rIns="137150" wrap="square" tIns="68550"/>
          <a:lstStyle>
            <a:lvl1pPr indent="-495300" lvl="0" marL="457200" marR="0" rtl="0" algn="l">
              <a:lnSpc>
                <a:spcPct val="90000"/>
              </a:lnSpc>
              <a:spcBef>
                <a:spcPts val="1500"/>
              </a:spcBef>
              <a:spcAft>
                <a:spcPts val="0"/>
              </a:spcAft>
              <a:buClr>
                <a:schemeClr val="dk1"/>
              </a:buClr>
              <a:buSzPts val="4200"/>
              <a:buFont typeface="Arial"/>
              <a:buChar char="•"/>
              <a:defRPr b="0" i="0" sz="4200" u="none" cap="none" strike="noStrike">
                <a:solidFill>
                  <a:schemeClr val="dk1"/>
                </a:solidFill>
                <a:latin typeface="Calibri"/>
                <a:ea typeface="Calibri"/>
                <a:cs typeface="Calibri"/>
                <a:sym typeface="Calibri"/>
              </a:defRPr>
            </a:lvl1pPr>
            <a:lvl2pPr indent="-457200" lvl="1" marL="914400" marR="0" rtl="0" algn="l">
              <a:lnSpc>
                <a:spcPct val="90000"/>
              </a:lnSpc>
              <a:spcBef>
                <a:spcPts val="8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2pPr>
            <a:lvl3pPr indent="-419100" lvl="2" marL="1371600" marR="0" rtl="0" algn="l">
              <a:lnSpc>
                <a:spcPct val="90000"/>
              </a:lnSpc>
              <a:spcBef>
                <a:spcPts val="8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3pPr>
            <a:lvl4pPr indent="-400050" lvl="3" marL="1828800" marR="0" rtl="0" algn="l">
              <a:lnSpc>
                <a:spcPct val="90000"/>
              </a:lnSpc>
              <a:spcBef>
                <a:spcPts val="8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4pPr>
            <a:lvl5pPr indent="-400050" lvl="4" marL="2286000" marR="0" rtl="0" algn="l">
              <a:lnSpc>
                <a:spcPct val="90000"/>
              </a:lnSpc>
              <a:spcBef>
                <a:spcPts val="8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5pPr>
            <a:lvl6pPr indent="-400050" lvl="5" marL="2743200" marR="0" rtl="0" algn="l">
              <a:lnSpc>
                <a:spcPct val="90000"/>
              </a:lnSpc>
              <a:spcBef>
                <a:spcPts val="8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6pPr>
            <a:lvl7pPr indent="-400050" lvl="6" marL="3200400" marR="0" rtl="0" algn="l">
              <a:lnSpc>
                <a:spcPct val="90000"/>
              </a:lnSpc>
              <a:spcBef>
                <a:spcPts val="8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7pPr>
            <a:lvl8pPr indent="-400050" lvl="7" marL="3657600" marR="0" rtl="0" algn="l">
              <a:lnSpc>
                <a:spcPct val="90000"/>
              </a:lnSpc>
              <a:spcBef>
                <a:spcPts val="8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8pPr>
            <a:lvl9pPr indent="-400050" lvl="8" marL="4114800" marR="0" rtl="0" algn="l">
              <a:lnSpc>
                <a:spcPct val="90000"/>
              </a:lnSpc>
              <a:spcBef>
                <a:spcPts val="8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9pPr>
          </a:lstStyle>
          <a:p/>
        </p:txBody>
      </p:sp>
      <p:sp>
        <p:nvSpPr>
          <p:cNvPr id="24" name="Google Shape;24;p5"/>
          <p:cNvSpPr txBox="1"/>
          <p:nvPr>
            <p:ph idx="10" type="dt"/>
          </p:nvPr>
        </p:nvSpPr>
        <p:spPr>
          <a:xfrm>
            <a:off x="1257300" y="9534525"/>
            <a:ext cx="4114800" cy="547500"/>
          </a:xfrm>
          <a:prstGeom prst="rect">
            <a:avLst/>
          </a:prstGeom>
          <a:noFill/>
          <a:ln>
            <a:noFill/>
          </a:ln>
        </p:spPr>
        <p:txBody>
          <a:bodyPr anchorCtr="0" anchor="ctr" bIns="68550" lIns="137150" spcFirstLastPara="1" rIns="137150" wrap="square" tIns="68550"/>
          <a:lstStyle>
            <a:lvl1pPr lvl="0" marR="0" rtl="0" algn="l">
              <a:spcBef>
                <a:spcPts val="0"/>
              </a:spcBef>
              <a:spcAft>
                <a:spcPts val="0"/>
              </a:spcAft>
              <a:buSzPts val="2100"/>
              <a:buNone/>
              <a:defRPr b="0" i="0" sz="1800" u="none" cap="none" strike="noStrike">
                <a:solidFill>
                  <a:srgbClr val="C55A11"/>
                </a:solidFill>
                <a:latin typeface="Calibri"/>
                <a:ea typeface="Calibri"/>
                <a:cs typeface="Calibri"/>
                <a:sym typeface="Calibri"/>
              </a:defRPr>
            </a:lvl1pPr>
            <a:lvl2pPr lvl="1"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2pPr>
            <a:lvl3pPr lvl="2"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3pPr>
            <a:lvl4pPr lvl="3"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4pPr>
            <a:lvl5pPr lvl="4"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5pPr>
            <a:lvl6pPr lvl="5"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6pPr>
            <a:lvl7pPr lvl="6"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7pPr>
            <a:lvl8pPr lvl="7"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8pPr>
            <a:lvl9pPr lvl="8"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9pPr>
          </a:lstStyle>
          <a:p/>
        </p:txBody>
      </p:sp>
      <p:sp>
        <p:nvSpPr>
          <p:cNvPr id="25" name="Google Shape;25;p5"/>
          <p:cNvSpPr txBox="1"/>
          <p:nvPr>
            <p:ph idx="11" type="ftr"/>
          </p:nvPr>
        </p:nvSpPr>
        <p:spPr>
          <a:xfrm>
            <a:off x="6057900" y="9534525"/>
            <a:ext cx="6172200" cy="547500"/>
          </a:xfrm>
          <a:prstGeom prst="rect">
            <a:avLst/>
          </a:prstGeom>
          <a:noFill/>
          <a:ln>
            <a:noFill/>
          </a:ln>
        </p:spPr>
        <p:txBody>
          <a:bodyPr anchorCtr="0" anchor="ctr" bIns="68550" lIns="137150" spcFirstLastPara="1" rIns="137150" wrap="square" tIns="68550"/>
          <a:lstStyle>
            <a:lvl1pPr lvl="0" marR="0" rtl="0" algn="ctr">
              <a:spcBef>
                <a:spcPts val="0"/>
              </a:spcBef>
              <a:spcAft>
                <a:spcPts val="0"/>
              </a:spcAft>
              <a:buSzPts val="2100"/>
              <a:buNone/>
              <a:defRPr b="0" i="0" sz="1800" u="none" cap="none" strike="noStrike">
                <a:solidFill>
                  <a:srgbClr val="C55A11"/>
                </a:solidFill>
                <a:latin typeface="Calibri"/>
                <a:ea typeface="Calibri"/>
                <a:cs typeface="Calibri"/>
                <a:sym typeface="Calibri"/>
              </a:defRPr>
            </a:lvl1pPr>
            <a:lvl2pPr lvl="1"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2pPr>
            <a:lvl3pPr lvl="2"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3pPr>
            <a:lvl4pPr lvl="3"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4pPr>
            <a:lvl5pPr lvl="4"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5pPr>
            <a:lvl6pPr lvl="5"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6pPr>
            <a:lvl7pPr lvl="6"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7pPr>
            <a:lvl8pPr lvl="7"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8pPr>
            <a:lvl9pPr lvl="8"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9pPr>
          </a:lstStyle>
          <a:p/>
        </p:txBody>
      </p:sp>
      <p:sp>
        <p:nvSpPr>
          <p:cNvPr id="26" name="Google Shape;26;p5"/>
          <p:cNvSpPr txBox="1"/>
          <p:nvPr>
            <p:ph idx="12" type="sldNum"/>
          </p:nvPr>
        </p:nvSpPr>
        <p:spPr>
          <a:xfrm>
            <a:off x="12915900" y="9534525"/>
            <a:ext cx="4114800" cy="547500"/>
          </a:xfrm>
          <a:prstGeom prst="rect">
            <a:avLst/>
          </a:prstGeom>
          <a:noFill/>
          <a:ln>
            <a:noFill/>
          </a:ln>
        </p:spPr>
        <p:txBody>
          <a:bodyPr anchorCtr="0" anchor="ctr" bIns="68550" lIns="137150" spcFirstLastPara="1" rIns="137150" wrap="square" tIns="68550">
            <a:noAutofit/>
          </a:bodyPr>
          <a:lstStyle>
            <a:lvl1pPr indent="0" lvl="0" marL="0" marR="0" rtl="0" algn="r">
              <a:spcBef>
                <a:spcPts val="0"/>
              </a:spcBef>
              <a:buNone/>
              <a:defRPr b="0" i="0" sz="1800" u="none" cap="none" strike="noStrike">
                <a:solidFill>
                  <a:srgbClr val="C55A11"/>
                </a:solidFill>
                <a:latin typeface="Calibri"/>
                <a:ea typeface="Calibri"/>
                <a:cs typeface="Calibri"/>
                <a:sym typeface="Calibri"/>
              </a:defRPr>
            </a:lvl1pPr>
            <a:lvl2pPr indent="0" lvl="1" marL="0" marR="0" rtl="0" algn="r">
              <a:spcBef>
                <a:spcPts val="0"/>
              </a:spcBef>
              <a:buNone/>
              <a:defRPr b="0" i="0" sz="1800" u="none" cap="none" strike="noStrike">
                <a:solidFill>
                  <a:srgbClr val="C55A11"/>
                </a:solidFill>
                <a:latin typeface="Calibri"/>
                <a:ea typeface="Calibri"/>
                <a:cs typeface="Calibri"/>
                <a:sym typeface="Calibri"/>
              </a:defRPr>
            </a:lvl2pPr>
            <a:lvl3pPr indent="0" lvl="2" marL="0" marR="0" rtl="0" algn="r">
              <a:spcBef>
                <a:spcPts val="0"/>
              </a:spcBef>
              <a:buNone/>
              <a:defRPr b="0" i="0" sz="1800" u="none" cap="none" strike="noStrike">
                <a:solidFill>
                  <a:srgbClr val="C55A11"/>
                </a:solidFill>
                <a:latin typeface="Calibri"/>
                <a:ea typeface="Calibri"/>
                <a:cs typeface="Calibri"/>
                <a:sym typeface="Calibri"/>
              </a:defRPr>
            </a:lvl3pPr>
            <a:lvl4pPr indent="0" lvl="3" marL="0" marR="0" rtl="0" algn="r">
              <a:spcBef>
                <a:spcPts val="0"/>
              </a:spcBef>
              <a:buNone/>
              <a:defRPr b="0" i="0" sz="1800" u="none" cap="none" strike="noStrike">
                <a:solidFill>
                  <a:srgbClr val="C55A11"/>
                </a:solidFill>
                <a:latin typeface="Calibri"/>
                <a:ea typeface="Calibri"/>
                <a:cs typeface="Calibri"/>
                <a:sym typeface="Calibri"/>
              </a:defRPr>
            </a:lvl4pPr>
            <a:lvl5pPr indent="0" lvl="4" marL="0" marR="0" rtl="0" algn="r">
              <a:spcBef>
                <a:spcPts val="0"/>
              </a:spcBef>
              <a:buNone/>
              <a:defRPr b="0" i="0" sz="1800" u="none" cap="none" strike="noStrike">
                <a:solidFill>
                  <a:srgbClr val="C55A11"/>
                </a:solidFill>
                <a:latin typeface="Calibri"/>
                <a:ea typeface="Calibri"/>
                <a:cs typeface="Calibri"/>
                <a:sym typeface="Calibri"/>
              </a:defRPr>
            </a:lvl5pPr>
            <a:lvl6pPr indent="0" lvl="5" marL="0" marR="0" rtl="0" algn="r">
              <a:spcBef>
                <a:spcPts val="0"/>
              </a:spcBef>
              <a:buNone/>
              <a:defRPr b="0" i="0" sz="1800" u="none" cap="none" strike="noStrike">
                <a:solidFill>
                  <a:srgbClr val="C55A11"/>
                </a:solidFill>
                <a:latin typeface="Calibri"/>
                <a:ea typeface="Calibri"/>
                <a:cs typeface="Calibri"/>
                <a:sym typeface="Calibri"/>
              </a:defRPr>
            </a:lvl6pPr>
            <a:lvl7pPr indent="0" lvl="6" marL="0" marR="0" rtl="0" algn="r">
              <a:spcBef>
                <a:spcPts val="0"/>
              </a:spcBef>
              <a:buNone/>
              <a:defRPr b="0" i="0" sz="1800" u="none" cap="none" strike="noStrike">
                <a:solidFill>
                  <a:srgbClr val="C55A11"/>
                </a:solidFill>
                <a:latin typeface="Calibri"/>
                <a:ea typeface="Calibri"/>
                <a:cs typeface="Calibri"/>
                <a:sym typeface="Calibri"/>
              </a:defRPr>
            </a:lvl7pPr>
            <a:lvl8pPr indent="0" lvl="7" marL="0" marR="0" rtl="0" algn="r">
              <a:spcBef>
                <a:spcPts val="0"/>
              </a:spcBef>
              <a:buNone/>
              <a:defRPr b="0" i="0" sz="1800" u="none" cap="none" strike="noStrike">
                <a:solidFill>
                  <a:srgbClr val="C55A11"/>
                </a:solidFill>
                <a:latin typeface="Calibri"/>
                <a:ea typeface="Calibri"/>
                <a:cs typeface="Calibri"/>
                <a:sym typeface="Calibri"/>
              </a:defRPr>
            </a:lvl8pPr>
            <a:lvl9pPr indent="0" lvl="8" marL="0" marR="0" rtl="0" algn="r">
              <a:spcBef>
                <a:spcPts val="0"/>
              </a:spcBef>
              <a:buNone/>
              <a:defRPr b="0" i="0" sz="1800" u="none" cap="none" strike="noStrike">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responsibleadvertising.org/ad-standards/" TargetMode="External"/><Relationship Id="rId4" Type="http://schemas.openxmlformats.org/officeDocument/2006/relationships/hyperlink" Target="https://eaca.eu/" TargetMode="External"/><Relationship Id="rId5" Type="http://schemas.openxmlformats.org/officeDocument/2006/relationships/image" Target="../media/image6.png"/><Relationship Id="rId6" Type="http://schemas.openxmlformats.org/officeDocument/2006/relationships/hyperlink" Target="https://eaca.eu/"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6"/>
          <p:cNvSpPr txBox="1"/>
          <p:nvPr>
            <p:ph idx="1" type="subTitle"/>
          </p:nvPr>
        </p:nvSpPr>
        <p:spPr>
          <a:xfrm>
            <a:off x="1371601" y="5590099"/>
            <a:ext cx="15129900" cy="3251100"/>
          </a:xfrm>
          <a:prstGeom prst="rect">
            <a:avLst/>
          </a:prstGeom>
          <a:noFill/>
          <a:ln>
            <a:noFill/>
          </a:ln>
        </p:spPr>
        <p:txBody>
          <a:bodyPr anchorCtr="0" anchor="t" bIns="68550" lIns="137150" spcFirstLastPara="1" rIns="137150" wrap="square" tIns="68550">
            <a:noAutofit/>
          </a:bodyPr>
          <a:lstStyle/>
          <a:p>
            <a:pPr indent="0" lvl="0" marL="0" rtl="0" algn="ctr">
              <a:lnSpc>
                <a:spcPct val="90000"/>
              </a:lnSpc>
              <a:spcBef>
                <a:spcPts val="0"/>
              </a:spcBef>
              <a:spcAft>
                <a:spcPts val="0"/>
              </a:spcAft>
              <a:buClr>
                <a:srgbClr val="2F5496"/>
              </a:buClr>
              <a:buSzPts val="5000"/>
              <a:buNone/>
            </a:pPr>
            <a:r>
              <a:rPr b="1" lang="en-US" sz="5000"/>
              <a:t>Enhancing quality in </a:t>
            </a:r>
            <a:br>
              <a:rPr b="1" lang="en-US" sz="5000"/>
            </a:br>
            <a:r>
              <a:rPr b="1" lang="en-US" sz="5000"/>
              <a:t>innovative higher education about consumer awareness </a:t>
            </a:r>
            <a:endParaRPr b="1" sz="5000"/>
          </a:p>
          <a:p>
            <a:pPr indent="0" lvl="0" marL="0" rtl="0" algn="ctr">
              <a:lnSpc>
                <a:spcPct val="90000"/>
              </a:lnSpc>
              <a:spcBef>
                <a:spcPts val="1500"/>
              </a:spcBef>
              <a:spcAft>
                <a:spcPts val="0"/>
              </a:spcAft>
              <a:buClr>
                <a:srgbClr val="2F5496"/>
              </a:buClr>
              <a:buSzPts val="5000"/>
              <a:buNone/>
            </a:pPr>
            <a:r>
              <a:rPr b="1" lang="en-US" sz="5000"/>
              <a:t>Consume-aware</a:t>
            </a:r>
            <a:r>
              <a:rPr lang="en-US" sz="5000"/>
              <a:t> </a:t>
            </a:r>
            <a:br>
              <a:rPr lang="en-US" sz="5000"/>
            </a:br>
            <a:br>
              <a:rPr lang="en-US" sz="2200"/>
            </a:br>
            <a:r>
              <a:rPr lang="en-US" sz="4200"/>
              <a:t>Erasmus+ Action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187" name="Shape 187"/>
        <p:cNvGrpSpPr/>
        <p:nvPr/>
      </p:nvGrpSpPr>
      <p:grpSpPr>
        <a:xfrm>
          <a:off x="0" y="0"/>
          <a:ext cx="0" cy="0"/>
          <a:chOff x="0" y="0"/>
          <a:chExt cx="0" cy="0"/>
        </a:xfrm>
      </p:grpSpPr>
      <p:sp>
        <p:nvSpPr>
          <p:cNvPr id="188" name="Google Shape;188;p25">
            <a:hlinkClick r:id="rId3"/>
          </p:cNvPr>
          <p:cNvSpPr/>
          <p:nvPr/>
        </p:nvSpPr>
        <p:spPr>
          <a:xfrm>
            <a:off x="342375" y="4142450"/>
            <a:ext cx="5514300" cy="33303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5">
            <a:hlinkClick r:id="rId4"/>
          </p:cNvPr>
          <p:cNvSpPr/>
          <p:nvPr/>
        </p:nvSpPr>
        <p:spPr>
          <a:xfrm>
            <a:off x="6489675" y="4142450"/>
            <a:ext cx="5514300" cy="33303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p:nvPr/>
        </p:nvSpPr>
        <p:spPr>
          <a:xfrm>
            <a:off x="0" y="0"/>
            <a:ext cx="18288000" cy="244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txBox="1"/>
          <p:nvPr/>
        </p:nvSpPr>
        <p:spPr>
          <a:xfrm>
            <a:off x="1270800" y="921300"/>
            <a:ext cx="157464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4600">
                <a:solidFill>
                  <a:srgbClr val="00BCD4"/>
                </a:solidFill>
                <a:latin typeface="Montserrat"/>
                <a:ea typeface="Montserrat"/>
                <a:cs typeface="Montserrat"/>
                <a:sym typeface="Montserrat"/>
              </a:rPr>
              <a:t>QUESTIONS</a:t>
            </a:r>
            <a:endParaRPr b="1" sz="4600">
              <a:solidFill>
                <a:srgbClr val="00BCD4"/>
              </a:solidFill>
              <a:latin typeface="Montserrat"/>
              <a:ea typeface="Montserrat"/>
              <a:cs typeface="Montserrat"/>
              <a:sym typeface="Montserrat"/>
            </a:endParaRPr>
          </a:p>
        </p:txBody>
      </p:sp>
      <p:sp>
        <p:nvSpPr>
          <p:cNvPr id="192" name="Google Shape;192;p25"/>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3" name="Google Shape;193;p25"/>
          <p:cNvPicPr preferRelativeResize="0"/>
          <p:nvPr/>
        </p:nvPicPr>
        <p:blipFill rotWithShape="1">
          <a:blip r:embed="rId5">
            <a:alphaModFix/>
          </a:blip>
          <a:srcRect b="0" l="0" r="0" t="0"/>
          <a:stretch/>
        </p:blipFill>
        <p:spPr>
          <a:xfrm rot="-5400000">
            <a:off x="17104108" y="9103107"/>
            <a:ext cx="1800598" cy="567188"/>
          </a:xfrm>
          <a:prstGeom prst="rect">
            <a:avLst/>
          </a:prstGeom>
          <a:noFill/>
          <a:ln>
            <a:noFill/>
          </a:ln>
        </p:spPr>
      </p:pic>
      <p:sp>
        <p:nvSpPr>
          <p:cNvPr id="194" name="Google Shape;194;p25"/>
          <p:cNvSpPr txBox="1"/>
          <p:nvPr/>
        </p:nvSpPr>
        <p:spPr>
          <a:xfrm>
            <a:off x="342375" y="4566200"/>
            <a:ext cx="5514300" cy="7500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b="1" lang="en-US" sz="2800">
                <a:solidFill>
                  <a:srgbClr val="FFFFFF"/>
                </a:solidFill>
                <a:latin typeface="Montserrat"/>
                <a:ea typeface="Montserrat"/>
                <a:cs typeface="Montserrat"/>
                <a:sym typeface="Montserrat"/>
              </a:rPr>
              <a:t>Identify 3 consumer rights which are the most important for you. Have they ever been threatened? How?</a:t>
            </a:r>
            <a:endParaRPr b="1" sz="2800">
              <a:solidFill>
                <a:srgbClr val="FFFFFF"/>
              </a:solidFill>
            </a:endParaRPr>
          </a:p>
        </p:txBody>
      </p:sp>
      <p:sp>
        <p:nvSpPr>
          <p:cNvPr id="195" name="Google Shape;195;p25">
            <a:hlinkClick r:id="rId6"/>
          </p:cNvPr>
          <p:cNvSpPr/>
          <p:nvPr/>
        </p:nvSpPr>
        <p:spPr>
          <a:xfrm>
            <a:off x="12636975" y="4142450"/>
            <a:ext cx="5514300" cy="33303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txBox="1"/>
          <p:nvPr/>
        </p:nvSpPr>
        <p:spPr>
          <a:xfrm>
            <a:off x="6544125" y="4392875"/>
            <a:ext cx="5405400" cy="264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2800">
                <a:solidFill>
                  <a:schemeClr val="lt1"/>
                </a:solidFill>
                <a:latin typeface="Montserrat"/>
                <a:ea typeface="Montserrat"/>
                <a:cs typeface="Montserrat"/>
                <a:sym typeface="Montserrat"/>
              </a:rPr>
              <a:t>Are there any consumer protection guidelines in your country? How do they differ from those introduced by the United Nations?</a:t>
            </a:r>
            <a:endParaRPr b="1" sz="2800">
              <a:solidFill>
                <a:schemeClr val="l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97" name="Google Shape;197;p25"/>
          <p:cNvSpPr txBox="1"/>
          <p:nvPr/>
        </p:nvSpPr>
        <p:spPr>
          <a:xfrm>
            <a:off x="13472175" y="4463575"/>
            <a:ext cx="3843900" cy="227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800">
                <a:solidFill>
                  <a:schemeClr val="lt1"/>
                </a:solidFill>
                <a:latin typeface="Montserrat"/>
                <a:ea typeface="Montserrat"/>
                <a:cs typeface="Montserrat"/>
                <a:sym typeface="Montserrat"/>
              </a:rPr>
              <a:t>Identify reasons to be aware as consumer</a:t>
            </a:r>
            <a:endParaRPr b="1" sz="2800">
              <a:solidFill>
                <a:schemeClr val="lt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01" name="Shape 201"/>
        <p:cNvGrpSpPr/>
        <p:nvPr/>
      </p:nvGrpSpPr>
      <p:grpSpPr>
        <a:xfrm>
          <a:off x="0" y="0"/>
          <a:ext cx="0" cy="0"/>
          <a:chOff x="0" y="0"/>
          <a:chExt cx="0" cy="0"/>
        </a:xfrm>
      </p:grpSpPr>
      <p:sp>
        <p:nvSpPr>
          <p:cNvPr id="202" name="Google Shape;202;p26"/>
          <p:cNvSpPr txBox="1"/>
          <p:nvPr/>
        </p:nvSpPr>
        <p:spPr>
          <a:xfrm>
            <a:off x="2236193" y="2968986"/>
            <a:ext cx="13815600" cy="3663300"/>
          </a:xfrm>
          <a:prstGeom prst="rect">
            <a:avLst/>
          </a:prstGeom>
          <a:noFill/>
          <a:ln>
            <a:noFill/>
          </a:ln>
        </p:spPr>
        <p:txBody>
          <a:bodyPr anchorCtr="0" anchor="ctr" bIns="0" lIns="0" spcFirstLastPara="1" rIns="0" wrap="square" tIns="0">
            <a:noAutofit/>
          </a:bodyPr>
          <a:lstStyle/>
          <a:p>
            <a:pPr indent="0" lvl="0" marL="0" marR="0" rtl="0" algn="ctr">
              <a:lnSpc>
                <a:spcPct val="108000"/>
              </a:lnSpc>
              <a:spcBef>
                <a:spcPts val="0"/>
              </a:spcBef>
              <a:spcAft>
                <a:spcPts val="0"/>
              </a:spcAft>
              <a:buNone/>
            </a:pPr>
            <a:r>
              <a:rPr b="1" lang="en-US" sz="8800">
                <a:solidFill>
                  <a:srgbClr val="FECB01"/>
                </a:solidFill>
                <a:latin typeface="Montserrat"/>
                <a:ea typeface="Montserrat"/>
                <a:cs typeface="Montserrat"/>
                <a:sym typeface="Montserrat"/>
              </a:rPr>
              <a:t>THANK YOU</a:t>
            </a:r>
            <a:endParaRPr>
              <a:solidFill>
                <a:srgbClr val="FECB01"/>
              </a:solidFill>
            </a:endParaRPr>
          </a:p>
        </p:txBody>
      </p:sp>
      <p:sp>
        <p:nvSpPr>
          <p:cNvPr id="203" name="Google Shape;203;p26"/>
          <p:cNvSpPr/>
          <p:nvPr/>
        </p:nvSpPr>
        <p:spPr>
          <a:xfrm>
            <a:off x="9100735" y="0"/>
            <a:ext cx="86400" cy="1618800"/>
          </a:xfrm>
          <a:prstGeom prst="rect">
            <a:avLst/>
          </a:prstGeom>
          <a:solidFill>
            <a:srgbClr val="29F3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6"/>
          <p:cNvSpPr/>
          <p:nvPr/>
        </p:nvSpPr>
        <p:spPr>
          <a:xfrm>
            <a:off x="9100735" y="8664260"/>
            <a:ext cx="86400" cy="1618800"/>
          </a:xfrm>
          <a:prstGeom prst="rect">
            <a:avLst/>
          </a:prstGeom>
          <a:solidFill>
            <a:srgbClr val="29F3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5" name="Google Shape;205;p26"/>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01" name="Shape 101"/>
        <p:cNvGrpSpPr/>
        <p:nvPr/>
      </p:nvGrpSpPr>
      <p:grpSpPr>
        <a:xfrm>
          <a:off x="0" y="0"/>
          <a:ext cx="0" cy="0"/>
          <a:chOff x="0" y="0"/>
          <a:chExt cx="0" cy="0"/>
        </a:xfrm>
      </p:grpSpPr>
      <p:sp>
        <p:nvSpPr>
          <p:cNvPr id="102" name="Google Shape;102;p17"/>
          <p:cNvSpPr txBox="1"/>
          <p:nvPr/>
        </p:nvSpPr>
        <p:spPr>
          <a:xfrm>
            <a:off x="1002300" y="2645475"/>
            <a:ext cx="16283400" cy="1344900"/>
          </a:xfrm>
          <a:prstGeom prst="rect">
            <a:avLst/>
          </a:prstGeom>
          <a:noFill/>
          <a:ln>
            <a:noFill/>
          </a:ln>
        </p:spPr>
        <p:txBody>
          <a:bodyPr anchorCtr="0" anchor="t" bIns="0" lIns="0" spcFirstLastPara="1" rIns="0" wrap="square" tIns="0">
            <a:noAutofit/>
          </a:bodyPr>
          <a:lstStyle/>
          <a:p>
            <a:pPr indent="0" lvl="0" marL="0" marR="0" rtl="0" algn="ctr">
              <a:lnSpc>
                <a:spcPct val="108000"/>
              </a:lnSpc>
              <a:spcBef>
                <a:spcPts val="0"/>
              </a:spcBef>
              <a:spcAft>
                <a:spcPts val="0"/>
              </a:spcAft>
              <a:buNone/>
            </a:pPr>
            <a:r>
              <a:rPr b="1" lang="en-US" sz="8800">
                <a:solidFill>
                  <a:srgbClr val="00BCD4"/>
                </a:solidFill>
                <a:latin typeface="Montserrat"/>
                <a:ea typeface="Montserrat"/>
                <a:cs typeface="Montserrat"/>
                <a:sym typeface="Montserrat"/>
              </a:rPr>
              <a:t>CHAPTER 3</a:t>
            </a:r>
            <a:endParaRPr b="1" sz="8800">
              <a:solidFill>
                <a:srgbClr val="FFFFFF"/>
              </a:solidFill>
              <a:latin typeface="Montserrat"/>
              <a:ea typeface="Montserrat"/>
              <a:cs typeface="Montserrat"/>
              <a:sym typeface="Montserrat"/>
            </a:endParaRPr>
          </a:p>
          <a:p>
            <a:pPr indent="0" lvl="0" marL="0" rtl="0" algn="ctr">
              <a:lnSpc>
                <a:spcPct val="115000"/>
              </a:lnSpc>
              <a:spcBef>
                <a:spcPts val="1000"/>
              </a:spcBef>
              <a:spcAft>
                <a:spcPts val="1000"/>
              </a:spcAft>
              <a:buClr>
                <a:schemeClr val="dk1"/>
              </a:buClr>
              <a:buFont typeface="Arial"/>
              <a:buNone/>
            </a:pPr>
            <a:r>
              <a:t/>
            </a:r>
            <a:endParaRPr b="1" sz="8800">
              <a:solidFill>
                <a:srgbClr val="FFFFFF"/>
              </a:solidFill>
              <a:latin typeface="Montserrat"/>
              <a:ea typeface="Montserrat"/>
              <a:cs typeface="Montserrat"/>
              <a:sym typeface="Montserrat"/>
            </a:endParaRPr>
          </a:p>
        </p:txBody>
      </p:sp>
      <p:sp>
        <p:nvSpPr>
          <p:cNvPr id="103" name="Google Shape;103;p17"/>
          <p:cNvSpPr/>
          <p:nvPr/>
        </p:nvSpPr>
        <p:spPr>
          <a:xfrm>
            <a:off x="9100735" y="0"/>
            <a:ext cx="86530" cy="1618785"/>
          </a:xfrm>
          <a:prstGeom prst="rect">
            <a:avLst/>
          </a:prstGeom>
          <a:solidFill>
            <a:srgbClr val="29F3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9100735" y="8664260"/>
            <a:ext cx="86530" cy="1618785"/>
          </a:xfrm>
          <a:prstGeom prst="rect">
            <a:avLst/>
          </a:prstGeom>
          <a:solidFill>
            <a:srgbClr val="29F3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17"/>
          <p:cNvPicPr preferRelativeResize="0"/>
          <p:nvPr/>
        </p:nvPicPr>
        <p:blipFill rotWithShape="1">
          <a:blip r:embed="rId3">
            <a:alphaModFix/>
          </a:blip>
          <a:srcRect b="0" l="0" r="0" t="0"/>
          <a:stretch/>
        </p:blipFill>
        <p:spPr>
          <a:xfrm rot="-5400000">
            <a:off x="17104107" y="9103107"/>
            <a:ext cx="1800598" cy="567188"/>
          </a:xfrm>
          <a:prstGeom prst="rect">
            <a:avLst/>
          </a:prstGeom>
          <a:noFill/>
          <a:ln>
            <a:noFill/>
          </a:ln>
        </p:spPr>
      </p:pic>
      <p:sp>
        <p:nvSpPr>
          <p:cNvPr id="106" name="Google Shape;106;p17"/>
          <p:cNvSpPr txBox="1"/>
          <p:nvPr/>
        </p:nvSpPr>
        <p:spPr>
          <a:xfrm>
            <a:off x="721200" y="4431375"/>
            <a:ext cx="16845600" cy="33702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1000"/>
              </a:spcBef>
              <a:spcAft>
                <a:spcPts val="0"/>
              </a:spcAft>
              <a:buSzPts val="1100"/>
              <a:buNone/>
            </a:pPr>
            <a:r>
              <a:rPr b="1" lang="en-US" sz="6000">
                <a:solidFill>
                  <a:srgbClr val="FFFFFF"/>
                </a:solidFill>
                <a:latin typeface="Montserrat"/>
                <a:ea typeface="Montserrat"/>
                <a:cs typeface="Montserrat"/>
                <a:sym typeface="Montserrat"/>
              </a:rPr>
              <a:t>CUSTOMER AWARENESS </a:t>
            </a:r>
            <a:endParaRPr b="1" sz="6000">
              <a:solidFill>
                <a:srgbClr val="FFFFFF"/>
              </a:solidFill>
              <a:latin typeface="Montserrat"/>
              <a:ea typeface="Montserrat"/>
              <a:cs typeface="Montserrat"/>
              <a:sym typeface="Montserrat"/>
            </a:endParaRPr>
          </a:p>
          <a:p>
            <a:pPr indent="0" lvl="0" marL="0" rtl="0" algn="ctr">
              <a:lnSpc>
                <a:spcPct val="115000"/>
              </a:lnSpc>
              <a:spcBef>
                <a:spcPts val="1000"/>
              </a:spcBef>
              <a:spcAft>
                <a:spcPts val="0"/>
              </a:spcAft>
              <a:buClr>
                <a:schemeClr val="dk1"/>
              </a:buClr>
              <a:buSzPts val="1100"/>
              <a:buFont typeface="Arial"/>
              <a:buNone/>
            </a:pPr>
            <a:r>
              <a:rPr lang="en-US" sz="6000">
                <a:solidFill>
                  <a:srgbClr val="FECB01"/>
                </a:solidFill>
                <a:latin typeface="Montserrat"/>
                <a:ea typeface="Montserrat"/>
                <a:cs typeface="Montserrat"/>
                <a:sym typeface="Montserrat"/>
              </a:rPr>
              <a:t>IMPORTANCE </a:t>
            </a:r>
            <a:endParaRPr sz="6000">
              <a:solidFill>
                <a:srgbClr val="FECB01"/>
              </a:solidFill>
              <a:latin typeface="Montserrat"/>
              <a:ea typeface="Montserrat"/>
              <a:cs typeface="Montserrat"/>
              <a:sym typeface="Montserrat"/>
            </a:endParaRPr>
          </a:p>
          <a:p>
            <a:pPr indent="0" lvl="0" marL="0" rtl="0" algn="ctr">
              <a:lnSpc>
                <a:spcPct val="115000"/>
              </a:lnSpc>
              <a:spcBef>
                <a:spcPts val="1000"/>
              </a:spcBef>
              <a:spcAft>
                <a:spcPts val="0"/>
              </a:spcAft>
              <a:buClr>
                <a:schemeClr val="dk1"/>
              </a:buClr>
              <a:buSzPts val="1100"/>
              <a:buFont typeface="Arial"/>
              <a:buNone/>
            </a:pPr>
            <a:r>
              <a:t/>
            </a:r>
            <a:endParaRPr b="1" sz="6000">
              <a:solidFill>
                <a:srgbClr val="FFFFFF"/>
              </a:solidFill>
              <a:latin typeface="Montserrat"/>
              <a:ea typeface="Montserrat"/>
              <a:cs typeface="Montserrat"/>
              <a:sym typeface="Montserrat"/>
            </a:endParaRPr>
          </a:p>
          <a:p>
            <a:pPr indent="0" lvl="0" marL="0" rtl="0" algn="ctr">
              <a:lnSpc>
                <a:spcPct val="115000"/>
              </a:lnSpc>
              <a:spcBef>
                <a:spcPts val="1000"/>
              </a:spcBef>
              <a:spcAft>
                <a:spcPts val="1000"/>
              </a:spcAft>
              <a:buNone/>
            </a:pPr>
            <a:r>
              <a:t/>
            </a:r>
            <a:endParaRPr b="1" sz="6000">
              <a:solidFill>
                <a:srgbClr val="FFFFFF"/>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110" name="Shape 110"/>
        <p:cNvGrpSpPr/>
        <p:nvPr/>
      </p:nvGrpSpPr>
      <p:grpSpPr>
        <a:xfrm>
          <a:off x="0" y="0"/>
          <a:ext cx="0" cy="0"/>
          <a:chOff x="0" y="0"/>
          <a:chExt cx="0" cy="0"/>
        </a:xfrm>
      </p:grpSpPr>
      <p:sp>
        <p:nvSpPr>
          <p:cNvPr id="111" name="Google Shape;111;p18"/>
          <p:cNvSpPr txBox="1"/>
          <p:nvPr/>
        </p:nvSpPr>
        <p:spPr>
          <a:xfrm>
            <a:off x="-1258479" y="3924300"/>
            <a:ext cx="7383300" cy="2391000"/>
          </a:xfrm>
          <a:prstGeom prst="rect">
            <a:avLst/>
          </a:prstGeom>
          <a:noFill/>
          <a:ln>
            <a:noFill/>
          </a:ln>
        </p:spPr>
        <p:txBody>
          <a:bodyPr anchorCtr="0" anchor="ctr" bIns="0" lIns="0" spcFirstLastPara="1" rIns="0" wrap="square" tIns="0">
            <a:noAutofit/>
          </a:bodyPr>
          <a:lstStyle/>
          <a:p>
            <a:pPr indent="0" lvl="0" marL="0" marR="0" rtl="0" algn="ctr">
              <a:lnSpc>
                <a:spcPct val="126000"/>
              </a:lnSpc>
              <a:spcBef>
                <a:spcPts val="0"/>
              </a:spcBef>
              <a:spcAft>
                <a:spcPts val="0"/>
              </a:spcAft>
              <a:buNone/>
            </a:pPr>
            <a:r>
              <a:rPr b="1" lang="en-US" sz="7500">
                <a:latin typeface="Montserrat"/>
                <a:ea typeface="Montserrat"/>
                <a:cs typeface="Montserrat"/>
                <a:sym typeface="Montserrat"/>
              </a:rPr>
              <a:t>GOALS</a:t>
            </a:r>
            <a:endParaRPr sz="1400"/>
          </a:p>
        </p:txBody>
      </p:sp>
      <p:sp>
        <p:nvSpPr>
          <p:cNvPr id="112" name="Google Shape;112;p18"/>
          <p:cNvSpPr/>
          <p:nvPr/>
        </p:nvSpPr>
        <p:spPr>
          <a:xfrm>
            <a:off x="4989050" y="0"/>
            <a:ext cx="13428000" cy="102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18"/>
          <p:cNvGrpSpPr/>
          <p:nvPr/>
        </p:nvGrpSpPr>
        <p:grpSpPr>
          <a:xfrm>
            <a:off x="6200225" y="1075249"/>
            <a:ext cx="10513965" cy="6566691"/>
            <a:chOff x="-19210" y="598611"/>
            <a:chExt cx="10686010" cy="8755588"/>
          </a:xfrm>
        </p:grpSpPr>
        <p:sp>
          <p:nvSpPr>
            <p:cNvPr id="114" name="Google Shape;114;p18"/>
            <p:cNvSpPr txBox="1"/>
            <p:nvPr/>
          </p:nvSpPr>
          <p:spPr>
            <a:xfrm>
              <a:off x="0" y="3578614"/>
              <a:ext cx="10666800" cy="7296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3300">
                  <a:solidFill>
                    <a:srgbClr val="FFFFFF"/>
                  </a:solidFill>
                  <a:latin typeface="Montserrat"/>
                  <a:ea typeface="Montserrat"/>
                  <a:cs typeface="Montserrat"/>
                  <a:sym typeface="Montserrat"/>
                </a:rPr>
                <a:t>2.</a:t>
              </a:r>
              <a:endParaRPr sz="1400"/>
            </a:p>
          </p:txBody>
        </p:sp>
        <p:sp>
          <p:nvSpPr>
            <p:cNvPr id="115" name="Google Shape;115;p18"/>
            <p:cNvSpPr txBox="1"/>
            <p:nvPr/>
          </p:nvSpPr>
          <p:spPr>
            <a:xfrm>
              <a:off x="0" y="4876862"/>
              <a:ext cx="10628400" cy="22290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lang="en-US" sz="3000">
                  <a:solidFill>
                    <a:srgbClr val="00BCD4"/>
                  </a:solidFill>
                  <a:latin typeface="Montserrat Light"/>
                  <a:ea typeface="Montserrat Light"/>
                  <a:cs typeface="Montserrat Light"/>
                  <a:sym typeface="Montserrat Light"/>
                </a:rPr>
                <a:t>Understand the notion of consumer awareness</a:t>
              </a:r>
              <a:endParaRPr sz="1400"/>
            </a:p>
          </p:txBody>
        </p:sp>
        <p:sp>
          <p:nvSpPr>
            <p:cNvPr id="116" name="Google Shape;116;p18"/>
            <p:cNvSpPr txBox="1"/>
            <p:nvPr/>
          </p:nvSpPr>
          <p:spPr>
            <a:xfrm>
              <a:off x="0" y="6650418"/>
              <a:ext cx="10666800" cy="7296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3300">
                  <a:solidFill>
                    <a:srgbClr val="FFFFFF"/>
                  </a:solidFill>
                  <a:latin typeface="Montserrat"/>
                  <a:ea typeface="Montserrat"/>
                  <a:cs typeface="Montserrat"/>
                  <a:sym typeface="Montserrat"/>
                </a:rPr>
                <a:t>3.</a:t>
              </a:r>
              <a:endParaRPr sz="1400"/>
            </a:p>
          </p:txBody>
        </p:sp>
        <p:sp>
          <p:nvSpPr>
            <p:cNvPr id="117" name="Google Shape;117;p18"/>
            <p:cNvSpPr txBox="1"/>
            <p:nvPr/>
          </p:nvSpPr>
          <p:spPr>
            <a:xfrm>
              <a:off x="19209" y="7887199"/>
              <a:ext cx="10628400" cy="14670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chemeClr val="dk1"/>
                </a:buClr>
                <a:buSzPts val="1100"/>
                <a:buFont typeface="Arial"/>
                <a:buNone/>
              </a:pPr>
              <a:r>
                <a:rPr lang="en-US" sz="3000">
                  <a:solidFill>
                    <a:srgbClr val="00BCD4"/>
                  </a:solidFill>
                  <a:latin typeface="Montserrat Light"/>
                  <a:ea typeface="Montserrat Light"/>
                  <a:cs typeface="Montserrat Light"/>
                  <a:sym typeface="Montserrat Light"/>
                </a:rPr>
                <a:t>Understand the notion of consumer protection</a:t>
              </a:r>
              <a:endParaRPr sz="3000">
                <a:solidFill>
                  <a:srgbClr val="00BCD4"/>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Clr>
                  <a:schemeClr val="dk1"/>
                </a:buClr>
                <a:buSzPts val="1100"/>
                <a:buFont typeface="Arial"/>
                <a:buNone/>
              </a:pPr>
              <a:r>
                <a:t/>
              </a:r>
              <a:endParaRPr sz="3000">
                <a:solidFill>
                  <a:srgbClr val="00BCD4"/>
                </a:solidFill>
                <a:latin typeface="Montserrat Light"/>
                <a:ea typeface="Montserrat Light"/>
                <a:cs typeface="Montserrat Light"/>
                <a:sym typeface="Montserrat Light"/>
              </a:endParaRPr>
            </a:p>
            <a:p>
              <a:pPr indent="0" lvl="0" marL="0" rtl="0" algn="ctr">
                <a:lnSpc>
                  <a:spcPct val="140000"/>
                </a:lnSpc>
                <a:spcBef>
                  <a:spcPts val="0"/>
                </a:spcBef>
                <a:spcAft>
                  <a:spcPts val="0"/>
                </a:spcAft>
                <a:buClr>
                  <a:schemeClr val="dk1"/>
                </a:buClr>
                <a:buFont typeface="Arial"/>
                <a:buNone/>
              </a:pPr>
              <a:r>
                <a:rPr lang="en-US" sz="3300">
                  <a:solidFill>
                    <a:schemeClr val="lt1"/>
                  </a:solidFill>
                  <a:latin typeface="Montserrat"/>
                  <a:ea typeface="Montserrat"/>
                  <a:cs typeface="Montserrat"/>
                  <a:sym typeface="Montserrat"/>
                </a:rPr>
                <a:t>4</a:t>
              </a:r>
              <a:r>
                <a:rPr lang="en-US" sz="3300">
                  <a:solidFill>
                    <a:schemeClr val="lt1"/>
                  </a:solidFill>
                  <a:latin typeface="Montserrat"/>
                  <a:ea typeface="Montserrat"/>
                  <a:cs typeface="Montserrat"/>
                  <a:sym typeface="Montserrat"/>
                </a:rPr>
                <a:t>.</a:t>
              </a:r>
              <a:endParaRPr sz="3300">
                <a:solidFill>
                  <a:schemeClr val="lt1"/>
                </a:solidFill>
                <a:latin typeface="Montserrat"/>
                <a:ea typeface="Montserrat"/>
                <a:cs typeface="Montserrat"/>
                <a:sym typeface="Montserrat"/>
              </a:endParaRPr>
            </a:p>
            <a:p>
              <a:pPr indent="0" lvl="0" marL="0" rtl="0" algn="ctr">
                <a:lnSpc>
                  <a:spcPct val="150000"/>
                </a:lnSpc>
                <a:spcBef>
                  <a:spcPts val="0"/>
                </a:spcBef>
                <a:spcAft>
                  <a:spcPts val="0"/>
                </a:spcAft>
                <a:buClr>
                  <a:schemeClr val="dk1"/>
                </a:buClr>
                <a:buFont typeface="Arial"/>
                <a:buNone/>
              </a:pPr>
              <a:r>
                <a:rPr lang="en-US" sz="3000">
                  <a:solidFill>
                    <a:srgbClr val="00BCD4"/>
                  </a:solidFill>
                  <a:latin typeface="Montserrat Light"/>
                  <a:ea typeface="Montserrat Light"/>
                  <a:cs typeface="Montserrat Light"/>
                  <a:sym typeface="Montserrat Light"/>
                </a:rPr>
                <a:t>Understand the importance of customer awareness</a:t>
              </a:r>
              <a:endParaRPr sz="3300">
                <a:solidFill>
                  <a:schemeClr val="lt1"/>
                </a:solidFill>
                <a:latin typeface="Montserrat"/>
                <a:ea typeface="Montserrat"/>
                <a:cs typeface="Montserrat"/>
                <a:sym typeface="Montserrat"/>
              </a:endParaRPr>
            </a:p>
            <a:p>
              <a:pPr indent="0" lvl="0" marL="0" marR="0" rtl="0" algn="ctr">
                <a:lnSpc>
                  <a:spcPct val="150000"/>
                </a:lnSpc>
                <a:spcBef>
                  <a:spcPts val="0"/>
                </a:spcBef>
                <a:spcAft>
                  <a:spcPts val="0"/>
                </a:spcAft>
                <a:buClr>
                  <a:schemeClr val="dk1"/>
                </a:buClr>
                <a:buSzPts val="1100"/>
                <a:buFont typeface="Arial"/>
                <a:buNone/>
              </a:pPr>
              <a:r>
                <a:t/>
              </a:r>
              <a:endParaRPr sz="3300">
                <a:solidFill>
                  <a:srgbClr val="29F3E2"/>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Clr>
                  <a:schemeClr val="dk1"/>
                </a:buClr>
                <a:buSzPts val="1100"/>
                <a:buFont typeface="Arial"/>
                <a:buNone/>
              </a:pPr>
              <a:r>
                <a:t/>
              </a:r>
              <a:endParaRPr sz="3000">
                <a:solidFill>
                  <a:srgbClr val="00BCD4"/>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None/>
              </a:pPr>
              <a:r>
                <a:t/>
              </a:r>
              <a:endParaRPr sz="3000">
                <a:solidFill>
                  <a:srgbClr val="00BCD4"/>
                </a:solidFill>
                <a:latin typeface="Montserrat Light"/>
                <a:ea typeface="Montserrat Light"/>
                <a:cs typeface="Montserrat Light"/>
                <a:sym typeface="Montserrat Light"/>
              </a:endParaRPr>
            </a:p>
          </p:txBody>
        </p:sp>
        <p:sp>
          <p:nvSpPr>
            <p:cNvPr id="118" name="Google Shape;118;p18"/>
            <p:cNvSpPr txBox="1"/>
            <p:nvPr/>
          </p:nvSpPr>
          <p:spPr>
            <a:xfrm>
              <a:off x="-19210" y="598611"/>
              <a:ext cx="10666800" cy="7296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3300">
                  <a:solidFill>
                    <a:srgbClr val="FFFFFF"/>
                  </a:solidFill>
                  <a:latin typeface="Montserrat"/>
                  <a:ea typeface="Montserrat"/>
                  <a:cs typeface="Montserrat"/>
                  <a:sym typeface="Montserrat"/>
                </a:rPr>
                <a:t>1.</a:t>
              </a:r>
              <a:endParaRPr sz="1400"/>
            </a:p>
          </p:txBody>
        </p:sp>
        <p:sp>
          <p:nvSpPr>
            <p:cNvPr id="119" name="Google Shape;119;p18"/>
            <p:cNvSpPr txBox="1"/>
            <p:nvPr/>
          </p:nvSpPr>
          <p:spPr>
            <a:xfrm>
              <a:off x="19209" y="1853140"/>
              <a:ext cx="10628400" cy="14670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chemeClr val="dk1"/>
                </a:buClr>
                <a:buSzPts val="1100"/>
                <a:buFont typeface="Arial"/>
                <a:buNone/>
              </a:pPr>
              <a:r>
                <a:rPr lang="en-US" sz="3000">
                  <a:solidFill>
                    <a:srgbClr val="00BCD4"/>
                  </a:solidFill>
                  <a:latin typeface="Montserrat Light"/>
                  <a:ea typeface="Montserrat Light"/>
                  <a:cs typeface="Montserrat Light"/>
                  <a:sym typeface="Montserrat Light"/>
                </a:rPr>
                <a:t>Understand the notion of consumer rights</a:t>
              </a:r>
              <a:endParaRPr sz="3000">
                <a:solidFill>
                  <a:srgbClr val="00BCD4"/>
                </a:solidFill>
                <a:latin typeface="Montserrat Light"/>
                <a:ea typeface="Montserrat Light"/>
                <a:cs typeface="Montserrat Light"/>
                <a:sym typeface="Montserrat Light"/>
              </a:endParaRPr>
            </a:p>
            <a:p>
              <a:pPr indent="0" lvl="0" marL="0" marR="0" rtl="0" algn="l">
                <a:lnSpc>
                  <a:spcPct val="150000"/>
                </a:lnSpc>
                <a:spcBef>
                  <a:spcPts val="0"/>
                </a:spcBef>
                <a:spcAft>
                  <a:spcPts val="0"/>
                </a:spcAft>
                <a:buNone/>
              </a:pPr>
              <a:r>
                <a:t/>
              </a:r>
              <a:endParaRPr sz="3000">
                <a:solidFill>
                  <a:srgbClr val="00BCD4"/>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None/>
              </a:pPr>
              <a:r>
                <a:t/>
              </a:r>
              <a:endParaRPr sz="3000">
                <a:solidFill>
                  <a:srgbClr val="00BCD4"/>
                </a:solidFill>
                <a:latin typeface="Montserrat Light"/>
                <a:ea typeface="Montserrat Light"/>
                <a:cs typeface="Montserrat Light"/>
                <a:sym typeface="Montserrat Light"/>
              </a:endParaRPr>
            </a:p>
          </p:txBody>
        </p:sp>
      </p:grpSp>
      <p:sp>
        <p:nvSpPr>
          <p:cNvPr id="120" name="Google Shape;120;p18"/>
          <p:cNvSpPr/>
          <p:nvPr/>
        </p:nvSpPr>
        <p:spPr>
          <a:xfrm>
            <a:off x="2389818" y="3955"/>
            <a:ext cx="86400" cy="1618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a:off x="2389818" y="8668215"/>
            <a:ext cx="86400" cy="1618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2" name="Google Shape;122;p18"/>
          <p:cNvPicPr preferRelativeResize="0"/>
          <p:nvPr/>
        </p:nvPicPr>
        <p:blipFill rotWithShape="1">
          <a:blip r:embed="rId3">
            <a:alphaModFix/>
          </a:blip>
          <a:srcRect b="0" l="0" r="0" t="0"/>
          <a:stretch/>
        </p:blipFill>
        <p:spPr>
          <a:xfrm rot="-5400000">
            <a:off x="17104107" y="9103107"/>
            <a:ext cx="1800598" cy="5671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26" name="Shape 126"/>
        <p:cNvGrpSpPr/>
        <p:nvPr/>
      </p:nvGrpSpPr>
      <p:grpSpPr>
        <a:xfrm>
          <a:off x="0" y="0"/>
          <a:ext cx="0" cy="0"/>
          <a:chOff x="0" y="0"/>
          <a:chExt cx="0" cy="0"/>
        </a:xfrm>
      </p:grpSpPr>
      <p:sp>
        <p:nvSpPr>
          <p:cNvPr id="127" name="Google Shape;127;p19"/>
          <p:cNvSpPr txBox="1"/>
          <p:nvPr/>
        </p:nvSpPr>
        <p:spPr>
          <a:xfrm>
            <a:off x="1053129" y="2827960"/>
            <a:ext cx="5366400" cy="39453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6000">
                <a:solidFill>
                  <a:srgbClr val="00BCD4"/>
                </a:solidFill>
                <a:latin typeface="Montserrat"/>
                <a:ea typeface="Montserrat"/>
                <a:cs typeface="Montserrat"/>
                <a:sym typeface="Montserrat"/>
              </a:rPr>
              <a:t>Consumer rights –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chemeClr val="dk1"/>
              </a:buClr>
              <a:buSzPts val="1100"/>
              <a:buFont typeface="Arial"/>
              <a:buNone/>
            </a:pPr>
            <a:r>
              <a:rPr b="1" lang="en-US" sz="6000">
                <a:solidFill>
                  <a:srgbClr val="FECB01"/>
                </a:solidFill>
                <a:latin typeface="Montserrat"/>
                <a:ea typeface="Montserrat"/>
                <a:cs typeface="Montserrat"/>
                <a:sym typeface="Montserrat"/>
              </a:rPr>
              <a:t>J.F. Kennedy</a:t>
            </a:r>
            <a:endParaRPr b="1" sz="6000">
              <a:solidFill>
                <a:srgbClr val="FECB01"/>
              </a:solidFill>
              <a:latin typeface="Montserrat"/>
              <a:ea typeface="Montserrat"/>
              <a:cs typeface="Montserrat"/>
              <a:sym typeface="Montserrat"/>
            </a:endParaRPr>
          </a:p>
          <a:p>
            <a:pPr indent="0" lvl="0" marL="0" marR="0" rtl="0" algn="ctr">
              <a:lnSpc>
                <a:spcPct val="131000"/>
              </a:lnSpc>
              <a:spcBef>
                <a:spcPts val="0"/>
              </a:spcBef>
              <a:spcAft>
                <a:spcPts val="0"/>
              </a:spcAft>
              <a:buClr>
                <a:schemeClr val="dk1"/>
              </a:buClr>
              <a:buSzPts val="1100"/>
              <a:buFont typeface="Arial"/>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6000">
              <a:solidFill>
                <a:srgbClr val="00BCD4"/>
              </a:solidFill>
              <a:latin typeface="Montserrat"/>
              <a:ea typeface="Montserrat"/>
              <a:cs typeface="Montserrat"/>
              <a:sym typeface="Montserrat"/>
            </a:endParaRPr>
          </a:p>
        </p:txBody>
      </p:sp>
      <p:sp>
        <p:nvSpPr>
          <p:cNvPr id="128" name="Google Shape;128;p19"/>
          <p:cNvSpPr/>
          <p:nvPr/>
        </p:nvSpPr>
        <p:spPr>
          <a:xfrm>
            <a:off x="12534900" y="5257800"/>
            <a:ext cx="4724400" cy="40005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txBox="1"/>
          <p:nvPr/>
        </p:nvSpPr>
        <p:spPr>
          <a:xfrm>
            <a:off x="12956809" y="6343662"/>
            <a:ext cx="3880500" cy="18288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SzPts val="1100"/>
              <a:buNone/>
            </a:pPr>
            <a:r>
              <a:rPr b="1" lang="en-US" sz="4200">
                <a:latin typeface="Montserrat"/>
                <a:ea typeface="Montserrat"/>
                <a:cs typeface="Montserrat"/>
                <a:sym typeface="Montserrat"/>
              </a:rPr>
              <a:t>THE RIGHT TO BE HEARD</a:t>
            </a:r>
            <a:endParaRPr b="1" sz="4200">
              <a:latin typeface="Montserrat"/>
              <a:ea typeface="Montserrat"/>
              <a:cs typeface="Montserrat"/>
              <a:sym typeface="Montserrat"/>
            </a:endParaRPr>
          </a:p>
        </p:txBody>
      </p:sp>
      <p:sp>
        <p:nvSpPr>
          <p:cNvPr id="130" name="Google Shape;130;p19"/>
          <p:cNvSpPr/>
          <p:nvPr/>
        </p:nvSpPr>
        <p:spPr>
          <a:xfrm>
            <a:off x="12534900" y="1028700"/>
            <a:ext cx="4724400" cy="40005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9"/>
          <p:cNvSpPr txBox="1"/>
          <p:nvPr/>
        </p:nvSpPr>
        <p:spPr>
          <a:xfrm>
            <a:off x="12956859" y="1618798"/>
            <a:ext cx="3880500" cy="18288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b="1" lang="en-US" sz="4200">
                <a:latin typeface="Montserrat"/>
                <a:ea typeface="Montserrat"/>
                <a:cs typeface="Montserrat"/>
                <a:sym typeface="Montserrat"/>
              </a:rPr>
              <a:t>THE RIGHT TO BE INFORMED </a:t>
            </a:r>
            <a:endParaRPr b="1" sz="4200">
              <a:latin typeface="Montserrat"/>
              <a:ea typeface="Montserrat"/>
              <a:cs typeface="Montserrat"/>
              <a:sym typeface="Montserrat"/>
            </a:endParaRPr>
          </a:p>
        </p:txBody>
      </p:sp>
      <p:sp>
        <p:nvSpPr>
          <p:cNvPr id="132" name="Google Shape;132;p19"/>
          <p:cNvSpPr/>
          <p:nvPr/>
        </p:nvSpPr>
        <p:spPr>
          <a:xfrm>
            <a:off x="7581900" y="5257800"/>
            <a:ext cx="4724400" cy="40005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9"/>
          <p:cNvSpPr txBox="1"/>
          <p:nvPr/>
        </p:nvSpPr>
        <p:spPr>
          <a:xfrm>
            <a:off x="8003809" y="6343662"/>
            <a:ext cx="3880500" cy="18288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chemeClr val="dk1"/>
              </a:buClr>
              <a:buSzPts val="1100"/>
              <a:buFont typeface="Arial"/>
              <a:buNone/>
            </a:pPr>
            <a:r>
              <a:rPr b="1" lang="en-US" sz="4200">
                <a:latin typeface="Montserrat"/>
                <a:ea typeface="Montserrat"/>
                <a:cs typeface="Montserrat"/>
                <a:sym typeface="Montserrat"/>
              </a:rPr>
              <a:t>THE RIGHT TO CHOOSE </a:t>
            </a:r>
            <a:endParaRPr b="1" sz="4200">
              <a:latin typeface="Montserrat"/>
              <a:ea typeface="Montserrat"/>
              <a:cs typeface="Montserrat"/>
              <a:sym typeface="Montserrat"/>
            </a:endParaRPr>
          </a:p>
          <a:p>
            <a:pPr indent="0" lvl="0" marL="0" marR="0" rtl="0" algn="ctr">
              <a:lnSpc>
                <a:spcPct val="150000"/>
              </a:lnSpc>
              <a:spcBef>
                <a:spcPts val="0"/>
              </a:spcBef>
              <a:spcAft>
                <a:spcPts val="0"/>
              </a:spcAft>
              <a:buClr>
                <a:schemeClr val="dk1"/>
              </a:buClr>
              <a:buSzPts val="1100"/>
              <a:buFont typeface="Arial"/>
              <a:buNone/>
            </a:pPr>
            <a:r>
              <a:t/>
            </a:r>
            <a:endParaRPr b="1" sz="4200">
              <a:latin typeface="Montserrat"/>
              <a:ea typeface="Montserrat"/>
              <a:cs typeface="Montserrat"/>
              <a:sym typeface="Montserrat"/>
            </a:endParaRPr>
          </a:p>
          <a:p>
            <a:pPr indent="0" lvl="0" marL="0" marR="0" rtl="0" algn="ctr">
              <a:lnSpc>
                <a:spcPct val="150000"/>
              </a:lnSpc>
              <a:spcBef>
                <a:spcPts val="0"/>
              </a:spcBef>
              <a:spcAft>
                <a:spcPts val="0"/>
              </a:spcAft>
              <a:buNone/>
            </a:pPr>
            <a:r>
              <a:t/>
            </a:r>
            <a:endParaRPr b="1" sz="4200">
              <a:latin typeface="Montserrat"/>
              <a:ea typeface="Montserrat"/>
              <a:cs typeface="Montserrat"/>
              <a:sym typeface="Montserrat"/>
            </a:endParaRPr>
          </a:p>
        </p:txBody>
      </p:sp>
      <p:sp>
        <p:nvSpPr>
          <p:cNvPr id="134" name="Google Shape;134;p19"/>
          <p:cNvSpPr/>
          <p:nvPr/>
        </p:nvSpPr>
        <p:spPr>
          <a:xfrm>
            <a:off x="7581900" y="1028700"/>
            <a:ext cx="4724400" cy="40005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txBox="1"/>
          <p:nvPr/>
        </p:nvSpPr>
        <p:spPr>
          <a:xfrm>
            <a:off x="8003846" y="2114524"/>
            <a:ext cx="3880500" cy="18288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b="1" lang="en-US" sz="4200">
                <a:latin typeface="Montserrat"/>
                <a:ea typeface="Montserrat"/>
                <a:cs typeface="Montserrat"/>
                <a:sym typeface="Montserrat"/>
              </a:rPr>
              <a:t>THE RIGHT TO SAFETY </a:t>
            </a:r>
            <a:endParaRPr b="1" sz="4200"/>
          </a:p>
        </p:txBody>
      </p:sp>
      <p:sp>
        <p:nvSpPr>
          <p:cNvPr id="136" name="Google Shape;136;p19"/>
          <p:cNvSpPr/>
          <p:nvPr/>
        </p:nvSpPr>
        <p:spPr>
          <a:xfrm>
            <a:off x="3693117" y="0"/>
            <a:ext cx="86400" cy="16188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p:nvPr/>
        </p:nvSpPr>
        <p:spPr>
          <a:xfrm>
            <a:off x="3693117" y="8668215"/>
            <a:ext cx="86400" cy="16188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8" name="Google Shape;138;p19"/>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139" name="Google Shape;139;p19"/>
          <p:cNvSpPr txBox="1"/>
          <p:nvPr/>
        </p:nvSpPr>
        <p:spPr>
          <a:xfrm>
            <a:off x="7873050" y="155700"/>
            <a:ext cx="8964300" cy="6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700">
                <a:solidFill>
                  <a:schemeClr val="lt1"/>
                </a:solidFill>
                <a:latin typeface="Montserrat"/>
                <a:ea typeface="Montserrat"/>
                <a:cs typeface="Montserrat"/>
                <a:sym typeface="Montserrat"/>
              </a:rPr>
              <a:t>US President declared four basic consumer rights:</a:t>
            </a:r>
            <a:endParaRPr sz="2700">
              <a:solidFill>
                <a:schemeClr val="lt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43" name="Shape 143"/>
        <p:cNvGrpSpPr/>
        <p:nvPr/>
      </p:nvGrpSpPr>
      <p:grpSpPr>
        <a:xfrm>
          <a:off x="0" y="0"/>
          <a:ext cx="0" cy="0"/>
          <a:chOff x="0" y="0"/>
          <a:chExt cx="0" cy="0"/>
        </a:xfrm>
      </p:grpSpPr>
      <p:sp>
        <p:nvSpPr>
          <p:cNvPr id="144" name="Google Shape;144;p20"/>
          <p:cNvSpPr txBox="1"/>
          <p:nvPr/>
        </p:nvSpPr>
        <p:spPr>
          <a:xfrm>
            <a:off x="1755421" y="1334487"/>
            <a:ext cx="147771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None/>
            </a:pPr>
            <a:r>
              <a:rPr b="1" lang="en-US" sz="6000">
                <a:solidFill>
                  <a:srgbClr val="00BCD4"/>
                </a:solidFill>
                <a:latin typeface="Montserrat"/>
                <a:ea typeface="Montserrat"/>
                <a:cs typeface="Montserrat"/>
                <a:sym typeface="Montserrat"/>
              </a:rPr>
              <a:t>CONSUMER RIGHTS - 80s</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6000">
              <a:solidFill>
                <a:srgbClr val="00BCD4"/>
              </a:solidFill>
              <a:latin typeface="Montserrat"/>
              <a:ea typeface="Montserrat"/>
              <a:cs typeface="Montserrat"/>
              <a:sym typeface="Montserrat"/>
            </a:endParaRPr>
          </a:p>
        </p:txBody>
      </p:sp>
      <p:sp>
        <p:nvSpPr>
          <p:cNvPr id="145" name="Google Shape;145;p20"/>
          <p:cNvSpPr/>
          <p:nvPr/>
        </p:nvSpPr>
        <p:spPr>
          <a:xfrm>
            <a:off x="1028700" y="9171390"/>
            <a:ext cx="16230600" cy="870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6" name="Google Shape;146;p20"/>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147" name="Google Shape;147;p20"/>
          <p:cNvSpPr txBox="1"/>
          <p:nvPr/>
        </p:nvSpPr>
        <p:spPr>
          <a:xfrm>
            <a:off x="1270800" y="2785800"/>
            <a:ext cx="15746400" cy="66609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SzPts val="1100"/>
              <a:buNone/>
            </a:pPr>
            <a:r>
              <a:rPr lang="en-US" sz="3000">
                <a:solidFill>
                  <a:srgbClr val="FFFFFF"/>
                </a:solidFill>
                <a:latin typeface="Montserrat"/>
                <a:ea typeface="Montserrat"/>
                <a:cs typeface="Montserrat"/>
                <a:sym typeface="Montserrat"/>
              </a:rPr>
              <a:t>Four more rights were added by the international coalition of consumer groups:</a:t>
            </a:r>
            <a:endParaRPr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rPr lang="en-US" sz="3000">
                <a:solidFill>
                  <a:srgbClr val="FFFFFF"/>
                </a:solidFill>
                <a:latin typeface="Montserrat"/>
                <a:ea typeface="Montserrat"/>
                <a:cs typeface="Montserrat"/>
                <a:sym typeface="Montserrat"/>
              </a:rPr>
              <a:t> </a:t>
            </a:r>
            <a:endParaRPr sz="3000">
              <a:solidFill>
                <a:srgbClr val="FFFFFF"/>
              </a:solidFill>
              <a:latin typeface="Montserrat"/>
              <a:ea typeface="Montserrat"/>
              <a:cs typeface="Montserrat"/>
              <a:sym typeface="Montserrat"/>
            </a:endParaRPr>
          </a:p>
          <a:p>
            <a:pPr indent="-419100" lvl="0" marL="457200" marR="0" rtl="0" algn="ctr">
              <a:lnSpc>
                <a:spcPct val="140000"/>
              </a:lnSpc>
              <a:spcBef>
                <a:spcPts val="0"/>
              </a:spcBef>
              <a:spcAft>
                <a:spcPts val="0"/>
              </a:spcAft>
              <a:buClr>
                <a:srgbClr val="FFFFFF"/>
              </a:buClr>
              <a:buSzPts val="3000"/>
              <a:buFont typeface="Montserrat"/>
              <a:buChar char="➢"/>
            </a:pPr>
            <a:r>
              <a:rPr lang="en-US" sz="3000">
                <a:solidFill>
                  <a:srgbClr val="FFFFFF"/>
                </a:solidFill>
                <a:latin typeface="Montserrat"/>
                <a:ea typeface="Montserrat"/>
                <a:cs typeface="Montserrat"/>
                <a:sym typeface="Montserrat"/>
              </a:rPr>
              <a:t>the right to satisfaction of basic needs</a:t>
            </a:r>
            <a:endParaRPr sz="3000">
              <a:solidFill>
                <a:srgbClr val="FFFFFF"/>
              </a:solidFill>
              <a:latin typeface="Montserrat"/>
              <a:ea typeface="Montserrat"/>
              <a:cs typeface="Montserrat"/>
              <a:sym typeface="Montserrat"/>
            </a:endParaRPr>
          </a:p>
          <a:p>
            <a:pPr indent="0" lvl="0" marL="457200" marR="0" rtl="0" algn="ctr">
              <a:lnSpc>
                <a:spcPct val="140000"/>
              </a:lnSpc>
              <a:spcBef>
                <a:spcPts val="0"/>
              </a:spcBef>
              <a:spcAft>
                <a:spcPts val="0"/>
              </a:spcAft>
              <a:buNone/>
            </a:pPr>
            <a:r>
              <a:t/>
            </a:r>
            <a:endParaRPr sz="3000">
              <a:solidFill>
                <a:srgbClr val="FFFFFF"/>
              </a:solidFill>
              <a:latin typeface="Montserrat"/>
              <a:ea typeface="Montserrat"/>
              <a:cs typeface="Montserrat"/>
              <a:sym typeface="Montserrat"/>
            </a:endParaRPr>
          </a:p>
          <a:p>
            <a:pPr indent="-419100" lvl="0" marL="457200" marR="0" rtl="0" algn="ctr">
              <a:lnSpc>
                <a:spcPct val="140000"/>
              </a:lnSpc>
              <a:spcBef>
                <a:spcPts val="0"/>
              </a:spcBef>
              <a:spcAft>
                <a:spcPts val="0"/>
              </a:spcAft>
              <a:buClr>
                <a:srgbClr val="FFFFFF"/>
              </a:buClr>
              <a:buSzPts val="3000"/>
              <a:buFont typeface="Montserrat"/>
              <a:buChar char="➢"/>
            </a:pPr>
            <a:r>
              <a:rPr lang="en-US" sz="3000">
                <a:solidFill>
                  <a:srgbClr val="FFFFFF"/>
                </a:solidFill>
                <a:latin typeface="Montserrat"/>
                <a:ea typeface="Montserrat"/>
                <a:cs typeface="Montserrat"/>
                <a:sym typeface="Montserrat"/>
              </a:rPr>
              <a:t> the right to redress</a:t>
            </a:r>
            <a:endParaRPr sz="3000">
              <a:solidFill>
                <a:srgbClr val="FFFFFF"/>
              </a:solidFill>
              <a:latin typeface="Montserrat"/>
              <a:ea typeface="Montserrat"/>
              <a:cs typeface="Montserrat"/>
              <a:sym typeface="Montserrat"/>
            </a:endParaRPr>
          </a:p>
          <a:p>
            <a:pPr indent="0" lvl="0" marL="457200" marR="0" rtl="0" algn="ctr">
              <a:lnSpc>
                <a:spcPct val="140000"/>
              </a:lnSpc>
              <a:spcBef>
                <a:spcPts val="0"/>
              </a:spcBef>
              <a:spcAft>
                <a:spcPts val="0"/>
              </a:spcAft>
              <a:buNone/>
            </a:pPr>
            <a:r>
              <a:t/>
            </a:r>
            <a:endParaRPr sz="3000">
              <a:solidFill>
                <a:srgbClr val="FFFFFF"/>
              </a:solidFill>
              <a:latin typeface="Montserrat"/>
              <a:ea typeface="Montserrat"/>
              <a:cs typeface="Montserrat"/>
              <a:sym typeface="Montserrat"/>
            </a:endParaRPr>
          </a:p>
          <a:p>
            <a:pPr indent="-419100" lvl="0" marL="457200" marR="0" rtl="0" algn="ctr">
              <a:lnSpc>
                <a:spcPct val="140000"/>
              </a:lnSpc>
              <a:spcBef>
                <a:spcPts val="0"/>
              </a:spcBef>
              <a:spcAft>
                <a:spcPts val="0"/>
              </a:spcAft>
              <a:buClr>
                <a:srgbClr val="FFFFFF"/>
              </a:buClr>
              <a:buSzPts val="3000"/>
              <a:buFont typeface="Montserrat"/>
              <a:buChar char="➢"/>
            </a:pPr>
            <a:r>
              <a:rPr lang="en-US" sz="3000">
                <a:solidFill>
                  <a:srgbClr val="FFFFFF"/>
                </a:solidFill>
                <a:latin typeface="Montserrat"/>
                <a:ea typeface="Montserrat"/>
                <a:cs typeface="Montserrat"/>
                <a:sym typeface="Montserrat"/>
              </a:rPr>
              <a:t>the right to consumer education</a:t>
            </a:r>
            <a:endParaRPr sz="3000">
              <a:solidFill>
                <a:srgbClr val="FFFFFF"/>
              </a:solidFill>
              <a:latin typeface="Montserrat"/>
              <a:ea typeface="Montserrat"/>
              <a:cs typeface="Montserrat"/>
              <a:sym typeface="Montserrat"/>
            </a:endParaRPr>
          </a:p>
          <a:p>
            <a:pPr indent="0" lvl="0" marL="457200" marR="0" rtl="0" algn="ctr">
              <a:lnSpc>
                <a:spcPct val="140000"/>
              </a:lnSpc>
              <a:spcBef>
                <a:spcPts val="0"/>
              </a:spcBef>
              <a:spcAft>
                <a:spcPts val="0"/>
              </a:spcAft>
              <a:buNone/>
            </a:pPr>
            <a:r>
              <a:t/>
            </a:r>
            <a:endParaRPr sz="3000">
              <a:solidFill>
                <a:srgbClr val="FFFFFF"/>
              </a:solidFill>
              <a:latin typeface="Montserrat"/>
              <a:ea typeface="Montserrat"/>
              <a:cs typeface="Montserrat"/>
              <a:sym typeface="Montserrat"/>
            </a:endParaRPr>
          </a:p>
          <a:p>
            <a:pPr indent="-419100" lvl="0" marL="457200" marR="0" rtl="0" algn="ctr">
              <a:lnSpc>
                <a:spcPct val="140000"/>
              </a:lnSpc>
              <a:spcBef>
                <a:spcPts val="0"/>
              </a:spcBef>
              <a:spcAft>
                <a:spcPts val="0"/>
              </a:spcAft>
              <a:buClr>
                <a:srgbClr val="FFFFFF"/>
              </a:buClr>
              <a:buSzPts val="3000"/>
              <a:buFont typeface="Montserrat"/>
              <a:buChar char="➢"/>
            </a:pPr>
            <a:r>
              <a:rPr lang="en-US" sz="3000">
                <a:solidFill>
                  <a:srgbClr val="FFFFFF"/>
                </a:solidFill>
                <a:latin typeface="Montserrat"/>
                <a:ea typeface="Montserrat"/>
                <a:cs typeface="Montserrat"/>
                <a:sym typeface="Montserrat"/>
              </a:rPr>
              <a:t>the right to a healthy environment</a:t>
            </a:r>
            <a:endParaRPr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t/>
            </a:r>
            <a:endParaRPr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000">
              <a:solidFill>
                <a:srgbClr val="FFFFFF"/>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151" name="Shape 151"/>
        <p:cNvGrpSpPr/>
        <p:nvPr/>
      </p:nvGrpSpPr>
      <p:grpSpPr>
        <a:xfrm>
          <a:off x="0" y="0"/>
          <a:ext cx="0" cy="0"/>
          <a:chOff x="0" y="0"/>
          <a:chExt cx="0" cy="0"/>
        </a:xfrm>
      </p:grpSpPr>
      <p:sp>
        <p:nvSpPr>
          <p:cNvPr id="152" name="Google Shape;152;p21"/>
          <p:cNvSpPr/>
          <p:nvPr/>
        </p:nvSpPr>
        <p:spPr>
          <a:xfrm>
            <a:off x="0" y="0"/>
            <a:ext cx="18288000" cy="244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1"/>
          <p:cNvSpPr txBox="1"/>
          <p:nvPr/>
        </p:nvSpPr>
        <p:spPr>
          <a:xfrm>
            <a:off x="1270800" y="735150"/>
            <a:ext cx="157464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4200">
                <a:solidFill>
                  <a:srgbClr val="00BCD4"/>
                </a:solidFill>
                <a:latin typeface="Montserrat"/>
                <a:ea typeface="Montserrat"/>
                <a:cs typeface="Montserrat"/>
                <a:sym typeface="Montserrat"/>
              </a:rPr>
              <a:t>CONSUMER AWARENESS </a:t>
            </a:r>
            <a:endParaRPr b="1" sz="4200">
              <a:solidFill>
                <a:srgbClr val="00BCD4"/>
              </a:solidFill>
              <a:latin typeface="Montserrat"/>
              <a:ea typeface="Montserrat"/>
              <a:cs typeface="Montserrat"/>
              <a:sym typeface="Montserrat"/>
            </a:endParaRPr>
          </a:p>
        </p:txBody>
      </p:sp>
      <p:sp>
        <p:nvSpPr>
          <p:cNvPr id="154" name="Google Shape;154;p21"/>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5" name="Google Shape;155;p21"/>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156" name="Google Shape;156;p21"/>
          <p:cNvSpPr txBox="1"/>
          <p:nvPr/>
        </p:nvSpPr>
        <p:spPr>
          <a:xfrm>
            <a:off x="1028700" y="3634800"/>
            <a:ext cx="15746400" cy="2331600"/>
          </a:xfrm>
          <a:prstGeom prst="rect">
            <a:avLst/>
          </a:prstGeom>
          <a:noFill/>
          <a:ln>
            <a:noFill/>
          </a:ln>
        </p:spPr>
        <p:txBody>
          <a:bodyPr anchorCtr="0" anchor="t" bIns="0" lIns="0" spcFirstLastPara="1" rIns="0" wrap="square" tIns="0">
            <a:noAutofit/>
          </a:bodyPr>
          <a:lstStyle/>
          <a:p>
            <a:pPr indent="-419100" lvl="0" marL="457200" marR="0" rtl="0" algn="ctr">
              <a:lnSpc>
                <a:spcPct val="140000"/>
              </a:lnSpc>
              <a:spcBef>
                <a:spcPts val="0"/>
              </a:spcBef>
              <a:spcAft>
                <a:spcPts val="0"/>
              </a:spcAft>
              <a:buClr>
                <a:srgbClr val="FFFFFF"/>
              </a:buClr>
              <a:buSzPts val="3000"/>
              <a:buFont typeface="Montserrat"/>
              <a:buChar char="●"/>
            </a:pPr>
            <a:r>
              <a:rPr lang="en-US" sz="3000">
                <a:solidFill>
                  <a:srgbClr val="FFFFFF"/>
                </a:solidFill>
                <a:latin typeface="Montserrat"/>
                <a:ea typeface="Montserrat"/>
                <a:cs typeface="Montserrat"/>
                <a:sym typeface="Montserrat"/>
              </a:rPr>
              <a:t>The knowledge of the product quality</a:t>
            </a:r>
            <a:endParaRPr sz="3000">
              <a:solidFill>
                <a:srgbClr val="FFFFFF"/>
              </a:solidFill>
              <a:latin typeface="Montserrat"/>
              <a:ea typeface="Montserrat"/>
              <a:cs typeface="Montserrat"/>
              <a:sym typeface="Montserrat"/>
            </a:endParaRPr>
          </a:p>
          <a:p>
            <a:pPr indent="0" lvl="0" marL="457200" marR="0" rtl="0" algn="ctr">
              <a:lnSpc>
                <a:spcPct val="140000"/>
              </a:lnSpc>
              <a:spcBef>
                <a:spcPts val="0"/>
              </a:spcBef>
              <a:spcAft>
                <a:spcPts val="0"/>
              </a:spcAft>
              <a:buNone/>
            </a:pPr>
            <a:r>
              <a:rPr lang="en-US" sz="3000">
                <a:solidFill>
                  <a:srgbClr val="FFFFFF"/>
                </a:solidFill>
                <a:latin typeface="Montserrat"/>
                <a:ea typeface="Montserrat"/>
                <a:cs typeface="Montserrat"/>
                <a:sym typeface="Montserrat"/>
              </a:rPr>
              <a:t> </a:t>
            </a:r>
            <a:endParaRPr sz="3000">
              <a:solidFill>
                <a:srgbClr val="FFFFFF"/>
              </a:solidFill>
              <a:latin typeface="Montserrat"/>
              <a:ea typeface="Montserrat"/>
              <a:cs typeface="Montserrat"/>
              <a:sym typeface="Montserrat"/>
            </a:endParaRPr>
          </a:p>
          <a:p>
            <a:pPr indent="-419100" lvl="0" marL="457200" marR="0" rtl="0" algn="ctr">
              <a:lnSpc>
                <a:spcPct val="140000"/>
              </a:lnSpc>
              <a:spcBef>
                <a:spcPts val="0"/>
              </a:spcBef>
              <a:spcAft>
                <a:spcPts val="0"/>
              </a:spcAft>
              <a:buClr>
                <a:srgbClr val="FFFFFF"/>
              </a:buClr>
              <a:buSzPts val="3000"/>
              <a:buFont typeface="Montserrat"/>
              <a:buChar char="●"/>
            </a:pPr>
            <a:r>
              <a:rPr lang="en-US" sz="3000">
                <a:solidFill>
                  <a:srgbClr val="FFFFFF"/>
                </a:solidFill>
                <a:latin typeface="Montserrat"/>
                <a:ea typeface="Montserrat"/>
                <a:cs typeface="Montserrat"/>
                <a:sym typeface="Montserrat"/>
              </a:rPr>
              <a:t>The education about the various types of hazards and problems associated with marketing of a product</a:t>
            </a:r>
            <a:endParaRPr sz="3000">
              <a:solidFill>
                <a:srgbClr val="FFFFFF"/>
              </a:solidFill>
              <a:latin typeface="Montserrat"/>
              <a:ea typeface="Montserrat"/>
              <a:cs typeface="Montserrat"/>
              <a:sym typeface="Montserrat"/>
            </a:endParaRPr>
          </a:p>
          <a:p>
            <a:pPr indent="0" lvl="0" marL="457200" marR="0" rtl="0" algn="ctr">
              <a:lnSpc>
                <a:spcPct val="140000"/>
              </a:lnSpc>
              <a:spcBef>
                <a:spcPts val="0"/>
              </a:spcBef>
              <a:spcAft>
                <a:spcPts val="0"/>
              </a:spcAft>
              <a:buNone/>
            </a:pPr>
            <a:r>
              <a:t/>
            </a:r>
            <a:endParaRPr sz="3000">
              <a:solidFill>
                <a:srgbClr val="FFFFFF"/>
              </a:solidFill>
              <a:latin typeface="Montserrat"/>
              <a:ea typeface="Montserrat"/>
              <a:cs typeface="Montserrat"/>
              <a:sym typeface="Montserrat"/>
            </a:endParaRPr>
          </a:p>
          <a:p>
            <a:pPr indent="-419100" lvl="0" marL="457200" marR="0" rtl="0" algn="ctr">
              <a:lnSpc>
                <a:spcPct val="140000"/>
              </a:lnSpc>
              <a:spcBef>
                <a:spcPts val="0"/>
              </a:spcBef>
              <a:spcAft>
                <a:spcPts val="0"/>
              </a:spcAft>
              <a:buClr>
                <a:srgbClr val="FFFFFF"/>
              </a:buClr>
              <a:buSzPts val="3000"/>
              <a:buFont typeface="Montserrat"/>
              <a:buChar char="●"/>
            </a:pPr>
            <a:r>
              <a:rPr lang="en-US" sz="3000">
                <a:solidFill>
                  <a:srgbClr val="FFFFFF"/>
                </a:solidFill>
                <a:latin typeface="Montserrat"/>
                <a:ea typeface="Montserrat"/>
                <a:cs typeface="Montserrat"/>
                <a:sym typeface="Montserrat"/>
              </a:rPr>
              <a:t>The knowledge about ‘Consumer Rights’</a:t>
            </a:r>
            <a:endParaRPr sz="3000">
              <a:solidFill>
                <a:srgbClr val="FFFFFF"/>
              </a:solidFill>
              <a:latin typeface="Montserrat"/>
              <a:ea typeface="Montserrat"/>
              <a:cs typeface="Montserrat"/>
              <a:sym typeface="Montserrat"/>
            </a:endParaRPr>
          </a:p>
          <a:p>
            <a:pPr indent="0" lvl="0" marL="457200" marR="0" rtl="0" algn="ctr">
              <a:lnSpc>
                <a:spcPct val="140000"/>
              </a:lnSpc>
              <a:spcBef>
                <a:spcPts val="0"/>
              </a:spcBef>
              <a:spcAft>
                <a:spcPts val="0"/>
              </a:spcAft>
              <a:buNone/>
            </a:pPr>
            <a:r>
              <a:t/>
            </a:r>
            <a:endParaRPr sz="3000">
              <a:solidFill>
                <a:srgbClr val="FFFFFF"/>
              </a:solidFill>
              <a:latin typeface="Montserrat"/>
              <a:ea typeface="Montserrat"/>
              <a:cs typeface="Montserrat"/>
              <a:sym typeface="Montserrat"/>
            </a:endParaRPr>
          </a:p>
          <a:p>
            <a:pPr indent="-419100" lvl="0" marL="457200" marR="0" rtl="0" algn="ctr">
              <a:lnSpc>
                <a:spcPct val="140000"/>
              </a:lnSpc>
              <a:spcBef>
                <a:spcPts val="0"/>
              </a:spcBef>
              <a:spcAft>
                <a:spcPts val="0"/>
              </a:spcAft>
              <a:buClr>
                <a:srgbClr val="FFFFFF"/>
              </a:buClr>
              <a:buSzPts val="3000"/>
              <a:buFont typeface="Montserrat"/>
              <a:buChar char="●"/>
            </a:pPr>
            <a:r>
              <a:rPr lang="en-US" sz="3000">
                <a:solidFill>
                  <a:srgbClr val="FFFFFF"/>
                </a:solidFill>
                <a:latin typeface="Montserrat"/>
                <a:ea typeface="Montserrat"/>
                <a:cs typeface="Montserrat"/>
                <a:sym typeface="Montserrat"/>
              </a:rPr>
              <a:t>The knowledge about consumer’s own responsibilities</a:t>
            </a:r>
            <a:endParaRPr sz="3000">
              <a:solidFill>
                <a:srgbClr val="FFFFFF"/>
              </a:solidFill>
              <a:latin typeface="Montserrat"/>
              <a:ea typeface="Montserrat"/>
              <a:cs typeface="Montserrat"/>
              <a:sym typeface="Montserrat"/>
            </a:endParaRPr>
          </a:p>
          <a:p>
            <a:pPr indent="0" lvl="0" marL="457200" marR="0" rtl="0" algn="ctr">
              <a:lnSpc>
                <a:spcPct val="140000"/>
              </a:lnSpc>
              <a:spcBef>
                <a:spcPts val="0"/>
              </a:spcBef>
              <a:spcAft>
                <a:spcPts val="0"/>
              </a:spcAft>
              <a:buNone/>
            </a:pPr>
            <a:r>
              <a:t/>
            </a:r>
            <a:endParaRPr sz="3000">
              <a:solidFill>
                <a:srgbClr val="FFFFFF"/>
              </a:solidFill>
              <a:latin typeface="Montserrat"/>
              <a:ea typeface="Montserrat"/>
              <a:cs typeface="Montserrat"/>
              <a:sym typeface="Montserrat"/>
            </a:endParaRPr>
          </a:p>
          <a:p>
            <a:pPr indent="0" lvl="0" marL="457200" marR="0" rtl="0" algn="ctr">
              <a:lnSpc>
                <a:spcPct val="140000"/>
              </a:lnSpc>
              <a:spcBef>
                <a:spcPts val="0"/>
              </a:spcBef>
              <a:spcAft>
                <a:spcPts val="0"/>
              </a:spcAft>
              <a:buNone/>
            </a:pPr>
            <a:r>
              <a:t/>
            </a:r>
            <a:endParaRPr sz="3000">
              <a:solidFill>
                <a:srgbClr val="FFFFFF"/>
              </a:solidFill>
              <a:latin typeface="Montserrat"/>
              <a:ea typeface="Montserrat"/>
              <a:cs typeface="Montserrat"/>
              <a:sym typeface="Montserrat"/>
            </a:endParaRPr>
          </a:p>
        </p:txBody>
      </p:sp>
      <p:sp>
        <p:nvSpPr>
          <p:cNvPr id="157" name="Google Shape;157;p21"/>
          <p:cNvSpPr txBox="1"/>
          <p:nvPr/>
        </p:nvSpPr>
        <p:spPr>
          <a:xfrm>
            <a:off x="1028700" y="2673075"/>
            <a:ext cx="15746400" cy="8817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3000">
                <a:latin typeface="Montserrat"/>
                <a:ea typeface="Montserrat"/>
                <a:cs typeface="Montserrat"/>
                <a:sym typeface="Montserrat"/>
              </a:rPr>
              <a:t>Consumer awareness refers to the combination of the following (Sharma, 2013: 84): </a:t>
            </a:r>
            <a:endParaRPr sz="33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161" name="Shape 161"/>
        <p:cNvGrpSpPr/>
        <p:nvPr/>
      </p:nvGrpSpPr>
      <p:grpSpPr>
        <a:xfrm>
          <a:off x="0" y="0"/>
          <a:ext cx="0" cy="0"/>
          <a:chOff x="0" y="0"/>
          <a:chExt cx="0" cy="0"/>
        </a:xfrm>
      </p:grpSpPr>
      <p:sp>
        <p:nvSpPr>
          <p:cNvPr id="162" name="Google Shape;162;p22"/>
          <p:cNvSpPr/>
          <p:nvPr/>
        </p:nvSpPr>
        <p:spPr>
          <a:xfrm>
            <a:off x="0" y="0"/>
            <a:ext cx="18288000" cy="244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txBox="1"/>
          <p:nvPr/>
        </p:nvSpPr>
        <p:spPr>
          <a:xfrm>
            <a:off x="1270800" y="952425"/>
            <a:ext cx="157464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Clr>
                <a:schemeClr val="dk1"/>
              </a:buClr>
              <a:buSzPts val="1100"/>
              <a:buFont typeface="Arial"/>
              <a:buNone/>
            </a:pPr>
            <a:r>
              <a:rPr b="1" lang="en-US" sz="3600">
                <a:solidFill>
                  <a:srgbClr val="00BCD4"/>
                </a:solidFill>
                <a:latin typeface="Montserrat"/>
                <a:ea typeface="Montserrat"/>
                <a:cs typeface="Montserrat"/>
                <a:sym typeface="Montserrat"/>
              </a:rPr>
              <a:t>CONSUMER PROTECTION GUIDELINES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3600">
              <a:solidFill>
                <a:srgbClr val="00BCD4"/>
              </a:solidFill>
              <a:latin typeface="Montserrat"/>
              <a:ea typeface="Montserrat"/>
              <a:cs typeface="Montserrat"/>
              <a:sym typeface="Montserrat"/>
            </a:endParaRPr>
          </a:p>
        </p:txBody>
      </p:sp>
      <p:sp>
        <p:nvSpPr>
          <p:cNvPr id="164" name="Google Shape;164;p22"/>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5" name="Google Shape;165;p22"/>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166" name="Google Shape;166;p22"/>
          <p:cNvSpPr txBox="1"/>
          <p:nvPr/>
        </p:nvSpPr>
        <p:spPr>
          <a:xfrm>
            <a:off x="1270800" y="3387175"/>
            <a:ext cx="15746400" cy="4431900"/>
          </a:xfrm>
          <a:prstGeom prst="rect">
            <a:avLst/>
          </a:prstGeom>
          <a:noFill/>
          <a:ln>
            <a:noFill/>
          </a:ln>
        </p:spPr>
        <p:txBody>
          <a:bodyPr anchorCtr="0" anchor="t" bIns="0" lIns="0" spcFirstLastPara="1" rIns="0" wrap="square" tIns="0">
            <a:noAutofit/>
          </a:bodyPr>
          <a:lstStyle/>
          <a:p>
            <a:pPr indent="0" lvl="0" marL="228600" rtl="0" algn="l">
              <a:lnSpc>
                <a:spcPct val="90000"/>
              </a:lnSpc>
              <a:spcBef>
                <a:spcPts val="0"/>
              </a:spcBef>
              <a:spcAft>
                <a:spcPts val="0"/>
              </a:spcAft>
              <a:buNone/>
            </a:pPr>
            <a:r>
              <a:rPr lang="en-US" sz="3200">
                <a:solidFill>
                  <a:srgbClr val="FFFFFF"/>
                </a:solidFill>
                <a:latin typeface="Montserrat"/>
                <a:ea typeface="Montserrat"/>
                <a:cs typeface="Montserrat"/>
                <a:sym typeface="Montserrat"/>
              </a:rPr>
              <a:t>In 2016, the United Nations have underlined the importance of consumer protection and launched the consumer protection guidelines. Member States should develop, strengthen or maintain a strong consumer protection policy, taking into account the guidelines and relevant international agreements. Each Member State is obliged therefore to set its own priorities for the protection of consumers in accordance with the economic, social and environmental circumstances of the country and the needs of its population and bearing in mind the costs and benefits of proposed measures (United Nations, 2016: 7-8). </a:t>
            </a:r>
            <a:endParaRPr sz="32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None/>
            </a:pPr>
            <a:r>
              <a:t/>
            </a:r>
            <a:endParaRPr b="1" sz="32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200">
              <a:solidFill>
                <a:srgbClr val="FFFFFF"/>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0" name="Shape 170"/>
        <p:cNvGrpSpPr/>
        <p:nvPr/>
      </p:nvGrpSpPr>
      <p:grpSpPr>
        <a:xfrm>
          <a:off x="0" y="0"/>
          <a:ext cx="0" cy="0"/>
          <a:chOff x="0" y="0"/>
          <a:chExt cx="0" cy="0"/>
        </a:xfrm>
      </p:grpSpPr>
      <p:sp>
        <p:nvSpPr>
          <p:cNvPr id="171" name="Google Shape;171;p23"/>
          <p:cNvSpPr/>
          <p:nvPr/>
        </p:nvSpPr>
        <p:spPr>
          <a:xfrm>
            <a:off x="0" y="0"/>
            <a:ext cx="18288000" cy="244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3" name="Google Shape;173;p23"/>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174" name="Google Shape;174;p23"/>
          <p:cNvSpPr txBox="1"/>
          <p:nvPr/>
        </p:nvSpPr>
        <p:spPr>
          <a:xfrm>
            <a:off x="1270800" y="3144125"/>
            <a:ext cx="15746400" cy="2331600"/>
          </a:xfrm>
          <a:prstGeom prst="rect">
            <a:avLst/>
          </a:prstGeom>
          <a:noFill/>
          <a:ln>
            <a:noFill/>
          </a:ln>
        </p:spPr>
        <p:txBody>
          <a:bodyPr anchorCtr="0" anchor="t" bIns="0" lIns="0" spcFirstLastPara="1" rIns="0" wrap="square" tIns="0">
            <a:noAutofit/>
          </a:bodyPr>
          <a:lstStyle/>
          <a:p>
            <a:pPr indent="-419100" lvl="0" marL="457200" marR="0" rtl="0" algn="ctr">
              <a:lnSpc>
                <a:spcPct val="140000"/>
              </a:lnSpc>
              <a:spcBef>
                <a:spcPts val="0"/>
              </a:spcBef>
              <a:spcAft>
                <a:spcPts val="0"/>
              </a:spcAft>
              <a:buClr>
                <a:schemeClr val="dk1"/>
              </a:buClr>
              <a:buSzPts val="3000"/>
              <a:buFont typeface="Montserrat"/>
              <a:buChar char="➢"/>
            </a:pPr>
            <a:r>
              <a:rPr b="1" lang="en-US" sz="3000">
                <a:solidFill>
                  <a:schemeClr val="dk1"/>
                </a:solidFill>
                <a:latin typeface="Montserrat"/>
                <a:ea typeface="Montserrat"/>
                <a:cs typeface="Montserrat"/>
                <a:sym typeface="Montserrat"/>
              </a:rPr>
              <a:t>Privacy</a:t>
            </a:r>
            <a:endParaRPr b="1" sz="3000">
              <a:solidFill>
                <a:schemeClr val="dk1"/>
              </a:solidFill>
              <a:latin typeface="Montserrat"/>
              <a:ea typeface="Montserrat"/>
              <a:cs typeface="Montserrat"/>
              <a:sym typeface="Montserrat"/>
            </a:endParaRPr>
          </a:p>
          <a:p>
            <a:pPr indent="0" lvl="0" marL="457200" marR="0" rtl="0" algn="ctr">
              <a:lnSpc>
                <a:spcPct val="140000"/>
              </a:lnSpc>
              <a:spcBef>
                <a:spcPts val="0"/>
              </a:spcBef>
              <a:spcAft>
                <a:spcPts val="0"/>
              </a:spcAft>
              <a:buNone/>
            </a:pPr>
            <a:r>
              <a:t/>
            </a:r>
            <a:endParaRPr b="1" sz="3000">
              <a:solidFill>
                <a:schemeClr val="dk1"/>
              </a:solidFill>
              <a:latin typeface="Montserrat"/>
              <a:ea typeface="Montserrat"/>
              <a:cs typeface="Montserrat"/>
              <a:sym typeface="Montserrat"/>
            </a:endParaRPr>
          </a:p>
          <a:p>
            <a:pPr indent="-419100" lvl="0" marL="457200" marR="0" rtl="0" algn="ctr">
              <a:lnSpc>
                <a:spcPct val="140000"/>
              </a:lnSpc>
              <a:spcBef>
                <a:spcPts val="0"/>
              </a:spcBef>
              <a:spcAft>
                <a:spcPts val="0"/>
              </a:spcAft>
              <a:buClr>
                <a:schemeClr val="dk1"/>
              </a:buClr>
              <a:buSzPts val="3000"/>
              <a:buFont typeface="Montserrat"/>
              <a:buChar char="➢"/>
            </a:pPr>
            <a:r>
              <a:rPr b="1" lang="en-US" sz="3000">
                <a:solidFill>
                  <a:schemeClr val="dk1"/>
                </a:solidFill>
                <a:latin typeface="Montserrat"/>
                <a:ea typeface="Montserrat"/>
                <a:cs typeface="Montserrat"/>
                <a:sym typeface="Montserrat"/>
              </a:rPr>
              <a:t>Misleading information</a:t>
            </a:r>
            <a:endParaRPr b="1" sz="3000">
              <a:solidFill>
                <a:schemeClr val="dk1"/>
              </a:solidFill>
              <a:latin typeface="Montserrat"/>
              <a:ea typeface="Montserrat"/>
              <a:cs typeface="Montserrat"/>
              <a:sym typeface="Montserrat"/>
            </a:endParaRPr>
          </a:p>
          <a:p>
            <a:pPr indent="0" lvl="0" marL="457200" marR="0" rtl="0" algn="ctr">
              <a:lnSpc>
                <a:spcPct val="140000"/>
              </a:lnSpc>
              <a:spcBef>
                <a:spcPts val="0"/>
              </a:spcBef>
              <a:spcAft>
                <a:spcPts val="0"/>
              </a:spcAft>
              <a:buNone/>
            </a:pPr>
            <a:r>
              <a:t/>
            </a:r>
            <a:endParaRPr b="1" sz="3000">
              <a:solidFill>
                <a:schemeClr val="dk1"/>
              </a:solidFill>
              <a:latin typeface="Montserrat"/>
              <a:ea typeface="Montserrat"/>
              <a:cs typeface="Montserrat"/>
              <a:sym typeface="Montserrat"/>
            </a:endParaRPr>
          </a:p>
          <a:p>
            <a:pPr indent="-419100" lvl="0" marL="457200" marR="0" rtl="0" algn="ctr">
              <a:lnSpc>
                <a:spcPct val="140000"/>
              </a:lnSpc>
              <a:spcBef>
                <a:spcPts val="0"/>
              </a:spcBef>
              <a:spcAft>
                <a:spcPts val="0"/>
              </a:spcAft>
              <a:buClr>
                <a:schemeClr val="dk1"/>
              </a:buClr>
              <a:buSzPts val="3000"/>
              <a:buFont typeface="Montserrat"/>
              <a:buChar char="➢"/>
            </a:pPr>
            <a:r>
              <a:rPr b="1" lang="en-US" sz="3000">
                <a:solidFill>
                  <a:schemeClr val="dk1"/>
                </a:solidFill>
                <a:latin typeface="Montserrat"/>
                <a:ea typeface="Montserrat"/>
                <a:cs typeface="Montserrat"/>
                <a:sym typeface="Montserrat"/>
              </a:rPr>
              <a:t>Lack of unity</a:t>
            </a:r>
            <a:endParaRPr b="1" sz="3000">
              <a:solidFill>
                <a:schemeClr val="dk1"/>
              </a:solidFill>
              <a:latin typeface="Montserrat"/>
              <a:ea typeface="Montserrat"/>
              <a:cs typeface="Montserrat"/>
              <a:sym typeface="Montserrat"/>
            </a:endParaRPr>
          </a:p>
          <a:p>
            <a:pPr indent="0" lvl="0" marL="457200" marR="0" rtl="0" algn="ctr">
              <a:lnSpc>
                <a:spcPct val="140000"/>
              </a:lnSpc>
              <a:spcBef>
                <a:spcPts val="0"/>
              </a:spcBef>
              <a:spcAft>
                <a:spcPts val="0"/>
              </a:spcAft>
              <a:buNone/>
            </a:pPr>
            <a:r>
              <a:t/>
            </a:r>
            <a:endParaRPr b="1" sz="3000">
              <a:solidFill>
                <a:schemeClr val="dk1"/>
              </a:solidFill>
              <a:latin typeface="Montserrat"/>
              <a:ea typeface="Montserrat"/>
              <a:cs typeface="Montserrat"/>
              <a:sym typeface="Montserrat"/>
            </a:endParaRPr>
          </a:p>
          <a:p>
            <a:pPr indent="-419100" lvl="0" marL="457200" marR="0" rtl="0" algn="ctr">
              <a:lnSpc>
                <a:spcPct val="140000"/>
              </a:lnSpc>
              <a:spcBef>
                <a:spcPts val="0"/>
              </a:spcBef>
              <a:spcAft>
                <a:spcPts val="0"/>
              </a:spcAft>
              <a:buClr>
                <a:schemeClr val="dk1"/>
              </a:buClr>
              <a:buSzPts val="3000"/>
              <a:buFont typeface="Montserrat"/>
              <a:buChar char="➢"/>
            </a:pPr>
            <a:r>
              <a:rPr b="1" lang="en-US" sz="3000">
                <a:solidFill>
                  <a:schemeClr val="dk1"/>
                </a:solidFill>
                <a:latin typeface="Montserrat"/>
                <a:ea typeface="Montserrat"/>
                <a:cs typeface="Montserrat"/>
                <a:sym typeface="Montserrat"/>
              </a:rPr>
              <a:t>Globalization</a:t>
            </a:r>
            <a:endParaRPr b="1" sz="3000">
              <a:solidFill>
                <a:schemeClr val="dk1"/>
              </a:solidFill>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b="1" sz="3000">
              <a:solidFill>
                <a:schemeClr val="dk1"/>
              </a:solidFill>
              <a:latin typeface="Montserrat"/>
              <a:ea typeface="Montserrat"/>
              <a:cs typeface="Montserrat"/>
              <a:sym typeface="Montserrat"/>
            </a:endParaRPr>
          </a:p>
          <a:p>
            <a:pPr indent="-419100" lvl="0" marL="457200" marR="0" rtl="0" algn="ctr">
              <a:lnSpc>
                <a:spcPct val="140000"/>
              </a:lnSpc>
              <a:spcBef>
                <a:spcPts val="0"/>
              </a:spcBef>
              <a:spcAft>
                <a:spcPts val="0"/>
              </a:spcAft>
              <a:buClr>
                <a:schemeClr val="dk1"/>
              </a:buClr>
              <a:buSzPts val="3000"/>
              <a:buFont typeface="Montserrat"/>
              <a:buChar char="➢"/>
            </a:pPr>
            <a:r>
              <a:rPr b="1" lang="en-US" sz="3000">
                <a:solidFill>
                  <a:schemeClr val="dk1"/>
                </a:solidFill>
                <a:latin typeface="Montserrat"/>
                <a:ea typeface="Montserrat"/>
                <a:cs typeface="Montserrat"/>
                <a:sym typeface="Montserrat"/>
              </a:rPr>
              <a:t>Others?</a:t>
            </a:r>
            <a:endParaRPr b="1" sz="3000">
              <a:solidFill>
                <a:schemeClr val="dk1"/>
              </a:solidFill>
              <a:latin typeface="Montserrat"/>
              <a:ea typeface="Montserrat"/>
              <a:cs typeface="Montserrat"/>
              <a:sym typeface="Montserrat"/>
            </a:endParaRPr>
          </a:p>
          <a:p>
            <a:pPr indent="0" lvl="0" marL="457200" marR="0" rtl="0" algn="ctr">
              <a:lnSpc>
                <a:spcPct val="140000"/>
              </a:lnSpc>
              <a:spcBef>
                <a:spcPts val="0"/>
              </a:spcBef>
              <a:spcAft>
                <a:spcPts val="0"/>
              </a:spcAft>
              <a:buNone/>
            </a:pPr>
            <a:r>
              <a:t/>
            </a:r>
            <a:endParaRPr b="1" sz="3000">
              <a:solidFill>
                <a:schemeClr val="dk1"/>
              </a:solidFill>
              <a:latin typeface="Montserrat"/>
              <a:ea typeface="Montserrat"/>
              <a:cs typeface="Montserrat"/>
              <a:sym typeface="Montserrat"/>
            </a:endParaRPr>
          </a:p>
          <a:p>
            <a:pPr indent="0" lvl="0" marL="457200" marR="0" rtl="0" algn="ctr">
              <a:lnSpc>
                <a:spcPct val="140000"/>
              </a:lnSpc>
              <a:spcBef>
                <a:spcPts val="0"/>
              </a:spcBef>
              <a:spcAft>
                <a:spcPts val="0"/>
              </a:spcAft>
              <a:buNone/>
            </a:pPr>
            <a:r>
              <a:t/>
            </a:r>
            <a:endParaRPr b="1" sz="3000">
              <a:solidFill>
                <a:schemeClr val="dk1"/>
              </a:solidFill>
              <a:latin typeface="Montserrat"/>
              <a:ea typeface="Montserrat"/>
              <a:cs typeface="Montserrat"/>
              <a:sym typeface="Montserrat"/>
            </a:endParaRPr>
          </a:p>
        </p:txBody>
      </p:sp>
      <p:sp>
        <p:nvSpPr>
          <p:cNvPr id="175" name="Google Shape;175;p23"/>
          <p:cNvSpPr txBox="1"/>
          <p:nvPr/>
        </p:nvSpPr>
        <p:spPr>
          <a:xfrm>
            <a:off x="1270800" y="952425"/>
            <a:ext cx="157464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Clr>
                <a:schemeClr val="dk1"/>
              </a:buClr>
              <a:buSzPts val="1100"/>
              <a:buFont typeface="Arial"/>
              <a:buNone/>
            </a:pPr>
            <a:r>
              <a:rPr b="1" lang="en-US" sz="3800">
                <a:solidFill>
                  <a:srgbClr val="00BCD4"/>
                </a:solidFill>
                <a:latin typeface="Montserrat"/>
                <a:ea typeface="Montserrat"/>
                <a:cs typeface="Montserrat"/>
                <a:sym typeface="Montserrat"/>
              </a:rPr>
              <a:t>CONSUMER AWARENESS NEED </a:t>
            </a:r>
            <a:endParaRPr b="1" sz="38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3600">
              <a:solidFill>
                <a:srgbClr val="00BCD4"/>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179" name="Shape 179"/>
        <p:cNvGrpSpPr/>
        <p:nvPr/>
      </p:nvGrpSpPr>
      <p:grpSpPr>
        <a:xfrm>
          <a:off x="0" y="0"/>
          <a:ext cx="0" cy="0"/>
          <a:chOff x="0" y="0"/>
          <a:chExt cx="0" cy="0"/>
        </a:xfrm>
      </p:grpSpPr>
      <p:sp>
        <p:nvSpPr>
          <p:cNvPr id="180" name="Google Shape;180;p24"/>
          <p:cNvSpPr txBox="1"/>
          <p:nvPr/>
        </p:nvSpPr>
        <p:spPr>
          <a:xfrm>
            <a:off x="1774471" y="1156335"/>
            <a:ext cx="147390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Clr>
                <a:schemeClr val="dk1"/>
              </a:buClr>
              <a:buSzPts val="1100"/>
              <a:buFont typeface="Arial"/>
              <a:buNone/>
            </a:pPr>
            <a:r>
              <a:rPr b="1" lang="en-US" sz="6000">
                <a:latin typeface="Montserrat"/>
                <a:ea typeface="Montserrat"/>
                <a:cs typeface="Montserrat"/>
                <a:sym typeface="Montserrat"/>
              </a:rPr>
              <a:t>CONSUMER MOVEMENTS</a:t>
            </a:r>
            <a:endParaRPr b="1" sz="6000">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6000">
              <a:latin typeface="Montserrat"/>
              <a:ea typeface="Montserrat"/>
              <a:cs typeface="Montserrat"/>
              <a:sym typeface="Montserrat"/>
            </a:endParaRPr>
          </a:p>
        </p:txBody>
      </p:sp>
      <p:pic>
        <p:nvPicPr>
          <p:cNvPr id="181" name="Google Shape;181;p24"/>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pic>
        <p:nvPicPr>
          <p:cNvPr descr="Znalezione obrazy dla zapytania consumer boycotts" id="182" name="Google Shape;182;p24"/>
          <p:cNvPicPr preferRelativeResize="0"/>
          <p:nvPr/>
        </p:nvPicPr>
        <p:blipFill rotWithShape="1">
          <a:blip r:embed="rId4">
            <a:alphaModFix/>
          </a:blip>
          <a:srcRect b="0" l="0" r="0" t="0"/>
          <a:stretch/>
        </p:blipFill>
        <p:spPr>
          <a:xfrm>
            <a:off x="1257300" y="3132315"/>
            <a:ext cx="8572500" cy="5286376"/>
          </a:xfrm>
          <a:prstGeom prst="rect">
            <a:avLst/>
          </a:prstGeom>
          <a:noFill/>
          <a:ln>
            <a:noFill/>
          </a:ln>
        </p:spPr>
      </p:pic>
      <p:pic>
        <p:nvPicPr>
          <p:cNvPr descr="Znalezione obrazy dla zapytania consumer boycotts" id="183" name="Google Shape;183;p24"/>
          <p:cNvPicPr preferRelativeResize="0"/>
          <p:nvPr/>
        </p:nvPicPr>
        <p:blipFill rotWithShape="1">
          <a:blip r:embed="rId5">
            <a:alphaModFix/>
          </a:blip>
          <a:srcRect b="0" l="0" r="0" t="0"/>
          <a:stretch/>
        </p:blipFill>
        <p:spPr>
          <a:xfrm>
            <a:off x="10130809" y="3522792"/>
            <a:ext cx="6400800" cy="4257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