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0" r:id="rId5"/>
    <p:sldMasterId id="2147483661" r:id="rId6"/>
    <p:sldMasterId id="2147483662"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Lst>
  <p:sldSz cy="10287000" cx="18288000"/>
  <p:notesSz cx="6858000" cy="9144000"/>
  <p:embeddedFontLst>
    <p:embeddedFont>
      <p:font typeface="Montserrat"/>
      <p:regular r:id="rId32"/>
      <p:bold r:id="rId33"/>
      <p:italic r:id="rId34"/>
      <p:boldItalic r:id="rId35"/>
    </p:embeddedFont>
    <p:embeddedFont>
      <p:font typeface="Montserrat Light"/>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3024">
          <p15:clr>
            <a:srgbClr val="000000"/>
          </p15:clr>
        </p15:guide>
        <p15:guide id="2" pos="1728">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BB3E7159-37DD-4071-9209-E48412A86E81}">
  <a:tblStyle styleId="{BB3E7159-37DD-4071-9209-E48412A86E81}"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BF5"/>
          </a:solidFill>
        </a:fill>
      </a:tcStyle>
    </a:wholeTbl>
    <a:band1H>
      <a:tcTxStyle/>
      <a:tcStyle>
        <a:fill>
          <a:solidFill>
            <a:srgbClr val="CDD4EA"/>
          </a:solidFill>
        </a:fill>
      </a:tcStyle>
    </a:band1H>
    <a:band2H>
      <a:tcTxStyle/>
    </a:band2H>
    <a:band1V>
      <a:tcTxStyle/>
      <a:tcStyle>
        <a:fill>
          <a:solidFill>
            <a:srgbClr val="CDD4EA"/>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3024" orient="horz"/>
        <p:guide pos="1728"/>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2.xml"/><Relationship Id="rId22" Type="http://schemas.openxmlformats.org/officeDocument/2006/relationships/slide" Target="slides/slide14.xml"/><Relationship Id="rId21" Type="http://schemas.openxmlformats.org/officeDocument/2006/relationships/slide" Target="slides/slide13.xml"/><Relationship Id="rId24" Type="http://schemas.openxmlformats.org/officeDocument/2006/relationships/slide" Target="slides/slide16.xml"/><Relationship Id="rId23" Type="http://schemas.openxmlformats.org/officeDocument/2006/relationships/slide" Target="slides/slide15.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1.xml"/><Relationship Id="rId26" Type="http://schemas.openxmlformats.org/officeDocument/2006/relationships/slide" Target="slides/slide18.xml"/><Relationship Id="rId25" Type="http://schemas.openxmlformats.org/officeDocument/2006/relationships/slide" Target="slides/slide17.xml"/><Relationship Id="rId28" Type="http://schemas.openxmlformats.org/officeDocument/2006/relationships/slide" Target="slides/slide20.xml"/><Relationship Id="rId27" Type="http://schemas.openxmlformats.org/officeDocument/2006/relationships/slide" Target="slides/slide19.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slide" Target="slides/slide21.xml"/><Relationship Id="rId7" Type="http://schemas.openxmlformats.org/officeDocument/2006/relationships/slideMaster" Target="slideMasters/slideMaster3.xml"/><Relationship Id="rId8" Type="http://schemas.openxmlformats.org/officeDocument/2006/relationships/notesMaster" Target="notesMasters/notesMaster1.xml"/><Relationship Id="rId31" Type="http://schemas.openxmlformats.org/officeDocument/2006/relationships/slide" Target="slides/slide23.xml"/><Relationship Id="rId30" Type="http://schemas.openxmlformats.org/officeDocument/2006/relationships/slide" Target="slides/slide22.xml"/><Relationship Id="rId11" Type="http://schemas.openxmlformats.org/officeDocument/2006/relationships/slide" Target="slides/slide3.xml"/><Relationship Id="rId33" Type="http://schemas.openxmlformats.org/officeDocument/2006/relationships/font" Target="fonts/Montserrat-bold.fntdata"/><Relationship Id="rId10" Type="http://schemas.openxmlformats.org/officeDocument/2006/relationships/slide" Target="slides/slide2.xml"/><Relationship Id="rId32" Type="http://schemas.openxmlformats.org/officeDocument/2006/relationships/font" Target="fonts/Montserrat-regular.fntdata"/><Relationship Id="rId13" Type="http://schemas.openxmlformats.org/officeDocument/2006/relationships/slide" Target="slides/slide5.xml"/><Relationship Id="rId35" Type="http://schemas.openxmlformats.org/officeDocument/2006/relationships/font" Target="fonts/Montserrat-boldItalic.fntdata"/><Relationship Id="rId12" Type="http://schemas.openxmlformats.org/officeDocument/2006/relationships/slide" Target="slides/slide4.xml"/><Relationship Id="rId34" Type="http://schemas.openxmlformats.org/officeDocument/2006/relationships/font" Target="fonts/Montserrat-italic.fntdata"/><Relationship Id="rId15" Type="http://schemas.openxmlformats.org/officeDocument/2006/relationships/slide" Target="slides/slide7.xml"/><Relationship Id="rId37" Type="http://schemas.openxmlformats.org/officeDocument/2006/relationships/font" Target="fonts/MontserratLight-bold.fntdata"/><Relationship Id="rId14" Type="http://schemas.openxmlformats.org/officeDocument/2006/relationships/slide" Target="slides/slide6.xml"/><Relationship Id="rId36" Type="http://schemas.openxmlformats.org/officeDocument/2006/relationships/font" Target="fonts/MontserratLight-regular.fntdata"/><Relationship Id="rId17" Type="http://schemas.openxmlformats.org/officeDocument/2006/relationships/slide" Target="slides/slide9.xml"/><Relationship Id="rId39" Type="http://schemas.openxmlformats.org/officeDocument/2006/relationships/font" Target="fonts/MontserratLight-boldItalic.fntdata"/><Relationship Id="rId16" Type="http://schemas.openxmlformats.org/officeDocument/2006/relationships/slide" Target="slides/slide8.xml"/><Relationship Id="rId38" Type="http://schemas.openxmlformats.org/officeDocument/2006/relationships/font" Target="fonts/MontserratLight-italic.fntdata"/><Relationship Id="rId19" Type="http://schemas.openxmlformats.org/officeDocument/2006/relationships/slide" Target="slides/slide11.xml"/><Relationship Id="rId18"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55885928e2_0_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g55885928e2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g558689c952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g558689c952_1_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g5583e152cf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g5583e152cf_0_3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Google Shape;212;g558689c952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g558689c952_1_3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Google Shape;221;g558689c952_1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g558689c952_1_4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Google Shape;230;g558689c952_1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g558689c952_1_5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Google Shape;239;g558689c952_1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g558689c952_1_7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 name="Shape 247"/>
        <p:cNvGrpSpPr/>
        <p:nvPr/>
      </p:nvGrpSpPr>
      <p:grpSpPr>
        <a:xfrm>
          <a:off x="0" y="0"/>
          <a:ext cx="0" cy="0"/>
          <a:chOff x="0" y="0"/>
          <a:chExt cx="0" cy="0"/>
        </a:xfrm>
      </p:grpSpPr>
      <p:sp>
        <p:nvSpPr>
          <p:cNvPr id="248" name="Google Shape;248;g558689c952_1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g558689c952_1_8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6" name="Shape 256"/>
        <p:cNvGrpSpPr/>
        <p:nvPr/>
      </p:nvGrpSpPr>
      <p:grpSpPr>
        <a:xfrm>
          <a:off x="0" y="0"/>
          <a:ext cx="0" cy="0"/>
          <a:chOff x="0" y="0"/>
          <a:chExt cx="0" cy="0"/>
        </a:xfrm>
      </p:grpSpPr>
      <p:sp>
        <p:nvSpPr>
          <p:cNvPr id="257" name="Google Shape;257;g558689c952_1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g558689c952_1_9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5" name="Shape 265"/>
        <p:cNvGrpSpPr/>
        <p:nvPr/>
      </p:nvGrpSpPr>
      <p:grpSpPr>
        <a:xfrm>
          <a:off x="0" y="0"/>
          <a:ext cx="0" cy="0"/>
          <a:chOff x="0" y="0"/>
          <a:chExt cx="0" cy="0"/>
        </a:xfrm>
      </p:grpSpPr>
      <p:sp>
        <p:nvSpPr>
          <p:cNvPr id="266" name="Google Shape;266;g558689c952_1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g558689c952_1_10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4" name="Shape 274"/>
        <p:cNvGrpSpPr/>
        <p:nvPr/>
      </p:nvGrpSpPr>
      <p:grpSpPr>
        <a:xfrm>
          <a:off x="0" y="0"/>
          <a:ext cx="0" cy="0"/>
          <a:chOff x="0" y="0"/>
          <a:chExt cx="0" cy="0"/>
        </a:xfrm>
      </p:grpSpPr>
      <p:sp>
        <p:nvSpPr>
          <p:cNvPr id="275" name="Google Shape;275;g558689c952_1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g558689c952_1_1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55ecb7cb49_1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g55ecb7cb49_1_5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3" name="Shape 283"/>
        <p:cNvGrpSpPr/>
        <p:nvPr/>
      </p:nvGrpSpPr>
      <p:grpSpPr>
        <a:xfrm>
          <a:off x="0" y="0"/>
          <a:ext cx="0" cy="0"/>
          <a:chOff x="0" y="0"/>
          <a:chExt cx="0" cy="0"/>
        </a:xfrm>
      </p:grpSpPr>
      <p:sp>
        <p:nvSpPr>
          <p:cNvPr id="284" name="Google Shape;284;g558689c952_1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g558689c952_1_1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2" name="Shape 292"/>
        <p:cNvGrpSpPr/>
        <p:nvPr/>
      </p:nvGrpSpPr>
      <p:grpSpPr>
        <a:xfrm>
          <a:off x="0" y="0"/>
          <a:ext cx="0" cy="0"/>
          <a:chOff x="0" y="0"/>
          <a:chExt cx="0" cy="0"/>
        </a:xfrm>
      </p:grpSpPr>
      <p:sp>
        <p:nvSpPr>
          <p:cNvPr id="293" name="Google Shape;293;g558689c952_1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g558689c952_1_13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1" name="Shape 301"/>
        <p:cNvGrpSpPr/>
        <p:nvPr/>
      </p:nvGrpSpPr>
      <p:grpSpPr>
        <a:xfrm>
          <a:off x="0" y="0"/>
          <a:ext cx="0" cy="0"/>
          <a:chOff x="0" y="0"/>
          <a:chExt cx="0" cy="0"/>
        </a:xfrm>
      </p:grpSpPr>
      <p:sp>
        <p:nvSpPr>
          <p:cNvPr id="302" name="Google Shape;302;g558689c952_1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g558689c952_1_6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0" name="Shape 310"/>
        <p:cNvGrpSpPr/>
        <p:nvPr/>
      </p:nvGrpSpPr>
      <p:grpSpPr>
        <a:xfrm>
          <a:off x="0" y="0"/>
          <a:ext cx="0" cy="0"/>
          <a:chOff x="0" y="0"/>
          <a:chExt cx="0" cy="0"/>
        </a:xfrm>
      </p:grpSpPr>
      <p:sp>
        <p:nvSpPr>
          <p:cNvPr id="311" name="Google Shape;311;g558689c77c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g558689c77c_2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55ecb7cb49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g55ecb7cb49_0_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558689c952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g558689c952_0_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50e9f1bbd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g50e9f1bbd5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558689c952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g558689c952_0_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5583e152cf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g5583e152cf_0_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558689c952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g558689c952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558689c952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g558689c952_1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1" name="Shape 11"/>
        <p:cNvGrpSpPr/>
        <p:nvPr/>
      </p:nvGrpSpPr>
      <p:grpSpPr>
        <a:xfrm>
          <a:off x="0" y="0"/>
          <a:ext cx="0" cy="0"/>
          <a:chOff x="0" y="0"/>
          <a:chExt cx="0" cy="0"/>
        </a:xfrm>
      </p:grpSpPr>
      <p:sp>
        <p:nvSpPr>
          <p:cNvPr id="12" name="Google Shape;12;p2"/>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76" name="Shape 76"/>
        <p:cNvGrpSpPr/>
        <p:nvPr/>
      </p:nvGrpSpPr>
      <p:grpSpPr>
        <a:xfrm>
          <a:off x="0" y="0"/>
          <a:ext cx="0" cy="0"/>
          <a:chOff x="0" y="0"/>
          <a:chExt cx="0" cy="0"/>
        </a:xfrm>
      </p:grpSpPr>
      <p:sp>
        <p:nvSpPr>
          <p:cNvPr id="77" name="Google Shape;77;p13"/>
          <p:cNvSpPr txBox="1"/>
          <p:nvPr>
            <p:ph type="title"/>
          </p:nvPr>
        </p:nvSpPr>
        <p:spPr>
          <a:xfrm>
            <a:off x="1257300" y="547688"/>
            <a:ext cx="15773400" cy="1988700"/>
          </a:xfrm>
          <a:prstGeom prst="rect">
            <a:avLst/>
          </a:prstGeom>
          <a:noFill/>
          <a:ln>
            <a:noFill/>
          </a:ln>
        </p:spPr>
        <p:txBody>
          <a:bodyPr anchorCtr="0" anchor="ctr" bIns="68550" lIns="137150" spcFirstLastPara="1" rIns="137150" wrap="square" tIns="68550"/>
          <a:lstStyle>
            <a:lvl1pPr lvl="0" rtl="0" algn="l">
              <a:lnSpc>
                <a:spcPct val="90000"/>
              </a:lnSpc>
              <a:spcBef>
                <a:spcPts val="0"/>
              </a:spcBef>
              <a:spcAft>
                <a:spcPts val="0"/>
              </a:spcAft>
              <a:buClr>
                <a:schemeClr val="dk1"/>
              </a:buClr>
              <a:buSzPts val="2700"/>
              <a:buNone/>
              <a:defRPr/>
            </a:lvl1pPr>
            <a:lvl2pPr lvl="1" rtl="0">
              <a:spcBef>
                <a:spcPts val="0"/>
              </a:spcBef>
              <a:spcAft>
                <a:spcPts val="0"/>
              </a:spcAft>
              <a:buSzPts val="2100"/>
              <a:buNone/>
              <a:defRPr/>
            </a:lvl2pPr>
            <a:lvl3pPr lvl="2" rtl="0">
              <a:spcBef>
                <a:spcPts val="0"/>
              </a:spcBef>
              <a:spcAft>
                <a:spcPts val="0"/>
              </a:spcAft>
              <a:buSzPts val="2100"/>
              <a:buNone/>
              <a:defRPr/>
            </a:lvl3pPr>
            <a:lvl4pPr lvl="3" rtl="0">
              <a:spcBef>
                <a:spcPts val="0"/>
              </a:spcBef>
              <a:spcAft>
                <a:spcPts val="0"/>
              </a:spcAft>
              <a:buSzPts val="2100"/>
              <a:buNone/>
              <a:defRPr/>
            </a:lvl4pPr>
            <a:lvl5pPr lvl="4" rtl="0">
              <a:spcBef>
                <a:spcPts val="0"/>
              </a:spcBef>
              <a:spcAft>
                <a:spcPts val="0"/>
              </a:spcAft>
              <a:buSzPts val="2100"/>
              <a:buNone/>
              <a:defRPr/>
            </a:lvl5pPr>
            <a:lvl6pPr lvl="5" rtl="0">
              <a:spcBef>
                <a:spcPts val="0"/>
              </a:spcBef>
              <a:spcAft>
                <a:spcPts val="0"/>
              </a:spcAft>
              <a:buSzPts val="2100"/>
              <a:buNone/>
              <a:defRPr/>
            </a:lvl6pPr>
            <a:lvl7pPr lvl="6" rtl="0">
              <a:spcBef>
                <a:spcPts val="0"/>
              </a:spcBef>
              <a:spcAft>
                <a:spcPts val="0"/>
              </a:spcAft>
              <a:buSzPts val="2100"/>
              <a:buNone/>
              <a:defRPr/>
            </a:lvl7pPr>
            <a:lvl8pPr lvl="7" rtl="0">
              <a:spcBef>
                <a:spcPts val="0"/>
              </a:spcBef>
              <a:spcAft>
                <a:spcPts val="0"/>
              </a:spcAft>
              <a:buSzPts val="2100"/>
              <a:buNone/>
              <a:defRPr/>
            </a:lvl8pPr>
            <a:lvl9pPr lvl="8" rtl="0">
              <a:spcBef>
                <a:spcPts val="0"/>
              </a:spcBef>
              <a:spcAft>
                <a:spcPts val="0"/>
              </a:spcAft>
              <a:buSzPts val="2100"/>
              <a:buNone/>
              <a:defRPr/>
            </a:lvl9pPr>
          </a:lstStyle>
          <a:p/>
        </p:txBody>
      </p:sp>
      <p:sp>
        <p:nvSpPr>
          <p:cNvPr id="78" name="Google Shape;78;p13"/>
          <p:cNvSpPr txBox="1"/>
          <p:nvPr>
            <p:ph idx="10" type="dt"/>
          </p:nvPr>
        </p:nvSpPr>
        <p:spPr>
          <a:xfrm>
            <a:off x="1257300" y="9534525"/>
            <a:ext cx="4114800" cy="547500"/>
          </a:xfrm>
          <a:prstGeom prst="rect">
            <a:avLst/>
          </a:prstGeom>
          <a:noFill/>
          <a:ln>
            <a:noFill/>
          </a:ln>
        </p:spPr>
        <p:txBody>
          <a:bodyPr anchorCtr="0" anchor="ctr" bIns="68550" lIns="137150" spcFirstLastPara="1" rIns="137150" wrap="square" tIns="68550"/>
          <a:lstStyle>
            <a:lvl1pPr lvl="0" rtl="0" algn="l">
              <a:spcBef>
                <a:spcPts val="0"/>
              </a:spcBef>
              <a:spcAft>
                <a:spcPts val="0"/>
              </a:spcAft>
              <a:buSzPts val="2100"/>
              <a:buNone/>
              <a:defRPr>
                <a:solidFill>
                  <a:srgbClr val="C55A11"/>
                </a:solidFill>
              </a:defRPr>
            </a:lvl1pPr>
            <a:lvl2pPr lvl="1" rtl="0" algn="l">
              <a:spcBef>
                <a:spcPts val="0"/>
              </a:spcBef>
              <a:spcAft>
                <a:spcPts val="0"/>
              </a:spcAft>
              <a:buSzPts val="2100"/>
              <a:buNone/>
              <a:defRPr/>
            </a:lvl2pPr>
            <a:lvl3pPr lvl="2" rtl="0" algn="l">
              <a:spcBef>
                <a:spcPts val="0"/>
              </a:spcBef>
              <a:spcAft>
                <a:spcPts val="0"/>
              </a:spcAft>
              <a:buSzPts val="2100"/>
              <a:buNone/>
              <a:defRPr/>
            </a:lvl3pPr>
            <a:lvl4pPr lvl="3" rtl="0" algn="l">
              <a:spcBef>
                <a:spcPts val="0"/>
              </a:spcBef>
              <a:spcAft>
                <a:spcPts val="0"/>
              </a:spcAft>
              <a:buSzPts val="2100"/>
              <a:buNone/>
              <a:defRPr/>
            </a:lvl4pPr>
            <a:lvl5pPr lvl="4" rtl="0" algn="l">
              <a:spcBef>
                <a:spcPts val="0"/>
              </a:spcBef>
              <a:spcAft>
                <a:spcPts val="0"/>
              </a:spcAft>
              <a:buSzPts val="2100"/>
              <a:buNone/>
              <a:defRPr/>
            </a:lvl5pPr>
            <a:lvl6pPr lvl="5" rtl="0" algn="l">
              <a:spcBef>
                <a:spcPts val="0"/>
              </a:spcBef>
              <a:spcAft>
                <a:spcPts val="0"/>
              </a:spcAft>
              <a:buSzPts val="2100"/>
              <a:buNone/>
              <a:defRPr/>
            </a:lvl6pPr>
            <a:lvl7pPr lvl="6" rtl="0" algn="l">
              <a:spcBef>
                <a:spcPts val="0"/>
              </a:spcBef>
              <a:spcAft>
                <a:spcPts val="0"/>
              </a:spcAft>
              <a:buSzPts val="2100"/>
              <a:buNone/>
              <a:defRPr/>
            </a:lvl7pPr>
            <a:lvl8pPr lvl="7" rtl="0" algn="l">
              <a:spcBef>
                <a:spcPts val="0"/>
              </a:spcBef>
              <a:spcAft>
                <a:spcPts val="0"/>
              </a:spcAft>
              <a:buSzPts val="2100"/>
              <a:buNone/>
              <a:defRPr/>
            </a:lvl8pPr>
            <a:lvl9pPr lvl="8" rtl="0" algn="l">
              <a:spcBef>
                <a:spcPts val="0"/>
              </a:spcBef>
              <a:spcAft>
                <a:spcPts val="0"/>
              </a:spcAft>
              <a:buSzPts val="2100"/>
              <a:buNone/>
              <a:defRPr/>
            </a:lvl9pPr>
          </a:lstStyle>
          <a:p/>
        </p:txBody>
      </p:sp>
      <p:sp>
        <p:nvSpPr>
          <p:cNvPr id="79" name="Google Shape;79;p13"/>
          <p:cNvSpPr txBox="1"/>
          <p:nvPr>
            <p:ph idx="11" type="ftr"/>
          </p:nvPr>
        </p:nvSpPr>
        <p:spPr>
          <a:xfrm>
            <a:off x="6057900" y="9534525"/>
            <a:ext cx="6172200" cy="547500"/>
          </a:xfrm>
          <a:prstGeom prst="rect">
            <a:avLst/>
          </a:prstGeom>
          <a:noFill/>
          <a:ln>
            <a:noFill/>
          </a:ln>
        </p:spPr>
        <p:txBody>
          <a:bodyPr anchorCtr="0" anchor="ctr" bIns="68550" lIns="137150" spcFirstLastPara="1" rIns="137150" wrap="square" tIns="68550"/>
          <a:lstStyle>
            <a:lvl1pPr lvl="0" rtl="0" algn="ctr">
              <a:spcBef>
                <a:spcPts val="0"/>
              </a:spcBef>
              <a:spcAft>
                <a:spcPts val="0"/>
              </a:spcAft>
              <a:buSzPts val="2100"/>
              <a:buNone/>
              <a:defRPr>
                <a:solidFill>
                  <a:srgbClr val="C55A11"/>
                </a:solidFill>
              </a:defRPr>
            </a:lvl1pPr>
            <a:lvl2pPr lvl="1" rtl="0" algn="l">
              <a:spcBef>
                <a:spcPts val="0"/>
              </a:spcBef>
              <a:spcAft>
                <a:spcPts val="0"/>
              </a:spcAft>
              <a:buSzPts val="2100"/>
              <a:buNone/>
              <a:defRPr/>
            </a:lvl2pPr>
            <a:lvl3pPr lvl="2" rtl="0" algn="l">
              <a:spcBef>
                <a:spcPts val="0"/>
              </a:spcBef>
              <a:spcAft>
                <a:spcPts val="0"/>
              </a:spcAft>
              <a:buSzPts val="2100"/>
              <a:buNone/>
              <a:defRPr/>
            </a:lvl3pPr>
            <a:lvl4pPr lvl="3" rtl="0" algn="l">
              <a:spcBef>
                <a:spcPts val="0"/>
              </a:spcBef>
              <a:spcAft>
                <a:spcPts val="0"/>
              </a:spcAft>
              <a:buSzPts val="2100"/>
              <a:buNone/>
              <a:defRPr/>
            </a:lvl4pPr>
            <a:lvl5pPr lvl="4" rtl="0" algn="l">
              <a:spcBef>
                <a:spcPts val="0"/>
              </a:spcBef>
              <a:spcAft>
                <a:spcPts val="0"/>
              </a:spcAft>
              <a:buSzPts val="2100"/>
              <a:buNone/>
              <a:defRPr/>
            </a:lvl5pPr>
            <a:lvl6pPr lvl="5" rtl="0" algn="l">
              <a:spcBef>
                <a:spcPts val="0"/>
              </a:spcBef>
              <a:spcAft>
                <a:spcPts val="0"/>
              </a:spcAft>
              <a:buSzPts val="2100"/>
              <a:buNone/>
              <a:defRPr/>
            </a:lvl6pPr>
            <a:lvl7pPr lvl="6" rtl="0" algn="l">
              <a:spcBef>
                <a:spcPts val="0"/>
              </a:spcBef>
              <a:spcAft>
                <a:spcPts val="0"/>
              </a:spcAft>
              <a:buSzPts val="2100"/>
              <a:buNone/>
              <a:defRPr/>
            </a:lvl7pPr>
            <a:lvl8pPr lvl="7" rtl="0" algn="l">
              <a:spcBef>
                <a:spcPts val="0"/>
              </a:spcBef>
              <a:spcAft>
                <a:spcPts val="0"/>
              </a:spcAft>
              <a:buSzPts val="2100"/>
              <a:buNone/>
              <a:defRPr/>
            </a:lvl8pPr>
            <a:lvl9pPr lvl="8" rtl="0" algn="l">
              <a:spcBef>
                <a:spcPts val="0"/>
              </a:spcBef>
              <a:spcAft>
                <a:spcPts val="0"/>
              </a:spcAft>
              <a:buSzPts val="2100"/>
              <a:buNone/>
              <a:defRPr/>
            </a:lvl9pPr>
          </a:lstStyle>
          <a:p/>
        </p:txBody>
      </p:sp>
      <p:sp>
        <p:nvSpPr>
          <p:cNvPr id="80" name="Google Shape;80;p13"/>
          <p:cNvSpPr txBox="1"/>
          <p:nvPr>
            <p:ph idx="12" type="sldNum"/>
          </p:nvPr>
        </p:nvSpPr>
        <p:spPr>
          <a:xfrm>
            <a:off x="12915900" y="9534525"/>
            <a:ext cx="4114800" cy="547500"/>
          </a:xfrm>
          <a:prstGeom prst="rect">
            <a:avLst/>
          </a:prstGeom>
          <a:noFill/>
          <a:ln>
            <a:noFill/>
          </a:ln>
        </p:spPr>
        <p:txBody>
          <a:bodyPr anchorCtr="0" anchor="ctr" bIns="68550" lIns="137150" spcFirstLastPara="1" rIns="137150" wrap="square" tIns="68550">
            <a:noAutofit/>
          </a:bodyPr>
          <a:lstStyle>
            <a:lvl1pPr indent="0" lvl="0" marL="0" rtl="0" algn="r">
              <a:spcBef>
                <a:spcPts val="0"/>
              </a:spcBef>
              <a:buNone/>
              <a:defRPr sz="1800">
                <a:solidFill>
                  <a:srgbClr val="C55A11"/>
                </a:solidFill>
                <a:latin typeface="Calibri"/>
                <a:ea typeface="Calibri"/>
                <a:cs typeface="Calibri"/>
                <a:sym typeface="Calibri"/>
              </a:defRPr>
            </a:lvl1pPr>
            <a:lvl2pPr indent="0" lvl="1" marL="0" rtl="0" algn="r">
              <a:spcBef>
                <a:spcPts val="0"/>
              </a:spcBef>
              <a:buNone/>
              <a:defRPr sz="1800">
                <a:solidFill>
                  <a:srgbClr val="C55A11"/>
                </a:solidFill>
                <a:latin typeface="Calibri"/>
                <a:ea typeface="Calibri"/>
                <a:cs typeface="Calibri"/>
                <a:sym typeface="Calibri"/>
              </a:defRPr>
            </a:lvl2pPr>
            <a:lvl3pPr indent="0" lvl="2" marL="0" rtl="0" algn="r">
              <a:spcBef>
                <a:spcPts val="0"/>
              </a:spcBef>
              <a:buNone/>
              <a:defRPr sz="1800">
                <a:solidFill>
                  <a:srgbClr val="C55A11"/>
                </a:solidFill>
                <a:latin typeface="Calibri"/>
                <a:ea typeface="Calibri"/>
                <a:cs typeface="Calibri"/>
                <a:sym typeface="Calibri"/>
              </a:defRPr>
            </a:lvl3pPr>
            <a:lvl4pPr indent="0" lvl="3" marL="0" rtl="0" algn="r">
              <a:spcBef>
                <a:spcPts val="0"/>
              </a:spcBef>
              <a:buNone/>
              <a:defRPr sz="1800">
                <a:solidFill>
                  <a:srgbClr val="C55A11"/>
                </a:solidFill>
                <a:latin typeface="Calibri"/>
                <a:ea typeface="Calibri"/>
                <a:cs typeface="Calibri"/>
                <a:sym typeface="Calibri"/>
              </a:defRPr>
            </a:lvl4pPr>
            <a:lvl5pPr indent="0" lvl="4" marL="0" rtl="0" algn="r">
              <a:spcBef>
                <a:spcPts val="0"/>
              </a:spcBef>
              <a:buNone/>
              <a:defRPr sz="1800">
                <a:solidFill>
                  <a:srgbClr val="C55A11"/>
                </a:solidFill>
                <a:latin typeface="Calibri"/>
                <a:ea typeface="Calibri"/>
                <a:cs typeface="Calibri"/>
                <a:sym typeface="Calibri"/>
              </a:defRPr>
            </a:lvl5pPr>
            <a:lvl6pPr indent="0" lvl="5" marL="0" rtl="0" algn="r">
              <a:spcBef>
                <a:spcPts val="0"/>
              </a:spcBef>
              <a:buNone/>
              <a:defRPr sz="1800">
                <a:solidFill>
                  <a:srgbClr val="C55A11"/>
                </a:solidFill>
                <a:latin typeface="Calibri"/>
                <a:ea typeface="Calibri"/>
                <a:cs typeface="Calibri"/>
                <a:sym typeface="Calibri"/>
              </a:defRPr>
            </a:lvl6pPr>
            <a:lvl7pPr indent="0" lvl="6" marL="0" rtl="0" algn="r">
              <a:spcBef>
                <a:spcPts val="0"/>
              </a:spcBef>
              <a:buNone/>
              <a:defRPr sz="1800">
                <a:solidFill>
                  <a:srgbClr val="C55A11"/>
                </a:solidFill>
                <a:latin typeface="Calibri"/>
                <a:ea typeface="Calibri"/>
                <a:cs typeface="Calibri"/>
                <a:sym typeface="Calibri"/>
              </a:defRPr>
            </a:lvl7pPr>
            <a:lvl8pPr indent="0" lvl="7" marL="0" rtl="0" algn="r">
              <a:spcBef>
                <a:spcPts val="0"/>
              </a:spcBef>
              <a:buNone/>
              <a:defRPr sz="1800">
                <a:solidFill>
                  <a:srgbClr val="C55A11"/>
                </a:solidFill>
                <a:latin typeface="Calibri"/>
                <a:ea typeface="Calibri"/>
                <a:cs typeface="Calibri"/>
                <a:sym typeface="Calibri"/>
              </a:defRPr>
            </a:lvl8pPr>
            <a:lvl9pPr indent="0" lvl="8" marL="0" rtl="0" algn="r">
              <a:spcBef>
                <a:spcPts val="0"/>
              </a:spcBef>
              <a:buNone/>
              <a:defRPr sz="1800">
                <a:solidFill>
                  <a:srgbClr val="C55A1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81" name="Google Shape;81;p13"/>
          <p:cNvPicPr preferRelativeResize="0"/>
          <p:nvPr/>
        </p:nvPicPr>
        <p:blipFill rotWithShape="1">
          <a:blip r:embed="rId2">
            <a:alphaModFix/>
          </a:blip>
          <a:srcRect b="0" l="0" r="0" t="0"/>
          <a:stretch/>
        </p:blipFill>
        <p:spPr>
          <a:xfrm>
            <a:off x="13126916" y="375433"/>
            <a:ext cx="4936003" cy="1481502"/>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82" name="Shape 82"/>
        <p:cNvGrpSpPr/>
        <p:nvPr/>
      </p:nvGrpSpPr>
      <p:grpSpPr>
        <a:xfrm>
          <a:off x="0" y="0"/>
          <a:ext cx="0" cy="0"/>
          <a:chOff x="0" y="0"/>
          <a:chExt cx="0" cy="0"/>
        </a:xfrm>
      </p:grpSpPr>
      <p:sp>
        <p:nvSpPr>
          <p:cNvPr id="83" name="Google Shape;83;p14"/>
          <p:cNvSpPr txBox="1"/>
          <p:nvPr>
            <p:ph type="title"/>
          </p:nvPr>
        </p:nvSpPr>
        <p:spPr>
          <a:xfrm>
            <a:off x="1257300" y="547688"/>
            <a:ext cx="15773400" cy="1988700"/>
          </a:xfrm>
          <a:prstGeom prst="rect">
            <a:avLst/>
          </a:prstGeom>
          <a:noFill/>
          <a:ln>
            <a:noFill/>
          </a:ln>
        </p:spPr>
        <p:txBody>
          <a:bodyPr anchorCtr="0" anchor="ctr" bIns="68550" lIns="137150" spcFirstLastPara="1" rIns="137150" wrap="square" tIns="68550"/>
          <a:lstStyle>
            <a:lvl1pPr lvl="0" rtl="0" algn="l">
              <a:lnSpc>
                <a:spcPct val="90000"/>
              </a:lnSpc>
              <a:spcBef>
                <a:spcPts val="0"/>
              </a:spcBef>
              <a:spcAft>
                <a:spcPts val="0"/>
              </a:spcAft>
              <a:buClr>
                <a:schemeClr val="dk1"/>
              </a:buClr>
              <a:buSzPts val="2700"/>
              <a:buNone/>
              <a:defRPr/>
            </a:lvl1pPr>
            <a:lvl2pPr lvl="1" rtl="0">
              <a:spcBef>
                <a:spcPts val="0"/>
              </a:spcBef>
              <a:spcAft>
                <a:spcPts val="0"/>
              </a:spcAft>
              <a:buSzPts val="2100"/>
              <a:buNone/>
              <a:defRPr/>
            </a:lvl2pPr>
            <a:lvl3pPr lvl="2" rtl="0">
              <a:spcBef>
                <a:spcPts val="0"/>
              </a:spcBef>
              <a:spcAft>
                <a:spcPts val="0"/>
              </a:spcAft>
              <a:buSzPts val="2100"/>
              <a:buNone/>
              <a:defRPr/>
            </a:lvl3pPr>
            <a:lvl4pPr lvl="3" rtl="0">
              <a:spcBef>
                <a:spcPts val="0"/>
              </a:spcBef>
              <a:spcAft>
                <a:spcPts val="0"/>
              </a:spcAft>
              <a:buSzPts val="2100"/>
              <a:buNone/>
              <a:defRPr/>
            </a:lvl4pPr>
            <a:lvl5pPr lvl="4" rtl="0">
              <a:spcBef>
                <a:spcPts val="0"/>
              </a:spcBef>
              <a:spcAft>
                <a:spcPts val="0"/>
              </a:spcAft>
              <a:buSzPts val="2100"/>
              <a:buNone/>
              <a:defRPr/>
            </a:lvl5pPr>
            <a:lvl6pPr lvl="5" rtl="0">
              <a:spcBef>
                <a:spcPts val="0"/>
              </a:spcBef>
              <a:spcAft>
                <a:spcPts val="0"/>
              </a:spcAft>
              <a:buSzPts val="2100"/>
              <a:buNone/>
              <a:defRPr/>
            </a:lvl6pPr>
            <a:lvl7pPr lvl="6" rtl="0">
              <a:spcBef>
                <a:spcPts val="0"/>
              </a:spcBef>
              <a:spcAft>
                <a:spcPts val="0"/>
              </a:spcAft>
              <a:buSzPts val="2100"/>
              <a:buNone/>
              <a:defRPr/>
            </a:lvl7pPr>
            <a:lvl8pPr lvl="7" rtl="0">
              <a:spcBef>
                <a:spcPts val="0"/>
              </a:spcBef>
              <a:spcAft>
                <a:spcPts val="0"/>
              </a:spcAft>
              <a:buSzPts val="2100"/>
              <a:buNone/>
              <a:defRPr/>
            </a:lvl8pPr>
            <a:lvl9pPr lvl="8" rtl="0">
              <a:spcBef>
                <a:spcPts val="0"/>
              </a:spcBef>
              <a:spcAft>
                <a:spcPts val="0"/>
              </a:spcAft>
              <a:buSzPts val="2100"/>
              <a:buNone/>
              <a:defRPr/>
            </a:lvl9pPr>
          </a:lstStyle>
          <a:p/>
        </p:txBody>
      </p:sp>
      <p:sp>
        <p:nvSpPr>
          <p:cNvPr id="84" name="Google Shape;84;p14"/>
          <p:cNvSpPr txBox="1"/>
          <p:nvPr>
            <p:ph idx="1" type="body"/>
          </p:nvPr>
        </p:nvSpPr>
        <p:spPr>
          <a:xfrm rot="5400000">
            <a:off x="5880600" y="-1884862"/>
            <a:ext cx="6526800" cy="15773400"/>
          </a:xfrm>
          <a:prstGeom prst="rect">
            <a:avLst/>
          </a:prstGeom>
          <a:noFill/>
          <a:ln>
            <a:noFill/>
          </a:ln>
        </p:spPr>
        <p:txBody>
          <a:bodyPr anchorCtr="0" anchor="t" bIns="68550" lIns="137150" spcFirstLastPara="1" rIns="137150" wrap="square" tIns="68550"/>
          <a:lstStyle>
            <a:lvl1pPr indent="-400050" lvl="0" marL="457200" rtl="0" algn="l">
              <a:lnSpc>
                <a:spcPct val="90000"/>
              </a:lnSpc>
              <a:spcBef>
                <a:spcPts val="1500"/>
              </a:spcBef>
              <a:spcAft>
                <a:spcPts val="0"/>
              </a:spcAft>
              <a:buClr>
                <a:schemeClr val="dk1"/>
              </a:buClr>
              <a:buSzPts val="2700"/>
              <a:buChar char="•"/>
              <a:defRPr/>
            </a:lvl1pPr>
            <a:lvl2pPr indent="-400050" lvl="1" marL="914400" rtl="0" algn="l">
              <a:lnSpc>
                <a:spcPct val="90000"/>
              </a:lnSpc>
              <a:spcBef>
                <a:spcPts val="800"/>
              </a:spcBef>
              <a:spcAft>
                <a:spcPts val="0"/>
              </a:spcAft>
              <a:buClr>
                <a:schemeClr val="dk1"/>
              </a:buClr>
              <a:buSzPts val="2700"/>
              <a:buChar char="•"/>
              <a:defRPr/>
            </a:lvl2pPr>
            <a:lvl3pPr indent="-400050" lvl="2" marL="1371600" rtl="0" algn="l">
              <a:lnSpc>
                <a:spcPct val="90000"/>
              </a:lnSpc>
              <a:spcBef>
                <a:spcPts val="800"/>
              </a:spcBef>
              <a:spcAft>
                <a:spcPts val="0"/>
              </a:spcAft>
              <a:buClr>
                <a:schemeClr val="dk1"/>
              </a:buClr>
              <a:buSzPts val="2700"/>
              <a:buChar char="•"/>
              <a:defRPr/>
            </a:lvl3pPr>
            <a:lvl4pPr indent="-400050" lvl="3" marL="1828800" rtl="0" algn="l">
              <a:lnSpc>
                <a:spcPct val="90000"/>
              </a:lnSpc>
              <a:spcBef>
                <a:spcPts val="800"/>
              </a:spcBef>
              <a:spcAft>
                <a:spcPts val="0"/>
              </a:spcAft>
              <a:buClr>
                <a:schemeClr val="dk1"/>
              </a:buClr>
              <a:buSzPts val="2700"/>
              <a:buChar char="•"/>
              <a:defRPr/>
            </a:lvl4pPr>
            <a:lvl5pPr indent="-400050" lvl="4" marL="2286000" rtl="0" algn="l">
              <a:lnSpc>
                <a:spcPct val="90000"/>
              </a:lnSpc>
              <a:spcBef>
                <a:spcPts val="800"/>
              </a:spcBef>
              <a:spcAft>
                <a:spcPts val="0"/>
              </a:spcAft>
              <a:buClr>
                <a:schemeClr val="dk1"/>
              </a:buClr>
              <a:buSzPts val="2700"/>
              <a:buChar char="•"/>
              <a:defRPr/>
            </a:lvl5pPr>
            <a:lvl6pPr indent="-400050" lvl="5" marL="2743200" rtl="0" algn="l">
              <a:lnSpc>
                <a:spcPct val="90000"/>
              </a:lnSpc>
              <a:spcBef>
                <a:spcPts val="800"/>
              </a:spcBef>
              <a:spcAft>
                <a:spcPts val="0"/>
              </a:spcAft>
              <a:buClr>
                <a:schemeClr val="dk1"/>
              </a:buClr>
              <a:buSzPts val="2700"/>
              <a:buChar char="•"/>
              <a:defRPr/>
            </a:lvl6pPr>
            <a:lvl7pPr indent="-400050" lvl="6" marL="3200400" rtl="0" algn="l">
              <a:lnSpc>
                <a:spcPct val="90000"/>
              </a:lnSpc>
              <a:spcBef>
                <a:spcPts val="800"/>
              </a:spcBef>
              <a:spcAft>
                <a:spcPts val="0"/>
              </a:spcAft>
              <a:buClr>
                <a:schemeClr val="dk1"/>
              </a:buClr>
              <a:buSzPts val="2700"/>
              <a:buChar char="•"/>
              <a:defRPr/>
            </a:lvl7pPr>
            <a:lvl8pPr indent="-400050" lvl="7" marL="3657600" rtl="0" algn="l">
              <a:lnSpc>
                <a:spcPct val="90000"/>
              </a:lnSpc>
              <a:spcBef>
                <a:spcPts val="800"/>
              </a:spcBef>
              <a:spcAft>
                <a:spcPts val="0"/>
              </a:spcAft>
              <a:buClr>
                <a:schemeClr val="dk1"/>
              </a:buClr>
              <a:buSzPts val="2700"/>
              <a:buChar char="•"/>
              <a:defRPr/>
            </a:lvl8pPr>
            <a:lvl9pPr indent="-400050" lvl="8" marL="4114800" rtl="0" algn="l">
              <a:lnSpc>
                <a:spcPct val="90000"/>
              </a:lnSpc>
              <a:spcBef>
                <a:spcPts val="800"/>
              </a:spcBef>
              <a:spcAft>
                <a:spcPts val="0"/>
              </a:spcAft>
              <a:buClr>
                <a:schemeClr val="dk1"/>
              </a:buClr>
              <a:buSzPts val="2700"/>
              <a:buChar char="•"/>
              <a:defRPr/>
            </a:lvl9pPr>
          </a:lstStyle>
          <a:p/>
        </p:txBody>
      </p:sp>
      <p:sp>
        <p:nvSpPr>
          <p:cNvPr id="85" name="Google Shape;85;p14"/>
          <p:cNvSpPr txBox="1"/>
          <p:nvPr>
            <p:ph idx="10" type="dt"/>
          </p:nvPr>
        </p:nvSpPr>
        <p:spPr>
          <a:xfrm>
            <a:off x="1257300" y="9534525"/>
            <a:ext cx="4114800" cy="547500"/>
          </a:xfrm>
          <a:prstGeom prst="rect">
            <a:avLst/>
          </a:prstGeom>
          <a:noFill/>
          <a:ln>
            <a:noFill/>
          </a:ln>
        </p:spPr>
        <p:txBody>
          <a:bodyPr anchorCtr="0" anchor="ctr" bIns="68550" lIns="137150" spcFirstLastPara="1" rIns="137150" wrap="square" tIns="68550"/>
          <a:lstStyle>
            <a:lvl1pPr lvl="0" rtl="0" algn="l">
              <a:spcBef>
                <a:spcPts val="0"/>
              </a:spcBef>
              <a:spcAft>
                <a:spcPts val="0"/>
              </a:spcAft>
              <a:buSzPts val="2100"/>
              <a:buNone/>
              <a:defRPr>
                <a:solidFill>
                  <a:srgbClr val="C55A11"/>
                </a:solidFill>
              </a:defRPr>
            </a:lvl1pPr>
            <a:lvl2pPr lvl="1" rtl="0" algn="l">
              <a:spcBef>
                <a:spcPts val="0"/>
              </a:spcBef>
              <a:spcAft>
                <a:spcPts val="0"/>
              </a:spcAft>
              <a:buSzPts val="2100"/>
              <a:buNone/>
              <a:defRPr/>
            </a:lvl2pPr>
            <a:lvl3pPr lvl="2" rtl="0" algn="l">
              <a:spcBef>
                <a:spcPts val="0"/>
              </a:spcBef>
              <a:spcAft>
                <a:spcPts val="0"/>
              </a:spcAft>
              <a:buSzPts val="2100"/>
              <a:buNone/>
              <a:defRPr/>
            </a:lvl3pPr>
            <a:lvl4pPr lvl="3" rtl="0" algn="l">
              <a:spcBef>
                <a:spcPts val="0"/>
              </a:spcBef>
              <a:spcAft>
                <a:spcPts val="0"/>
              </a:spcAft>
              <a:buSzPts val="2100"/>
              <a:buNone/>
              <a:defRPr/>
            </a:lvl4pPr>
            <a:lvl5pPr lvl="4" rtl="0" algn="l">
              <a:spcBef>
                <a:spcPts val="0"/>
              </a:spcBef>
              <a:spcAft>
                <a:spcPts val="0"/>
              </a:spcAft>
              <a:buSzPts val="2100"/>
              <a:buNone/>
              <a:defRPr/>
            </a:lvl5pPr>
            <a:lvl6pPr lvl="5" rtl="0" algn="l">
              <a:spcBef>
                <a:spcPts val="0"/>
              </a:spcBef>
              <a:spcAft>
                <a:spcPts val="0"/>
              </a:spcAft>
              <a:buSzPts val="2100"/>
              <a:buNone/>
              <a:defRPr/>
            </a:lvl6pPr>
            <a:lvl7pPr lvl="6" rtl="0" algn="l">
              <a:spcBef>
                <a:spcPts val="0"/>
              </a:spcBef>
              <a:spcAft>
                <a:spcPts val="0"/>
              </a:spcAft>
              <a:buSzPts val="2100"/>
              <a:buNone/>
              <a:defRPr/>
            </a:lvl7pPr>
            <a:lvl8pPr lvl="7" rtl="0" algn="l">
              <a:spcBef>
                <a:spcPts val="0"/>
              </a:spcBef>
              <a:spcAft>
                <a:spcPts val="0"/>
              </a:spcAft>
              <a:buSzPts val="2100"/>
              <a:buNone/>
              <a:defRPr/>
            </a:lvl8pPr>
            <a:lvl9pPr lvl="8" rtl="0" algn="l">
              <a:spcBef>
                <a:spcPts val="0"/>
              </a:spcBef>
              <a:spcAft>
                <a:spcPts val="0"/>
              </a:spcAft>
              <a:buSzPts val="2100"/>
              <a:buNone/>
              <a:defRPr/>
            </a:lvl9pPr>
          </a:lstStyle>
          <a:p/>
        </p:txBody>
      </p:sp>
      <p:sp>
        <p:nvSpPr>
          <p:cNvPr id="86" name="Google Shape;86;p14"/>
          <p:cNvSpPr txBox="1"/>
          <p:nvPr>
            <p:ph idx="11" type="ftr"/>
          </p:nvPr>
        </p:nvSpPr>
        <p:spPr>
          <a:xfrm>
            <a:off x="6057900" y="9534525"/>
            <a:ext cx="6172200" cy="547500"/>
          </a:xfrm>
          <a:prstGeom prst="rect">
            <a:avLst/>
          </a:prstGeom>
          <a:noFill/>
          <a:ln>
            <a:noFill/>
          </a:ln>
        </p:spPr>
        <p:txBody>
          <a:bodyPr anchorCtr="0" anchor="ctr" bIns="68550" lIns="137150" spcFirstLastPara="1" rIns="137150" wrap="square" tIns="68550"/>
          <a:lstStyle>
            <a:lvl1pPr lvl="0" rtl="0" algn="ctr">
              <a:spcBef>
                <a:spcPts val="0"/>
              </a:spcBef>
              <a:spcAft>
                <a:spcPts val="0"/>
              </a:spcAft>
              <a:buSzPts val="2100"/>
              <a:buNone/>
              <a:defRPr>
                <a:solidFill>
                  <a:srgbClr val="C55A11"/>
                </a:solidFill>
              </a:defRPr>
            </a:lvl1pPr>
            <a:lvl2pPr lvl="1" rtl="0" algn="l">
              <a:spcBef>
                <a:spcPts val="0"/>
              </a:spcBef>
              <a:spcAft>
                <a:spcPts val="0"/>
              </a:spcAft>
              <a:buSzPts val="2100"/>
              <a:buNone/>
              <a:defRPr/>
            </a:lvl2pPr>
            <a:lvl3pPr lvl="2" rtl="0" algn="l">
              <a:spcBef>
                <a:spcPts val="0"/>
              </a:spcBef>
              <a:spcAft>
                <a:spcPts val="0"/>
              </a:spcAft>
              <a:buSzPts val="2100"/>
              <a:buNone/>
              <a:defRPr/>
            </a:lvl3pPr>
            <a:lvl4pPr lvl="3" rtl="0" algn="l">
              <a:spcBef>
                <a:spcPts val="0"/>
              </a:spcBef>
              <a:spcAft>
                <a:spcPts val="0"/>
              </a:spcAft>
              <a:buSzPts val="2100"/>
              <a:buNone/>
              <a:defRPr/>
            </a:lvl4pPr>
            <a:lvl5pPr lvl="4" rtl="0" algn="l">
              <a:spcBef>
                <a:spcPts val="0"/>
              </a:spcBef>
              <a:spcAft>
                <a:spcPts val="0"/>
              </a:spcAft>
              <a:buSzPts val="2100"/>
              <a:buNone/>
              <a:defRPr/>
            </a:lvl5pPr>
            <a:lvl6pPr lvl="5" rtl="0" algn="l">
              <a:spcBef>
                <a:spcPts val="0"/>
              </a:spcBef>
              <a:spcAft>
                <a:spcPts val="0"/>
              </a:spcAft>
              <a:buSzPts val="2100"/>
              <a:buNone/>
              <a:defRPr/>
            </a:lvl6pPr>
            <a:lvl7pPr lvl="6" rtl="0" algn="l">
              <a:spcBef>
                <a:spcPts val="0"/>
              </a:spcBef>
              <a:spcAft>
                <a:spcPts val="0"/>
              </a:spcAft>
              <a:buSzPts val="2100"/>
              <a:buNone/>
              <a:defRPr/>
            </a:lvl7pPr>
            <a:lvl8pPr lvl="7" rtl="0" algn="l">
              <a:spcBef>
                <a:spcPts val="0"/>
              </a:spcBef>
              <a:spcAft>
                <a:spcPts val="0"/>
              </a:spcAft>
              <a:buSzPts val="2100"/>
              <a:buNone/>
              <a:defRPr/>
            </a:lvl8pPr>
            <a:lvl9pPr lvl="8" rtl="0" algn="l">
              <a:spcBef>
                <a:spcPts val="0"/>
              </a:spcBef>
              <a:spcAft>
                <a:spcPts val="0"/>
              </a:spcAft>
              <a:buSzPts val="2100"/>
              <a:buNone/>
              <a:defRPr/>
            </a:lvl9pPr>
          </a:lstStyle>
          <a:p/>
        </p:txBody>
      </p:sp>
      <p:sp>
        <p:nvSpPr>
          <p:cNvPr id="87" name="Google Shape;87;p14"/>
          <p:cNvSpPr txBox="1"/>
          <p:nvPr>
            <p:ph idx="12" type="sldNum"/>
          </p:nvPr>
        </p:nvSpPr>
        <p:spPr>
          <a:xfrm>
            <a:off x="12915900" y="9534525"/>
            <a:ext cx="4114800" cy="547500"/>
          </a:xfrm>
          <a:prstGeom prst="rect">
            <a:avLst/>
          </a:prstGeom>
          <a:noFill/>
          <a:ln>
            <a:noFill/>
          </a:ln>
        </p:spPr>
        <p:txBody>
          <a:bodyPr anchorCtr="0" anchor="ctr" bIns="68550" lIns="137150" spcFirstLastPara="1" rIns="137150" wrap="square" tIns="68550">
            <a:noAutofit/>
          </a:bodyPr>
          <a:lstStyle>
            <a:lvl1pPr indent="0" lvl="0" marL="0" rtl="0" algn="r">
              <a:spcBef>
                <a:spcPts val="0"/>
              </a:spcBef>
              <a:buNone/>
              <a:defRPr sz="1800">
                <a:solidFill>
                  <a:srgbClr val="C55A11"/>
                </a:solidFill>
                <a:latin typeface="Calibri"/>
                <a:ea typeface="Calibri"/>
                <a:cs typeface="Calibri"/>
                <a:sym typeface="Calibri"/>
              </a:defRPr>
            </a:lvl1pPr>
            <a:lvl2pPr indent="0" lvl="1" marL="0" rtl="0" algn="r">
              <a:spcBef>
                <a:spcPts val="0"/>
              </a:spcBef>
              <a:buNone/>
              <a:defRPr sz="1800">
                <a:solidFill>
                  <a:srgbClr val="C55A11"/>
                </a:solidFill>
                <a:latin typeface="Calibri"/>
                <a:ea typeface="Calibri"/>
                <a:cs typeface="Calibri"/>
                <a:sym typeface="Calibri"/>
              </a:defRPr>
            </a:lvl2pPr>
            <a:lvl3pPr indent="0" lvl="2" marL="0" rtl="0" algn="r">
              <a:spcBef>
                <a:spcPts val="0"/>
              </a:spcBef>
              <a:buNone/>
              <a:defRPr sz="1800">
                <a:solidFill>
                  <a:srgbClr val="C55A11"/>
                </a:solidFill>
                <a:latin typeface="Calibri"/>
                <a:ea typeface="Calibri"/>
                <a:cs typeface="Calibri"/>
                <a:sym typeface="Calibri"/>
              </a:defRPr>
            </a:lvl3pPr>
            <a:lvl4pPr indent="0" lvl="3" marL="0" rtl="0" algn="r">
              <a:spcBef>
                <a:spcPts val="0"/>
              </a:spcBef>
              <a:buNone/>
              <a:defRPr sz="1800">
                <a:solidFill>
                  <a:srgbClr val="C55A11"/>
                </a:solidFill>
                <a:latin typeface="Calibri"/>
                <a:ea typeface="Calibri"/>
                <a:cs typeface="Calibri"/>
                <a:sym typeface="Calibri"/>
              </a:defRPr>
            </a:lvl4pPr>
            <a:lvl5pPr indent="0" lvl="4" marL="0" rtl="0" algn="r">
              <a:spcBef>
                <a:spcPts val="0"/>
              </a:spcBef>
              <a:buNone/>
              <a:defRPr sz="1800">
                <a:solidFill>
                  <a:srgbClr val="C55A11"/>
                </a:solidFill>
                <a:latin typeface="Calibri"/>
                <a:ea typeface="Calibri"/>
                <a:cs typeface="Calibri"/>
                <a:sym typeface="Calibri"/>
              </a:defRPr>
            </a:lvl5pPr>
            <a:lvl6pPr indent="0" lvl="5" marL="0" rtl="0" algn="r">
              <a:spcBef>
                <a:spcPts val="0"/>
              </a:spcBef>
              <a:buNone/>
              <a:defRPr sz="1800">
                <a:solidFill>
                  <a:srgbClr val="C55A11"/>
                </a:solidFill>
                <a:latin typeface="Calibri"/>
                <a:ea typeface="Calibri"/>
                <a:cs typeface="Calibri"/>
                <a:sym typeface="Calibri"/>
              </a:defRPr>
            </a:lvl6pPr>
            <a:lvl7pPr indent="0" lvl="6" marL="0" rtl="0" algn="r">
              <a:spcBef>
                <a:spcPts val="0"/>
              </a:spcBef>
              <a:buNone/>
              <a:defRPr sz="1800">
                <a:solidFill>
                  <a:srgbClr val="C55A11"/>
                </a:solidFill>
                <a:latin typeface="Calibri"/>
                <a:ea typeface="Calibri"/>
                <a:cs typeface="Calibri"/>
                <a:sym typeface="Calibri"/>
              </a:defRPr>
            </a:lvl7pPr>
            <a:lvl8pPr indent="0" lvl="7" marL="0" rtl="0" algn="r">
              <a:spcBef>
                <a:spcPts val="0"/>
              </a:spcBef>
              <a:buNone/>
              <a:defRPr sz="1800">
                <a:solidFill>
                  <a:srgbClr val="C55A11"/>
                </a:solidFill>
                <a:latin typeface="Calibri"/>
                <a:ea typeface="Calibri"/>
                <a:cs typeface="Calibri"/>
                <a:sym typeface="Calibri"/>
              </a:defRPr>
            </a:lvl8pPr>
            <a:lvl9pPr indent="0" lvl="8" marL="0" rtl="0" algn="r">
              <a:spcBef>
                <a:spcPts val="0"/>
              </a:spcBef>
              <a:buNone/>
              <a:defRPr sz="1800">
                <a:solidFill>
                  <a:srgbClr val="C55A1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88" name="Google Shape;88;p14"/>
          <p:cNvPicPr preferRelativeResize="0"/>
          <p:nvPr/>
        </p:nvPicPr>
        <p:blipFill rotWithShape="1">
          <a:blip r:embed="rId2">
            <a:alphaModFix/>
          </a:blip>
          <a:srcRect b="0" l="0" r="0" t="0"/>
          <a:stretch/>
        </p:blipFill>
        <p:spPr>
          <a:xfrm>
            <a:off x="13126916" y="375433"/>
            <a:ext cx="4936003" cy="1481502"/>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Title Slide">
  <p:cSld name="1_Title Slide">
    <p:spTree>
      <p:nvGrpSpPr>
        <p:cNvPr id="89" name="Shape 89"/>
        <p:cNvGrpSpPr/>
        <p:nvPr/>
      </p:nvGrpSpPr>
      <p:grpSpPr>
        <a:xfrm>
          <a:off x="0" y="0"/>
          <a:ext cx="0" cy="0"/>
          <a:chOff x="0" y="0"/>
          <a:chExt cx="0" cy="0"/>
        </a:xfrm>
      </p:grpSpPr>
      <p:sp>
        <p:nvSpPr>
          <p:cNvPr id="90" name="Google Shape;90;p15"/>
          <p:cNvSpPr txBox="1"/>
          <p:nvPr>
            <p:ph idx="10" type="dt"/>
          </p:nvPr>
        </p:nvSpPr>
        <p:spPr>
          <a:xfrm>
            <a:off x="1215737" y="9389052"/>
            <a:ext cx="4114800" cy="547500"/>
          </a:xfrm>
          <a:prstGeom prst="rect">
            <a:avLst/>
          </a:prstGeom>
          <a:noFill/>
          <a:ln>
            <a:noFill/>
          </a:ln>
        </p:spPr>
        <p:txBody>
          <a:bodyPr anchorCtr="0" anchor="ctr" bIns="68550" lIns="137150" spcFirstLastPara="1" rIns="137150" wrap="square" tIns="68550"/>
          <a:lstStyle>
            <a:lvl1pPr lvl="0" rtl="0" algn="l">
              <a:spcBef>
                <a:spcPts val="0"/>
              </a:spcBef>
              <a:spcAft>
                <a:spcPts val="0"/>
              </a:spcAft>
              <a:buSzPts val="2100"/>
              <a:buNone/>
              <a:defRPr>
                <a:solidFill>
                  <a:srgbClr val="C55A11"/>
                </a:solidFill>
              </a:defRPr>
            </a:lvl1pPr>
            <a:lvl2pPr lvl="1" rtl="0" algn="l">
              <a:spcBef>
                <a:spcPts val="0"/>
              </a:spcBef>
              <a:spcAft>
                <a:spcPts val="0"/>
              </a:spcAft>
              <a:buSzPts val="2100"/>
              <a:buNone/>
              <a:defRPr/>
            </a:lvl2pPr>
            <a:lvl3pPr lvl="2" rtl="0" algn="l">
              <a:spcBef>
                <a:spcPts val="0"/>
              </a:spcBef>
              <a:spcAft>
                <a:spcPts val="0"/>
              </a:spcAft>
              <a:buSzPts val="2100"/>
              <a:buNone/>
              <a:defRPr/>
            </a:lvl3pPr>
            <a:lvl4pPr lvl="3" rtl="0" algn="l">
              <a:spcBef>
                <a:spcPts val="0"/>
              </a:spcBef>
              <a:spcAft>
                <a:spcPts val="0"/>
              </a:spcAft>
              <a:buSzPts val="2100"/>
              <a:buNone/>
              <a:defRPr/>
            </a:lvl4pPr>
            <a:lvl5pPr lvl="4" rtl="0" algn="l">
              <a:spcBef>
                <a:spcPts val="0"/>
              </a:spcBef>
              <a:spcAft>
                <a:spcPts val="0"/>
              </a:spcAft>
              <a:buSzPts val="2100"/>
              <a:buNone/>
              <a:defRPr/>
            </a:lvl5pPr>
            <a:lvl6pPr lvl="5" rtl="0" algn="l">
              <a:spcBef>
                <a:spcPts val="0"/>
              </a:spcBef>
              <a:spcAft>
                <a:spcPts val="0"/>
              </a:spcAft>
              <a:buSzPts val="2100"/>
              <a:buNone/>
              <a:defRPr/>
            </a:lvl6pPr>
            <a:lvl7pPr lvl="6" rtl="0" algn="l">
              <a:spcBef>
                <a:spcPts val="0"/>
              </a:spcBef>
              <a:spcAft>
                <a:spcPts val="0"/>
              </a:spcAft>
              <a:buSzPts val="2100"/>
              <a:buNone/>
              <a:defRPr/>
            </a:lvl7pPr>
            <a:lvl8pPr lvl="7" rtl="0" algn="l">
              <a:spcBef>
                <a:spcPts val="0"/>
              </a:spcBef>
              <a:spcAft>
                <a:spcPts val="0"/>
              </a:spcAft>
              <a:buSzPts val="2100"/>
              <a:buNone/>
              <a:defRPr/>
            </a:lvl8pPr>
            <a:lvl9pPr lvl="8" rtl="0" algn="l">
              <a:spcBef>
                <a:spcPts val="0"/>
              </a:spcBef>
              <a:spcAft>
                <a:spcPts val="0"/>
              </a:spcAft>
              <a:buSzPts val="2100"/>
              <a:buNone/>
              <a:defRPr/>
            </a:lvl9pPr>
          </a:lstStyle>
          <a:p/>
        </p:txBody>
      </p:sp>
      <p:sp>
        <p:nvSpPr>
          <p:cNvPr id="91" name="Google Shape;91;p15"/>
          <p:cNvSpPr txBox="1"/>
          <p:nvPr>
            <p:ph idx="11" type="ftr"/>
          </p:nvPr>
        </p:nvSpPr>
        <p:spPr>
          <a:xfrm>
            <a:off x="6016337" y="9389052"/>
            <a:ext cx="6172200" cy="547500"/>
          </a:xfrm>
          <a:prstGeom prst="rect">
            <a:avLst/>
          </a:prstGeom>
          <a:noFill/>
          <a:ln>
            <a:noFill/>
          </a:ln>
        </p:spPr>
        <p:txBody>
          <a:bodyPr anchorCtr="0" anchor="ctr" bIns="68550" lIns="137150" spcFirstLastPara="1" rIns="137150" wrap="square" tIns="68550"/>
          <a:lstStyle>
            <a:lvl1pPr lvl="0" rtl="0" algn="ctr">
              <a:spcBef>
                <a:spcPts val="0"/>
              </a:spcBef>
              <a:spcAft>
                <a:spcPts val="0"/>
              </a:spcAft>
              <a:buSzPts val="2100"/>
              <a:buNone/>
              <a:defRPr>
                <a:solidFill>
                  <a:srgbClr val="C55A11"/>
                </a:solidFill>
              </a:defRPr>
            </a:lvl1pPr>
            <a:lvl2pPr lvl="1" rtl="0" algn="l">
              <a:spcBef>
                <a:spcPts val="0"/>
              </a:spcBef>
              <a:spcAft>
                <a:spcPts val="0"/>
              </a:spcAft>
              <a:buSzPts val="2100"/>
              <a:buNone/>
              <a:defRPr/>
            </a:lvl2pPr>
            <a:lvl3pPr lvl="2" rtl="0" algn="l">
              <a:spcBef>
                <a:spcPts val="0"/>
              </a:spcBef>
              <a:spcAft>
                <a:spcPts val="0"/>
              </a:spcAft>
              <a:buSzPts val="2100"/>
              <a:buNone/>
              <a:defRPr/>
            </a:lvl3pPr>
            <a:lvl4pPr lvl="3" rtl="0" algn="l">
              <a:spcBef>
                <a:spcPts val="0"/>
              </a:spcBef>
              <a:spcAft>
                <a:spcPts val="0"/>
              </a:spcAft>
              <a:buSzPts val="2100"/>
              <a:buNone/>
              <a:defRPr/>
            </a:lvl4pPr>
            <a:lvl5pPr lvl="4" rtl="0" algn="l">
              <a:spcBef>
                <a:spcPts val="0"/>
              </a:spcBef>
              <a:spcAft>
                <a:spcPts val="0"/>
              </a:spcAft>
              <a:buSzPts val="2100"/>
              <a:buNone/>
              <a:defRPr/>
            </a:lvl5pPr>
            <a:lvl6pPr lvl="5" rtl="0" algn="l">
              <a:spcBef>
                <a:spcPts val="0"/>
              </a:spcBef>
              <a:spcAft>
                <a:spcPts val="0"/>
              </a:spcAft>
              <a:buSzPts val="2100"/>
              <a:buNone/>
              <a:defRPr/>
            </a:lvl6pPr>
            <a:lvl7pPr lvl="6" rtl="0" algn="l">
              <a:spcBef>
                <a:spcPts val="0"/>
              </a:spcBef>
              <a:spcAft>
                <a:spcPts val="0"/>
              </a:spcAft>
              <a:buSzPts val="2100"/>
              <a:buNone/>
              <a:defRPr/>
            </a:lvl7pPr>
            <a:lvl8pPr lvl="7" rtl="0" algn="l">
              <a:spcBef>
                <a:spcPts val="0"/>
              </a:spcBef>
              <a:spcAft>
                <a:spcPts val="0"/>
              </a:spcAft>
              <a:buSzPts val="2100"/>
              <a:buNone/>
              <a:defRPr/>
            </a:lvl8pPr>
            <a:lvl9pPr lvl="8" rtl="0" algn="l">
              <a:spcBef>
                <a:spcPts val="0"/>
              </a:spcBef>
              <a:spcAft>
                <a:spcPts val="0"/>
              </a:spcAft>
              <a:buSzPts val="2100"/>
              <a:buNone/>
              <a:defRPr/>
            </a:lvl9pPr>
          </a:lstStyle>
          <a:p/>
        </p:txBody>
      </p:sp>
      <p:sp>
        <p:nvSpPr>
          <p:cNvPr id="92" name="Google Shape;92;p15"/>
          <p:cNvSpPr txBox="1"/>
          <p:nvPr>
            <p:ph idx="12" type="sldNum"/>
          </p:nvPr>
        </p:nvSpPr>
        <p:spPr>
          <a:xfrm>
            <a:off x="12874336" y="9389052"/>
            <a:ext cx="4114800" cy="547500"/>
          </a:xfrm>
          <a:prstGeom prst="rect">
            <a:avLst/>
          </a:prstGeom>
          <a:noFill/>
          <a:ln>
            <a:noFill/>
          </a:ln>
        </p:spPr>
        <p:txBody>
          <a:bodyPr anchorCtr="0" anchor="ctr" bIns="68550" lIns="137150" spcFirstLastPara="1" rIns="137150" wrap="square" tIns="68550">
            <a:noAutofit/>
          </a:bodyPr>
          <a:lstStyle>
            <a:lvl1pPr indent="0" lvl="0" marL="0" rtl="0" algn="r">
              <a:spcBef>
                <a:spcPts val="0"/>
              </a:spcBef>
              <a:buNone/>
              <a:defRPr sz="1800">
                <a:solidFill>
                  <a:srgbClr val="C55A11"/>
                </a:solidFill>
                <a:latin typeface="Calibri"/>
                <a:ea typeface="Calibri"/>
                <a:cs typeface="Calibri"/>
                <a:sym typeface="Calibri"/>
              </a:defRPr>
            </a:lvl1pPr>
            <a:lvl2pPr indent="0" lvl="1" marL="0" rtl="0" algn="r">
              <a:spcBef>
                <a:spcPts val="0"/>
              </a:spcBef>
              <a:buNone/>
              <a:defRPr sz="1800">
                <a:solidFill>
                  <a:srgbClr val="C55A11"/>
                </a:solidFill>
                <a:latin typeface="Calibri"/>
                <a:ea typeface="Calibri"/>
                <a:cs typeface="Calibri"/>
                <a:sym typeface="Calibri"/>
              </a:defRPr>
            </a:lvl2pPr>
            <a:lvl3pPr indent="0" lvl="2" marL="0" rtl="0" algn="r">
              <a:spcBef>
                <a:spcPts val="0"/>
              </a:spcBef>
              <a:buNone/>
              <a:defRPr sz="1800">
                <a:solidFill>
                  <a:srgbClr val="C55A11"/>
                </a:solidFill>
                <a:latin typeface="Calibri"/>
                <a:ea typeface="Calibri"/>
                <a:cs typeface="Calibri"/>
                <a:sym typeface="Calibri"/>
              </a:defRPr>
            </a:lvl3pPr>
            <a:lvl4pPr indent="0" lvl="3" marL="0" rtl="0" algn="r">
              <a:spcBef>
                <a:spcPts val="0"/>
              </a:spcBef>
              <a:buNone/>
              <a:defRPr sz="1800">
                <a:solidFill>
                  <a:srgbClr val="C55A11"/>
                </a:solidFill>
                <a:latin typeface="Calibri"/>
                <a:ea typeface="Calibri"/>
                <a:cs typeface="Calibri"/>
                <a:sym typeface="Calibri"/>
              </a:defRPr>
            </a:lvl4pPr>
            <a:lvl5pPr indent="0" lvl="4" marL="0" rtl="0" algn="r">
              <a:spcBef>
                <a:spcPts val="0"/>
              </a:spcBef>
              <a:buNone/>
              <a:defRPr sz="1800">
                <a:solidFill>
                  <a:srgbClr val="C55A11"/>
                </a:solidFill>
                <a:latin typeface="Calibri"/>
                <a:ea typeface="Calibri"/>
                <a:cs typeface="Calibri"/>
                <a:sym typeface="Calibri"/>
              </a:defRPr>
            </a:lvl5pPr>
            <a:lvl6pPr indent="0" lvl="5" marL="0" rtl="0" algn="r">
              <a:spcBef>
                <a:spcPts val="0"/>
              </a:spcBef>
              <a:buNone/>
              <a:defRPr sz="1800">
                <a:solidFill>
                  <a:srgbClr val="C55A11"/>
                </a:solidFill>
                <a:latin typeface="Calibri"/>
                <a:ea typeface="Calibri"/>
                <a:cs typeface="Calibri"/>
                <a:sym typeface="Calibri"/>
              </a:defRPr>
            </a:lvl6pPr>
            <a:lvl7pPr indent="0" lvl="6" marL="0" rtl="0" algn="r">
              <a:spcBef>
                <a:spcPts val="0"/>
              </a:spcBef>
              <a:buNone/>
              <a:defRPr sz="1800">
                <a:solidFill>
                  <a:srgbClr val="C55A11"/>
                </a:solidFill>
                <a:latin typeface="Calibri"/>
                <a:ea typeface="Calibri"/>
                <a:cs typeface="Calibri"/>
                <a:sym typeface="Calibri"/>
              </a:defRPr>
            </a:lvl7pPr>
            <a:lvl8pPr indent="0" lvl="7" marL="0" rtl="0" algn="r">
              <a:spcBef>
                <a:spcPts val="0"/>
              </a:spcBef>
              <a:buNone/>
              <a:defRPr sz="1800">
                <a:solidFill>
                  <a:srgbClr val="C55A11"/>
                </a:solidFill>
                <a:latin typeface="Calibri"/>
                <a:ea typeface="Calibri"/>
                <a:cs typeface="Calibri"/>
                <a:sym typeface="Calibri"/>
              </a:defRPr>
            </a:lvl8pPr>
            <a:lvl9pPr indent="0" lvl="8" marL="0" rtl="0" algn="r">
              <a:spcBef>
                <a:spcPts val="0"/>
              </a:spcBef>
              <a:buNone/>
              <a:defRPr sz="1800">
                <a:solidFill>
                  <a:srgbClr val="C55A11"/>
                </a:solidFill>
                <a:latin typeface="Calibri"/>
                <a:ea typeface="Calibri"/>
                <a:cs typeface="Calibri"/>
                <a:sym typeface="Calibri"/>
              </a:defRPr>
            </a:lvl9pPr>
          </a:lstStyle>
          <a:p>
            <a:pPr indent="0" lvl="0" marL="0" rtl="0" algn="r">
              <a:spcBef>
                <a:spcPts val="0"/>
              </a:spcBef>
              <a:spcAft>
                <a:spcPts val="0"/>
              </a:spcAft>
              <a:buNone/>
            </a:pPr>
            <a:r>
              <a:rPr lang="en-US"/>
              <a:t>Slide 1</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9" name="Shape 19"/>
        <p:cNvGrpSpPr/>
        <p:nvPr/>
      </p:nvGrpSpPr>
      <p:grpSpPr>
        <a:xfrm>
          <a:off x="0" y="0"/>
          <a:ext cx="0" cy="0"/>
          <a:chOff x="0" y="0"/>
          <a:chExt cx="0" cy="0"/>
        </a:xfrm>
      </p:grpSpPr>
      <p:sp>
        <p:nvSpPr>
          <p:cNvPr id="20" name="Google Shape;20;p4"/>
          <p:cNvSpPr txBox="1"/>
          <p:nvPr>
            <p:ph idx="12" type="sldNum"/>
          </p:nvPr>
        </p:nvSpPr>
        <p:spPr>
          <a:xfrm>
            <a:off x="6553200" y="6356350"/>
            <a:ext cx="2133600" cy="365100"/>
          </a:xfrm>
          <a:prstGeom prst="rect">
            <a:avLst/>
          </a:prstGeom>
          <a:noFill/>
          <a:ln>
            <a:noFill/>
          </a:ln>
        </p:spPr>
        <p:txBody>
          <a:bodyPr anchorCtr="0" anchor="ctr" bIns="45725" lIns="91425" spcFirstLastPara="1" rIns="91425" wrap="square" tIns="4572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27" name="Shape 27"/>
        <p:cNvGrpSpPr/>
        <p:nvPr/>
      </p:nvGrpSpPr>
      <p:grpSpPr>
        <a:xfrm>
          <a:off x="0" y="0"/>
          <a:ext cx="0" cy="0"/>
          <a:chOff x="0" y="0"/>
          <a:chExt cx="0" cy="0"/>
        </a:xfrm>
      </p:grpSpPr>
      <p:sp>
        <p:nvSpPr>
          <p:cNvPr id="28" name="Google Shape;28;p6"/>
          <p:cNvSpPr txBox="1"/>
          <p:nvPr>
            <p:ph type="title"/>
          </p:nvPr>
        </p:nvSpPr>
        <p:spPr>
          <a:xfrm>
            <a:off x="1257300" y="547688"/>
            <a:ext cx="15773400" cy="1988700"/>
          </a:xfrm>
          <a:prstGeom prst="rect">
            <a:avLst/>
          </a:prstGeom>
          <a:noFill/>
          <a:ln>
            <a:noFill/>
          </a:ln>
        </p:spPr>
        <p:txBody>
          <a:bodyPr anchorCtr="0" anchor="ctr" bIns="68550" lIns="137150" spcFirstLastPara="1" rIns="137150" wrap="square" tIns="68550"/>
          <a:lstStyle>
            <a:lvl1pPr lvl="0" rtl="0" algn="l">
              <a:lnSpc>
                <a:spcPct val="90000"/>
              </a:lnSpc>
              <a:spcBef>
                <a:spcPts val="0"/>
              </a:spcBef>
              <a:spcAft>
                <a:spcPts val="0"/>
              </a:spcAft>
              <a:buClr>
                <a:schemeClr val="dk1"/>
              </a:buClr>
              <a:buSzPts val="2700"/>
              <a:buNone/>
              <a:defRPr/>
            </a:lvl1pPr>
            <a:lvl2pPr lvl="1" rtl="0">
              <a:spcBef>
                <a:spcPts val="0"/>
              </a:spcBef>
              <a:spcAft>
                <a:spcPts val="0"/>
              </a:spcAft>
              <a:buSzPts val="2100"/>
              <a:buNone/>
              <a:defRPr/>
            </a:lvl2pPr>
            <a:lvl3pPr lvl="2" rtl="0">
              <a:spcBef>
                <a:spcPts val="0"/>
              </a:spcBef>
              <a:spcAft>
                <a:spcPts val="0"/>
              </a:spcAft>
              <a:buSzPts val="2100"/>
              <a:buNone/>
              <a:defRPr/>
            </a:lvl3pPr>
            <a:lvl4pPr lvl="3" rtl="0">
              <a:spcBef>
                <a:spcPts val="0"/>
              </a:spcBef>
              <a:spcAft>
                <a:spcPts val="0"/>
              </a:spcAft>
              <a:buSzPts val="2100"/>
              <a:buNone/>
              <a:defRPr/>
            </a:lvl4pPr>
            <a:lvl5pPr lvl="4" rtl="0">
              <a:spcBef>
                <a:spcPts val="0"/>
              </a:spcBef>
              <a:spcAft>
                <a:spcPts val="0"/>
              </a:spcAft>
              <a:buSzPts val="2100"/>
              <a:buNone/>
              <a:defRPr/>
            </a:lvl5pPr>
            <a:lvl6pPr lvl="5" rtl="0">
              <a:spcBef>
                <a:spcPts val="0"/>
              </a:spcBef>
              <a:spcAft>
                <a:spcPts val="0"/>
              </a:spcAft>
              <a:buSzPts val="2100"/>
              <a:buNone/>
              <a:defRPr/>
            </a:lvl6pPr>
            <a:lvl7pPr lvl="6" rtl="0">
              <a:spcBef>
                <a:spcPts val="0"/>
              </a:spcBef>
              <a:spcAft>
                <a:spcPts val="0"/>
              </a:spcAft>
              <a:buSzPts val="2100"/>
              <a:buNone/>
              <a:defRPr/>
            </a:lvl7pPr>
            <a:lvl8pPr lvl="7" rtl="0">
              <a:spcBef>
                <a:spcPts val="0"/>
              </a:spcBef>
              <a:spcAft>
                <a:spcPts val="0"/>
              </a:spcAft>
              <a:buSzPts val="2100"/>
              <a:buNone/>
              <a:defRPr/>
            </a:lvl8pPr>
            <a:lvl9pPr lvl="8" rtl="0">
              <a:spcBef>
                <a:spcPts val="0"/>
              </a:spcBef>
              <a:spcAft>
                <a:spcPts val="0"/>
              </a:spcAft>
              <a:buSzPts val="2100"/>
              <a:buNone/>
              <a:defRPr/>
            </a:lvl9pPr>
          </a:lstStyle>
          <a:p/>
        </p:txBody>
      </p:sp>
      <p:sp>
        <p:nvSpPr>
          <p:cNvPr id="29" name="Google Shape;29;p6"/>
          <p:cNvSpPr txBox="1"/>
          <p:nvPr>
            <p:ph idx="1" type="body"/>
          </p:nvPr>
        </p:nvSpPr>
        <p:spPr>
          <a:xfrm>
            <a:off x="1257300" y="2738438"/>
            <a:ext cx="7772400" cy="6526800"/>
          </a:xfrm>
          <a:prstGeom prst="rect">
            <a:avLst/>
          </a:prstGeom>
          <a:noFill/>
          <a:ln>
            <a:noFill/>
          </a:ln>
        </p:spPr>
        <p:txBody>
          <a:bodyPr anchorCtr="0" anchor="t" bIns="68550" lIns="137150" spcFirstLastPara="1" rIns="137150" wrap="square" tIns="68550"/>
          <a:lstStyle>
            <a:lvl1pPr indent="-400050" lvl="0" marL="457200" rtl="0" algn="l">
              <a:lnSpc>
                <a:spcPct val="90000"/>
              </a:lnSpc>
              <a:spcBef>
                <a:spcPts val="1500"/>
              </a:spcBef>
              <a:spcAft>
                <a:spcPts val="0"/>
              </a:spcAft>
              <a:buClr>
                <a:schemeClr val="dk1"/>
              </a:buClr>
              <a:buSzPts val="2700"/>
              <a:buChar char="•"/>
              <a:defRPr/>
            </a:lvl1pPr>
            <a:lvl2pPr indent="-400050" lvl="1" marL="914400" rtl="0" algn="l">
              <a:lnSpc>
                <a:spcPct val="90000"/>
              </a:lnSpc>
              <a:spcBef>
                <a:spcPts val="800"/>
              </a:spcBef>
              <a:spcAft>
                <a:spcPts val="0"/>
              </a:spcAft>
              <a:buClr>
                <a:schemeClr val="dk1"/>
              </a:buClr>
              <a:buSzPts val="2700"/>
              <a:buChar char="•"/>
              <a:defRPr/>
            </a:lvl2pPr>
            <a:lvl3pPr indent="-400050" lvl="2" marL="1371600" rtl="0" algn="l">
              <a:lnSpc>
                <a:spcPct val="90000"/>
              </a:lnSpc>
              <a:spcBef>
                <a:spcPts val="800"/>
              </a:spcBef>
              <a:spcAft>
                <a:spcPts val="0"/>
              </a:spcAft>
              <a:buClr>
                <a:schemeClr val="dk1"/>
              </a:buClr>
              <a:buSzPts val="2700"/>
              <a:buChar char="•"/>
              <a:defRPr/>
            </a:lvl3pPr>
            <a:lvl4pPr indent="-400050" lvl="3" marL="1828800" rtl="0" algn="l">
              <a:lnSpc>
                <a:spcPct val="90000"/>
              </a:lnSpc>
              <a:spcBef>
                <a:spcPts val="800"/>
              </a:spcBef>
              <a:spcAft>
                <a:spcPts val="0"/>
              </a:spcAft>
              <a:buClr>
                <a:schemeClr val="dk1"/>
              </a:buClr>
              <a:buSzPts val="2700"/>
              <a:buChar char="•"/>
              <a:defRPr/>
            </a:lvl4pPr>
            <a:lvl5pPr indent="-400050" lvl="4" marL="2286000" rtl="0" algn="l">
              <a:lnSpc>
                <a:spcPct val="90000"/>
              </a:lnSpc>
              <a:spcBef>
                <a:spcPts val="800"/>
              </a:spcBef>
              <a:spcAft>
                <a:spcPts val="0"/>
              </a:spcAft>
              <a:buClr>
                <a:schemeClr val="dk1"/>
              </a:buClr>
              <a:buSzPts val="2700"/>
              <a:buChar char="•"/>
              <a:defRPr/>
            </a:lvl5pPr>
            <a:lvl6pPr indent="-400050" lvl="5" marL="2743200" rtl="0" algn="l">
              <a:lnSpc>
                <a:spcPct val="90000"/>
              </a:lnSpc>
              <a:spcBef>
                <a:spcPts val="800"/>
              </a:spcBef>
              <a:spcAft>
                <a:spcPts val="0"/>
              </a:spcAft>
              <a:buClr>
                <a:schemeClr val="dk1"/>
              </a:buClr>
              <a:buSzPts val="2700"/>
              <a:buChar char="•"/>
              <a:defRPr/>
            </a:lvl6pPr>
            <a:lvl7pPr indent="-400050" lvl="6" marL="3200400" rtl="0" algn="l">
              <a:lnSpc>
                <a:spcPct val="90000"/>
              </a:lnSpc>
              <a:spcBef>
                <a:spcPts val="800"/>
              </a:spcBef>
              <a:spcAft>
                <a:spcPts val="0"/>
              </a:spcAft>
              <a:buClr>
                <a:schemeClr val="dk1"/>
              </a:buClr>
              <a:buSzPts val="2700"/>
              <a:buChar char="•"/>
              <a:defRPr/>
            </a:lvl7pPr>
            <a:lvl8pPr indent="-400050" lvl="7" marL="3657600" rtl="0" algn="l">
              <a:lnSpc>
                <a:spcPct val="90000"/>
              </a:lnSpc>
              <a:spcBef>
                <a:spcPts val="800"/>
              </a:spcBef>
              <a:spcAft>
                <a:spcPts val="0"/>
              </a:spcAft>
              <a:buClr>
                <a:schemeClr val="dk1"/>
              </a:buClr>
              <a:buSzPts val="2700"/>
              <a:buChar char="•"/>
              <a:defRPr/>
            </a:lvl8pPr>
            <a:lvl9pPr indent="-400050" lvl="8" marL="4114800" rtl="0" algn="l">
              <a:lnSpc>
                <a:spcPct val="90000"/>
              </a:lnSpc>
              <a:spcBef>
                <a:spcPts val="800"/>
              </a:spcBef>
              <a:spcAft>
                <a:spcPts val="0"/>
              </a:spcAft>
              <a:buClr>
                <a:schemeClr val="dk1"/>
              </a:buClr>
              <a:buSzPts val="2700"/>
              <a:buChar char="•"/>
              <a:defRPr/>
            </a:lvl9pPr>
          </a:lstStyle>
          <a:p/>
        </p:txBody>
      </p:sp>
      <p:sp>
        <p:nvSpPr>
          <p:cNvPr id="30" name="Google Shape;30;p6"/>
          <p:cNvSpPr txBox="1"/>
          <p:nvPr>
            <p:ph idx="2" type="body"/>
          </p:nvPr>
        </p:nvSpPr>
        <p:spPr>
          <a:xfrm>
            <a:off x="9258300" y="2738438"/>
            <a:ext cx="7772400" cy="6526800"/>
          </a:xfrm>
          <a:prstGeom prst="rect">
            <a:avLst/>
          </a:prstGeom>
          <a:noFill/>
          <a:ln>
            <a:noFill/>
          </a:ln>
        </p:spPr>
        <p:txBody>
          <a:bodyPr anchorCtr="0" anchor="t" bIns="68550" lIns="137150" spcFirstLastPara="1" rIns="137150" wrap="square" tIns="68550"/>
          <a:lstStyle>
            <a:lvl1pPr indent="-400050" lvl="0" marL="457200" rtl="0" algn="l">
              <a:lnSpc>
                <a:spcPct val="90000"/>
              </a:lnSpc>
              <a:spcBef>
                <a:spcPts val="1500"/>
              </a:spcBef>
              <a:spcAft>
                <a:spcPts val="0"/>
              </a:spcAft>
              <a:buClr>
                <a:schemeClr val="dk1"/>
              </a:buClr>
              <a:buSzPts val="2700"/>
              <a:buChar char="•"/>
              <a:defRPr/>
            </a:lvl1pPr>
            <a:lvl2pPr indent="-400050" lvl="1" marL="914400" rtl="0" algn="l">
              <a:lnSpc>
                <a:spcPct val="90000"/>
              </a:lnSpc>
              <a:spcBef>
                <a:spcPts val="800"/>
              </a:spcBef>
              <a:spcAft>
                <a:spcPts val="0"/>
              </a:spcAft>
              <a:buClr>
                <a:schemeClr val="dk1"/>
              </a:buClr>
              <a:buSzPts val="2700"/>
              <a:buChar char="•"/>
              <a:defRPr/>
            </a:lvl2pPr>
            <a:lvl3pPr indent="-400050" lvl="2" marL="1371600" rtl="0" algn="l">
              <a:lnSpc>
                <a:spcPct val="90000"/>
              </a:lnSpc>
              <a:spcBef>
                <a:spcPts val="800"/>
              </a:spcBef>
              <a:spcAft>
                <a:spcPts val="0"/>
              </a:spcAft>
              <a:buClr>
                <a:schemeClr val="dk1"/>
              </a:buClr>
              <a:buSzPts val="2700"/>
              <a:buChar char="•"/>
              <a:defRPr/>
            </a:lvl3pPr>
            <a:lvl4pPr indent="-400050" lvl="3" marL="1828800" rtl="0" algn="l">
              <a:lnSpc>
                <a:spcPct val="90000"/>
              </a:lnSpc>
              <a:spcBef>
                <a:spcPts val="800"/>
              </a:spcBef>
              <a:spcAft>
                <a:spcPts val="0"/>
              </a:spcAft>
              <a:buClr>
                <a:schemeClr val="dk1"/>
              </a:buClr>
              <a:buSzPts val="2700"/>
              <a:buChar char="•"/>
              <a:defRPr/>
            </a:lvl4pPr>
            <a:lvl5pPr indent="-400050" lvl="4" marL="2286000" rtl="0" algn="l">
              <a:lnSpc>
                <a:spcPct val="90000"/>
              </a:lnSpc>
              <a:spcBef>
                <a:spcPts val="800"/>
              </a:spcBef>
              <a:spcAft>
                <a:spcPts val="0"/>
              </a:spcAft>
              <a:buClr>
                <a:schemeClr val="dk1"/>
              </a:buClr>
              <a:buSzPts val="2700"/>
              <a:buChar char="•"/>
              <a:defRPr/>
            </a:lvl5pPr>
            <a:lvl6pPr indent="-400050" lvl="5" marL="2743200" rtl="0" algn="l">
              <a:lnSpc>
                <a:spcPct val="90000"/>
              </a:lnSpc>
              <a:spcBef>
                <a:spcPts val="800"/>
              </a:spcBef>
              <a:spcAft>
                <a:spcPts val="0"/>
              </a:spcAft>
              <a:buClr>
                <a:schemeClr val="dk1"/>
              </a:buClr>
              <a:buSzPts val="2700"/>
              <a:buChar char="•"/>
              <a:defRPr/>
            </a:lvl6pPr>
            <a:lvl7pPr indent="-400050" lvl="6" marL="3200400" rtl="0" algn="l">
              <a:lnSpc>
                <a:spcPct val="90000"/>
              </a:lnSpc>
              <a:spcBef>
                <a:spcPts val="800"/>
              </a:spcBef>
              <a:spcAft>
                <a:spcPts val="0"/>
              </a:spcAft>
              <a:buClr>
                <a:schemeClr val="dk1"/>
              </a:buClr>
              <a:buSzPts val="2700"/>
              <a:buChar char="•"/>
              <a:defRPr/>
            </a:lvl7pPr>
            <a:lvl8pPr indent="-400050" lvl="7" marL="3657600" rtl="0" algn="l">
              <a:lnSpc>
                <a:spcPct val="90000"/>
              </a:lnSpc>
              <a:spcBef>
                <a:spcPts val="800"/>
              </a:spcBef>
              <a:spcAft>
                <a:spcPts val="0"/>
              </a:spcAft>
              <a:buClr>
                <a:schemeClr val="dk1"/>
              </a:buClr>
              <a:buSzPts val="2700"/>
              <a:buChar char="•"/>
              <a:defRPr/>
            </a:lvl8pPr>
            <a:lvl9pPr indent="-400050" lvl="8" marL="4114800" rtl="0" algn="l">
              <a:lnSpc>
                <a:spcPct val="90000"/>
              </a:lnSpc>
              <a:spcBef>
                <a:spcPts val="800"/>
              </a:spcBef>
              <a:spcAft>
                <a:spcPts val="0"/>
              </a:spcAft>
              <a:buClr>
                <a:schemeClr val="dk1"/>
              </a:buClr>
              <a:buSzPts val="2700"/>
              <a:buChar char="•"/>
              <a:defRPr/>
            </a:lvl9pPr>
          </a:lstStyle>
          <a:p/>
        </p:txBody>
      </p:sp>
      <p:sp>
        <p:nvSpPr>
          <p:cNvPr id="31" name="Google Shape;31;p6"/>
          <p:cNvSpPr txBox="1"/>
          <p:nvPr>
            <p:ph idx="10" type="dt"/>
          </p:nvPr>
        </p:nvSpPr>
        <p:spPr>
          <a:xfrm>
            <a:off x="1257300" y="9534525"/>
            <a:ext cx="4114800" cy="547500"/>
          </a:xfrm>
          <a:prstGeom prst="rect">
            <a:avLst/>
          </a:prstGeom>
          <a:noFill/>
          <a:ln>
            <a:noFill/>
          </a:ln>
        </p:spPr>
        <p:txBody>
          <a:bodyPr anchorCtr="0" anchor="ctr" bIns="68550" lIns="137150" spcFirstLastPara="1" rIns="137150" wrap="square" tIns="68550"/>
          <a:lstStyle>
            <a:lvl1pPr lvl="0" rtl="0" algn="l">
              <a:spcBef>
                <a:spcPts val="0"/>
              </a:spcBef>
              <a:spcAft>
                <a:spcPts val="0"/>
              </a:spcAft>
              <a:buSzPts val="2100"/>
              <a:buNone/>
              <a:defRPr>
                <a:solidFill>
                  <a:srgbClr val="C55A11"/>
                </a:solidFill>
              </a:defRPr>
            </a:lvl1pPr>
            <a:lvl2pPr lvl="1" rtl="0" algn="l">
              <a:spcBef>
                <a:spcPts val="0"/>
              </a:spcBef>
              <a:spcAft>
                <a:spcPts val="0"/>
              </a:spcAft>
              <a:buSzPts val="2100"/>
              <a:buNone/>
              <a:defRPr/>
            </a:lvl2pPr>
            <a:lvl3pPr lvl="2" rtl="0" algn="l">
              <a:spcBef>
                <a:spcPts val="0"/>
              </a:spcBef>
              <a:spcAft>
                <a:spcPts val="0"/>
              </a:spcAft>
              <a:buSzPts val="2100"/>
              <a:buNone/>
              <a:defRPr/>
            </a:lvl3pPr>
            <a:lvl4pPr lvl="3" rtl="0" algn="l">
              <a:spcBef>
                <a:spcPts val="0"/>
              </a:spcBef>
              <a:spcAft>
                <a:spcPts val="0"/>
              </a:spcAft>
              <a:buSzPts val="2100"/>
              <a:buNone/>
              <a:defRPr/>
            </a:lvl4pPr>
            <a:lvl5pPr lvl="4" rtl="0" algn="l">
              <a:spcBef>
                <a:spcPts val="0"/>
              </a:spcBef>
              <a:spcAft>
                <a:spcPts val="0"/>
              </a:spcAft>
              <a:buSzPts val="2100"/>
              <a:buNone/>
              <a:defRPr/>
            </a:lvl5pPr>
            <a:lvl6pPr lvl="5" rtl="0" algn="l">
              <a:spcBef>
                <a:spcPts val="0"/>
              </a:spcBef>
              <a:spcAft>
                <a:spcPts val="0"/>
              </a:spcAft>
              <a:buSzPts val="2100"/>
              <a:buNone/>
              <a:defRPr/>
            </a:lvl6pPr>
            <a:lvl7pPr lvl="6" rtl="0" algn="l">
              <a:spcBef>
                <a:spcPts val="0"/>
              </a:spcBef>
              <a:spcAft>
                <a:spcPts val="0"/>
              </a:spcAft>
              <a:buSzPts val="2100"/>
              <a:buNone/>
              <a:defRPr/>
            </a:lvl7pPr>
            <a:lvl8pPr lvl="7" rtl="0" algn="l">
              <a:spcBef>
                <a:spcPts val="0"/>
              </a:spcBef>
              <a:spcAft>
                <a:spcPts val="0"/>
              </a:spcAft>
              <a:buSzPts val="2100"/>
              <a:buNone/>
              <a:defRPr/>
            </a:lvl8pPr>
            <a:lvl9pPr lvl="8" rtl="0" algn="l">
              <a:spcBef>
                <a:spcPts val="0"/>
              </a:spcBef>
              <a:spcAft>
                <a:spcPts val="0"/>
              </a:spcAft>
              <a:buSzPts val="2100"/>
              <a:buNone/>
              <a:defRPr/>
            </a:lvl9pPr>
          </a:lstStyle>
          <a:p/>
        </p:txBody>
      </p:sp>
      <p:sp>
        <p:nvSpPr>
          <p:cNvPr id="32" name="Google Shape;32;p6"/>
          <p:cNvSpPr txBox="1"/>
          <p:nvPr>
            <p:ph idx="11" type="ftr"/>
          </p:nvPr>
        </p:nvSpPr>
        <p:spPr>
          <a:xfrm>
            <a:off x="6057900" y="9534525"/>
            <a:ext cx="6172200" cy="547500"/>
          </a:xfrm>
          <a:prstGeom prst="rect">
            <a:avLst/>
          </a:prstGeom>
          <a:noFill/>
          <a:ln>
            <a:noFill/>
          </a:ln>
        </p:spPr>
        <p:txBody>
          <a:bodyPr anchorCtr="0" anchor="ctr" bIns="68550" lIns="137150" spcFirstLastPara="1" rIns="137150" wrap="square" tIns="68550"/>
          <a:lstStyle>
            <a:lvl1pPr lvl="0" rtl="0" algn="ctr">
              <a:spcBef>
                <a:spcPts val="0"/>
              </a:spcBef>
              <a:spcAft>
                <a:spcPts val="0"/>
              </a:spcAft>
              <a:buSzPts val="2100"/>
              <a:buNone/>
              <a:defRPr>
                <a:solidFill>
                  <a:srgbClr val="C55A11"/>
                </a:solidFill>
              </a:defRPr>
            </a:lvl1pPr>
            <a:lvl2pPr lvl="1" rtl="0" algn="l">
              <a:spcBef>
                <a:spcPts val="0"/>
              </a:spcBef>
              <a:spcAft>
                <a:spcPts val="0"/>
              </a:spcAft>
              <a:buSzPts val="2100"/>
              <a:buNone/>
              <a:defRPr/>
            </a:lvl2pPr>
            <a:lvl3pPr lvl="2" rtl="0" algn="l">
              <a:spcBef>
                <a:spcPts val="0"/>
              </a:spcBef>
              <a:spcAft>
                <a:spcPts val="0"/>
              </a:spcAft>
              <a:buSzPts val="2100"/>
              <a:buNone/>
              <a:defRPr/>
            </a:lvl3pPr>
            <a:lvl4pPr lvl="3" rtl="0" algn="l">
              <a:spcBef>
                <a:spcPts val="0"/>
              </a:spcBef>
              <a:spcAft>
                <a:spcPts val="0"/>
              </a:spcAft>
              <a:buSzPts val="2100"/>
              <a:buNone/>
              <a:defRPr/>
            </a:lvl4pPr>
            <a:lvl5pPr lvl="4" rtl="0" algn="l">
              <a:spcBef>
                <a:spcPts val="0"/>
              </a:spcBef>
              <a:spcAft>
                <a:spcPts val="0"/>
              </a:spcAft>
              <a:buSzPts val="2100"/>
              <a:buNone/>
              <a:defRPr/>
            </a:lvl5pPr>
            <a:lvl6pPr lvl="5" rtl="0" algn="l">
              <a:spcBef>
                <a:spcPts val="0"/>
              </a:spcBef>
              <a:spcAft>
                <a:spcPts val="0"/>
              </a:spcAft>
              <a:buSzPts val="2100"/>
              <a:buNone/>
              <a:defRPr/>
            </a:lvl6pPr>
            <a:lvl7pPr lvl="6" rtl="0" algn="l">
              <a:spcBef>
                <a:spcPts val="0"/>
              </a:spcBef>
              <a:spcAft>
                <a:spcPts val="0"/>
              </a:spcAft>
              <a:buSzPts val="2100"/>
              <a:buNone/>
              <a:defRPr/>
            </a:lvl7pPr>
            <a:lvl8pPr lvl="7" rtl="0" algn="l">
              <a:spcBef>
                <a:spcPts val="0"/>
              </a:spcBef>
              <a:spcAft>
                <a:spcPts val="0"/>
              </a:spcAft>
              <a:buSzPts val="2100"/>
              <a:buNone/>
              <a:defRPr/>
            </a:lvl8pPr>
            <a:lvl9pPr lvl="8" rtl="0" algn="l">
              <a:spcBef>
                <a:spcPts val="0"/>
              </a:spcBef>
              <a:spcAft>
                <a:spcPts val="0"/>
              </a:spcAft>
              <a:buSzPts val="2100"/>
              <a:buNone/>
              <a:defRPr/>
            </a:lvl9pPr>
          </a:lstStyle>
          <a:p/>
        </p:txBody>
      </p:sp>
      <p:sp>
        <p:nvSpPr>
          <p:cNvPr id="33" name="Google Shape;33;p6"/>
          <p:cNvSpPr txBox="1"/>
          <p:nvPr>
            <p:ph idx="12" type="sldNum"/>
          </p:nvPr>
        </p:nvSpPr>
        <p:spPr>
          <a:xfrm>
            <a:off x="12915900" y="9534525"/>
            <a:ext cx="4114800" cy="547500"/>
          </a:xfrm>
          <a:prstGeom prst="rect">
            <a:avLst/>
          </a:prstGeom>
          <a:noFill/>
          <a:ln>
            <a:noFill/>
          </a:ln>
        </p:spPr>
        <p:txBody>
          <a:bodyPr anchorCtr="0" anchor="ctr" bIns="68550" lIns="137150" spcFirstLastPara="1" rIns="137150" wrap="square" tIns="68550">
            <a:noAutofit/>
          </a:bodyPr>
          <a:lstStyle>
            <a:lvl1pPr indent="0" lvl="0" marL="0" rtl="0" algn="r">
              <a:spcBef>
                <a:spcPts val="0"/>
              </a:spcBef>
              <a:buNone/>
              <a:defRPr b="0" i="0" sz="1800" u="none" cap="none" strike="noStrike">
                <a:solidFill>
                  <a:srgbClr val="C55A11"/>
                </a:solidFill>
                <a:latin typeface="Calibri"/>
                <a:ea typeface="Calibri"/>
                <a:cs typeface="Calibri"/>
                <a:sym typeface="Calibri"/>
              </a:defRPr>
            </a:lvl1pPr>
            <a:lvl2pPr indent="0" lvl="1" marL="0" rtl="0" algn="r">
              <a:spcBef>
                <a:spcPts val="0"/>
              </a:spcBef>
              <a:buNone/>
              <a:defRPr b="0" i="0" sz="1800" u="none" cap="none" strike="noStrike">
                <a:solidFill>
                  <a:srgbClr val="C55A11"/>
                </a:solidFill>
                <a:latin typeface="Calibri"/>
                <a:ea typeface="Calibri"/>
                <a:cs typeface="Calibri"/>
                <a:sym typeface="Calibri"/>
              </a:defRPr>
            </a:lvl2pPr>
            <a:lvl3pPr indent="0" lvl="2" marL="0" rtl="0" algn="r">
              <a:spcBef>
                <a:spcPts val="0"/>
              </a:spcBef>
              <a:buNone/>
              <a:defRPr b="0" i="0" sz="1800" u="none" cap="none" strike="noStrike">
                <a:solidFill>
                  <a:srgbClr val="C55A11"/>
                </a:solidFill>
                <a:latin typeface="Calibri"/>
                <a:ea typeface="Calibri"/>
                <a:cs typeface="Calibri"/>
                <a:sym typeface="Calibri"/>
              </a:defRPr>
            </a:lvl3pPr>
            <a:lvl4pPr indent="0" lvl="3" marL="0" rtl="0" algn="r">
              <a:spcBef>
                <a:spcPts val="0"/>
              </a:spcBef>
              <a:buNone/>
              <a:defRPr b="0" i="0" sz="1800" u="none" cap="none" strike="noStrike">
                <a:solidFill>
                  <a:srgbClr val="C55A11"/>
                </a:solidFill>
                <a:latin typeface="Calibri"/>
                <a:ea typeface="Calibri"/>
                <a:cs typeface="Calibri"/>
                <a:sym typeface="Calibri"/>
              </a:defRPr>
            </a:lvl4pPr>
            <a:lvl5pPr indent="0" lvl="4" marL="0" rtl="0" algn="r">
              <a:spcBef>
                <a:spcPts val="0"/>
              </a:spcBef>
              <a:buNone/>
              <a:defRPr b="0" i="0" sz="1800" u="none" cap="none" strike="noStrike">
                <a:solidFill>
                  <a:srgbClr val="C55A11"/>
                </a:solidFill>
                <a:latin typeface="Calibri"/>
                <a:ea typeface="Calibri"/>
                <a:cs typeface="Calibri"/>
                <a:sym typeface="Calibri"/>
              </a:defRPr>
            </a:lvl5pPr>
            <a:lvl6pPr indent="0" lvl="5" marL="0" rtl="0" algn="r">
              <a:spcBef>
                <a:spcPts val="0"/>
              </a:spcBef>
              <a:buNone/>
              <a:defRPr b="0" i="0" sz="1800" u="none" cap="none" strike="noStrike">
                <a:solidFill>
                  <a:srgbClr val="C55A11"/>
                </a:solidFill>
                <a:latin typeface="Calibri"/>
                <a:ea typeface="Calibri"/>
                <a:cs typeface="Calibri"/>
                <a:sym typeface="Calibri"/>
              </a:defRPr>
            </a:lvl6pPr>
            <a:lvl7pPr indent="0" lvl="6" marL="0" rtl="0" algn="r">
              <a:spcBef>
                <a:spcPts val="0"/>
              </a:spcBef>
              <a:buNone/>
              <a:defRPr b="0" i="0" sz="1800" u="none" cap="none" strike="noStrike">
                <a:solidFill>
                  <a:srgbClr val="C55A11"/>
                </a:solidFill>
                <a:latin typeface="Calibri"/>
                <a:ea typeface="Calibri"/>
                <a:cs typeface="Calibri"/>
                <a:sym typeface="Calibri"/>
              </a:defRPr>
            </a:lvl7pPr>
            <a:lvl8pPr indent="0" lvl="7" marL="0" rtl="0" algn="r">
              <a:spcBef>
                <a:spcPts val="0"/>
              </a:spcBef>
              <a:buNone/>
              <a:defRPr b="0" i="0" sz="1800" u="none" cap="none" strike="noStrike">
                <a:solidFill>
                  <a:srgbClr val="C55A11"/>
                </a:solidFill>
                <a:latin typeface="Calibri"/>
                <a:ea typeface="Calibri"/>
                <a:cs typeface="Calibri"/>
                <a:sym typeface="Calibri"/>
              </a:defRPr>
            </a:lvl8pPr>
            <a:lvl9pPr indent="0" lvl="8" marL="0" rtl="0" algn="r">
              <a:spcBef>
                <a:spcPts val="0"/>
              </a:spcBef>
              <a:buNone/>
              <a:defRPr b="0" i="0" sz="1800" u="none" cap="none" strike="noStrike">
                <a:solidFill>
                  <a:srgbClr val="C55A1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34" name="Google Shape;34;p6"/>
          <p:cNvPicPr preferRelativeResize="0"/>
          <p:nvPr/>
        </p:nvPicPr>
        <p:blipFill rotWithShape="1">
          <a:blip r:embed="rId2">
            <a:alphaModFix/>
          </a:blip>
          <a:srcRect b="0" l="0" r="0" t="0"/>
          <a:stretch/>
        </p:blipFill>
        <p:spPr>
          <a:xfrm>
            <a:off x="13126916" y="375433"/>
            <a:ext cx="4936003" cy="1481502"/>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p:cSld name="Title Slide">
    <p:spTree>
      <p:nvGrpSpPr>
        <p:cNvPr id="35" name="Shape 35"/>
        <p:cNvGrpSpPr/>
        <p:nvPr/>
      </p:nvGrpSpPr>
      <p:grpSpPr>
        <a:xfrm>
          <a:off x="0" y="0"/>
          <a:ext cx="0" cy="0"/>
          <a:chOff x="0" y="0"/>
          <a:chExt cx="0" cy="0"/>
        </a:xfrm>
      </p:grpSpPr>
      <p:sp>
        <p:nvSpPr>
          <p:cNvPr id="36" name="Google Shape;36;p7"/>
          <p:cNvSpPr txBox="1"/>
          <p:nvPr>
            <p:ph idx="1" type="subTitle"/>
          </p:nvPr>
        </p:nvSpPr>
        <p:spPr>
          <a:xfrm>
            <a:off x="2286000" y="5590099"/>
            <a:ext cx="13716000" cy="2483400"/>
          </a:xfrm>
          <a:prstGeom prst="rect">
            <a:avLst/>
          </a:prstGeom>
          <a:noFill/>
          <a:ln>
            <a:noFill/>
          </a:ln>
        </p:spPr>
        <p:txBody>
          <a:bodyPr anchorCtr="0" anchor="t" bIns="68550" lIns="137150" spcFirstLastPara="1" rIns="137150" wrap="square" tIns="68550"/>
          <a:lstStyle>
            <a:lvl1pPr lvl="0" rtl="0" algn="ctr">
              <a:lnSpc>
                <a:spcPct val="90000"/>
              </a:lnSpc>
              <a:spcBef>
                <a:spcPts val="1500"/>
              </a:spcBef>
              <a:spcAft>
                <a:spcPts val="0"/>
              </a:spcAft>
              <a:buClr>
                <a:srgbClr val="2F5496"/>
              </a:buClr>
              <a:buSzPts val="3600"/>
              <a:buNone/>
              <a:defRPr sz="3600">
                <a:solidFill>
                  <a:srgbClr val="2F5496"/>
                </a:solidFill>
              </a:defRPr>
            </a:lvl1pPr>
            <a:lvl2pPr lvl="1" rtl="0" algn="ctr">
              <a:lnSpc>
                <a:spcPct val="90000"/>
              </a:lnSpc>
              <a:spcBef>
                <a:spcPts val="800"/>
              </a:spcBef>
              <a:spcAft>
                <a:spcPts val="0"/>
              </a:spcAft>
              <a:buClr>
                <a:schemeClr val="dk1"/>
              </a:buClr>
              <a:buSzPts val="3000"/>
              <a:buNone/>
              <a:defRPr sz="3000"/>
            </a:lvl2pPr>
            <a:lvl3pPr lvl="2" rtl="0" algn="ctr">
              <a:lnSpc>
                <a:spcPct val="90000"/>
              </a:lnSpc>
              <a:spcBef>
                <a:spcPts val="800"/>
              </a:spcBef>
              <a:spcAft>
                <a:spcPts val="0"/>
              </a:spcAft>
              <a:buClr>
                <a:schemeClr val="dk1"/>
              </a:buClr>
              <a:buSzPts val="2700"/>
              <a:buNone/>
              <a:defRPr sz="2700"/>
            </a:lvl3pPr>
            <a:lvl4pPr lvl="3" rtl="0" algn="ctr">
              <a:lnSpc>
                <a:spcPct val="90000"/>
              </a:lnSpc>
              <a:spcBef>
                <a:spcPts val="800"/>
              </a:spcBef>
              <a:spcAft>
                <a:spcPts val="0"/>
              </a:spcAft>
              <a:buClr>
                <a:schemeClr val="dk1"/>
              </a:buClr>
              <a:buSzPts val="2400"/>
              <a:buNone/>
              <a:defRPr sz="2400"/>
            </a:lvl4pPr>
            <a:lvl5pPr lvl="4" rtl="0" algn="ctr">
              <a:lnSpc>
                <a:spcPct val="90000"/>
              </a:lnSpc>
              <a:spcBef>
                <a:spcPts val="800"/>
              </a:spcBef>
              <a:spcAft>
                <a:spcPts val="0"/>
              </a:spcAft>
              <a:buClr>
                <a:schemeClr val="dk1"/>
              </a:buClr>
              <a:buSzPts val="2400"/>
              <a:buNone/>
              <a:defRPr sz="2400"/>
            </a:lvl5pPr>
            <a:lvl6pPr lvl="5" rtl="0" algn="ctr">
              <a:lnSpc>
                <a:spcPct val="90000"/>
              </a:lnSpc>
              <a:spcBef>
                <a:spcPts val="800"/>
              </a:spcBef>
              <a:spcAft>
                <a:spcPts val="0"/>
              </a:spcAft>
              <a:buClr>
                <a:schemeClr val="dk1"/>
              </a:buClr>
              <a:buSzPts val="2400"/>
              <a:buNone/>
              <a:defRPr sz="2400"/>
            </a:lvl6pPr>
            <a:lvl7pPr lvl="6" rtl="0" algn="ctr">
              <a:lnSpc>
                <a:spcPct val="90000"/>
              </a:lnSpc>
              <a:spcBef>
                <a:spcPts val="800"/>
              </a:spcBef>
              <a:spcAft>
                <a:spcPts val="0"/>
              </a:spcAft>
              <a:buClr>
                <a:schemeClr val="dk1"/>
              </a:buClr>
              <a:buSzPts val="2400"/>
              <a:buNone/>
              <a:defRPr sz="2400"/>
            </a:lvl7pPr>
            <a:lvl8pPr lvl="7" rtl="0" algn="ctr">
              <a:lnSpc>
                <a:spcPct val="90000"/>
              </a:lnSpc>
              <a:spcBef>
                <a:spcPts val="800"/>
              </a:spcBef>
              <a:spcAft>
                <a:spcPts val="0"/>
              </a:spcAft>
              <a:buClr>
                <a:schemeClr val="dk1"/>
              </a:buClr>
              <a:buSzPts val="2400"/>
              <a:buNone/>
              <a:defRPr sz="2400"/>
            </a:lvl8pPr>
            <a:lvl9pPr lvl="8" rtl="0" algn="ctr">
              <a:lnSpc>
                <a:spcPct val="90000"/>
              </a:lnSpc>
              <a:spcBef>
                <a:spcPts val="800"/>
              </a:spcBef>
              <a:spcAft>
                <a:spcPts val="0"/>
              </a:spcAft>
              <a:buClr>
                <a:schemeClr val="dk1"/>
              </a:buClr>
              <a:buSzPts val="2400"/>
              <a:buNone/>
              <a:defRPr sz="2400"/>
            </a:lvl9pPr>
          </a:lstStyle>
          <a:p/>
        </p:txBody>
      </p:sp>
      <p:sp>
        <p:nvSpPr>
          <p:cNvPr id="37" name="Google Shape;37;p7"/>
          <p:cNvSpPr txBox="1"/>
          <p:nvPr>
            <p:ph idx="10" type="dt"/>
          </p:nvPr>
        </p:nvSpPr>
        <p:spPr>
          <a:xfrm>
            <a:off x="1257300" y="9534525"/>
            <a:ext cx="4114800" cy="547500"/>
          </a:xfrm>
          <a:prstGeom prst="rect">
            <a:avLst/>
          </a:prstGeom>
          <a:noFill/>
          <a:ln>
            <a:noFill/>
          </a:ln>
        </p:spPr>
        <p:txBody>
          <a:bodyPr anchorCtr="0" anchor="ctr" bIns="68550" lIns="137150" spcFirstLastPara="1" rIns="137150" wrap="square" tIns="68550"/>
          <a:lstStyle>
            <a:lvl1pPr lvl="0" rtl="0" algn="l">
              <a:spcBef>
                <a:spcPts val="0"/>
              </a:spcBef>
              <a:spcAft>
                <a:spcPts val="0"/>
              </a:spcAft>
              <a:buSzPts val="2100"/>
              <a:buNone/>
              <a:defRPr>
                <a:solidFill>
                  <a:srgbClr val="C55A11"/>
                </a:solidFill>
              </a:defRPr>
            </a:lvl1pPr>
            <a:lvl2pPr lvl="1" rtl="0" algn="l">
              <a:spcBef>
                <a:spcPts val="0"/>
              </a:spcBef>
              <a:spcAft>
                <a:spcPts val="0"/>
              </a:spcAft>
              <a:buSzPts val="2100"/>
              <a:buNone/>
              <a:defRPr/>
            </a:lvl2pPr>
            <a:lvl3pPr lvl="2" rtl="0" algn="l">
              <a:spcBef>
                <a:spcPts val="0"/>
              </a:spcBef>
              <a:spcAft>
                <a:spcPts val="0"/>
              </a:spcAft>
              <a:buSzPts val="2100"/>
              <a:buNone/>
              <a:defRPr/>
            </a:lvl3pPr>
            <a:lvl4pPr lvl="3" rtl="0" algn="l">
              <a:spcBef>
                <a:spcPts val="0"/>
              </a:spcBef>
              <a:spcAft>
                <a:spcPts val="0"/>
              </a:spcAft>
              <a:buSzPts val="2100"/>
              <a:buNone/>
              <a:defRPr/>
            </a:lvl4pPr>
            <a:lvl5pPr lvl="4" rtl="0" algn="l">
              <a:spcBef>
                <a:spcPts val="0"/>
              </a:spcBef>
              <a:spcAft>
                <a:spcPts val="0"/>
              </a:spcAft>
              <a:buSzPts val="2100"/>
              <a:buNone/>
              <a:defRPr/>
            </a:lvl5pPr>
            <a:lvl6pPr lvl="5" rtl="0" algn="l">
              <a:spcBef>
                <a:spcPts val="0"/>
              </a:spcBef>
              <a:spcAft>
                <a:spcPts val="0"/>
              </a:spcAft>
              <a:buSzPts val="2100"/>
              <a:buNone/>
              <a:defRPr/>
            </a:lvl6pPr>
            <a:lvl7pPr lvl="6" rtl="0" algn="l">
              <a:spcBef>
                <a:spcPts val="0"/>
              </a:spcBef>
              <a:spcAft>
                <a:spcPts val="0"/>
              </a:spcAft>
              <a:buSzPts val="2100"/>
              <a:buNone/>
              <a:defRPr/>
            </a:lvl7pPr>
            <a:lvl8pPr lvl="7" rtl="0" algn="l">
              <a:spcBef>
                <a:spcPts val="0"/>
              </a:spcBef>
              <a:spcAft>
                <a:spcPts val="0"/>
              </a:spcAft>
              <a:buSzPts val="2100"/>
              <a:buNone/>
              <a:defRPr/>
            </a:lvl8pPr>
            <a:lvl9pPr lvl="8" rtl="0" algn="l">
              <a:spcBef>
                <a:spcPts val="0"/>
              </a:spcBef>
              <a:spcAft>
                <a:spcPts val="0"/>
              </a:spcAft>
              <a:buSzPts val="2100"/>
              <a:buNone/>
              <a:defRPr/>
            </a:lvl9pPr>
          </a:lstStyle>
          <a:p/>
        </p:txBody>
      </p:sp>
      <p:sp>
        <p:nvSpPr>
          <p:cNvPr id="38" name="Google Shape;38;p7"/>
          <p:cNvSpPr txBox="1"/>
          <p:nvPr>
            <p:ph idx="11" type="ftr"/>
          </p:nvPr>
        </p:nvSpPr>
        <p:spPr>
          <a:xfrm>
            <a:off x="6057900" y="9534525"/>
            <a:ext cx="6172200" cy="547500"/>
          </a:xfrm>
          <a:prstGeom prst="rect">
            <a:avLst/>
          </a:prstGeom>
          <a:noFill/>
          <a:ln>
            <a:noFill/>
          </a:ln>
        </p:spPr>
        <p:txBody>
          <a:bodyPr anchorCtr="0" anchor="ctr" bIns="68550" lIns="137150" spcFirstLastPara="1" rIns="137150" wrap="square" tIns="68550"/>
          <a:lstStyle>
            <a:lvl1pPr lvl="0" rtl="0" algn="ctr">
              <a:spcBef>
                <a:spcPts val="0"/>
              </a:spcBef>
              <a:spcAft>
                <a:spcPts val="0"/>
              </a:spcAft>
              <a:buSzPts val="2100"/>
              <a:buNone/>
              <a:defRPr>
                <a:solidFill>
                  <a:srgbClr val="C55A11"/>
                </a:solidFill>
              </a:defRPr>
            </a:lvl1pPr>
            <a:lvl2pPr lvl="1" rtl="0" algn="l">
              <a:spcBef>
                <a:spcPts val="0"/>
              </a:spcBef>
              <a:spcAft>
                <a:spcPts val="0"/>
              </a:spcAft>
              <a:buSzPts val="2100"/>
              <a:buNone/>
              <a:defRPr/>
            </a:lvl2pPr>
            <a:lvl3pPr lvl="2" rtl="0" algn="l">
              <a:spcBef>
                <a:spcPts val="0"/>
              </a:spcBef>
              <a:spcAft>
                <a:spcPts val="0"/>
              </a:spcAft>
              <a:buSzPts val="2100"/>
              <a:buNone/>
              <a:defRPr/>
            </a:lvl3pPr>
            <a:lvl4pPr lvl="3" rtl="0" algn="l">
              <a:spcBef>
                <a:spcPts val="0"/>
              </a:spcBef>
              <a:spcAft>
                <a:spcPts val="0"/>
              </a:spcAft>
              <a:buSzPts val="2100"/>
              <a:buNone/>
              <a:defRPr/>
            </a:lvl4pPr>
            <a:lvl5pPr lvl="4" rtl="0" algn="l">
              <a:spcBef>
                <a:spcPts val="0"/>
              </a:spcBef>
              <a:spcAft>
                <a:spcPts val="0"/>
              </a:spcAft>
              <a:buSzPts val="2100"/>
              <a:buNone/>
              <a:defRPr/>
            </a:lvl5pPr>
            <a:lvl6pPr lvl="5" rtl="0" algn="l">
              <a:spcBef>
                <a:spcPts val="0"/>
              </a:spcBef>
              <a:spcAft>
                <a:spcPts val="0"/>
              </a:spcAft>
              <a:buSzPts val="2100"/>
              <a:buNone/>
              <a:defRPr/>
            </a:lvl6pPr>
            <a:lvl7pPr lvl="6" rtl="0" algn="l">
              <a:spcBef>
                <a:spcPts val="0"/>
              </a:spcBef>
              <a:spcAft>
                <a:spcPts val="0"/>
              </a:spcAft>
              <a:buSzPts val="2100"/>
              <a:buNone/>
              <a:defRPr/>
            </a:lvl7pPr>
            <a:lvl8pPr lvl="7" rtl="0" algn="l">
              <a:spcBef>
                <a:spcPts val="0"/>
              </a:spcBef>
              <a:spcAft>
                <a:spcPts val="0"/>
              </a:spcAft>
              <a:buSzPts val="2100"/>
              <a:buNone/>
              <a:defRPr/>
            </a:lvl8pPr>
            <a:lvl9pPr lvl="8" rtl="0" algn="l">
              <a:spcBef>
                <a:spcPts val="0"/>
              </a:spcBef>
              <a:spcAft>
                <a:spcPts val="0"/>
              </a:spcAft>
              <a:buSzPts val="2100"/>
              <a:buNone/>
              <a:defRPr/>
            </a:lvl9pPr>
          </a:lstStyle>
          <a:p/>
        </p:txBody>
      </p:sp>
      <p:sp>
        <p:nvSpPr>
          <p:cNvPr id="39" name="Google Shape;39;p7"/>
          <p:cNvSpPr txBox="1"/>
          <p:nvPr>
            <p:ph idx="12" type="sldNum"/>
          </p:nvPr>
        </p:nvSpPr>
        <p:spPr>
          <a:xfrm>
            <a:off x="12915900" y="9534525"/>
            <a:ext cx="4114800" cy="547500"/>
          </a:xfrm>
          <a:prstGeom prst="rect">
            <a:avLst/>
          </a:prstGeom>
          <a:noFill/>
          <a:ln>
            <a:noFill/>
          </a:ln>
        </p:spPr>
        <p:txBody>
          <a:bodyPr anchorCtr="0" anchor="ctr" bIns="68550" lIns="137150" spcFirstLastPara="1" rIns="137150" wrap="square" tIns="68550">
            <a:noAutofit/>
          </a:bodyPr>
          <a:lstStyle>
            <a:lvl1pPr indent="0" lvl="0" marL="0" rtl="0" algn="r">
              <a:spcBef>
                <a:spcPts val="0"/>
              </a:spcBef>
              <a:buNone/>
              <a:defRPr b="0" i="0" sz="1800" u="none" cap="none" strike="noStrike">
                <a:solidFill>
                  <a:srgbClr val="C55A11"/>
                </a:solidFill>
                <a:latin typeface="Calibri"/>
                <a:ea typeface="Calibri"/>
                <a:cs typeface="Calibri"/>
                <a:sym typeface="Calibri"/>
              </a:defRPr>
            </a:lvl1pPr>
            <a:lvl2pPr indent="0" lvl="1" marL="0" rtl="0" algn="r">
              <a:spcBef>
                <a:spcPts val="0"/>
              </a:spcBef>
              <a:buNone/>
              <a:defRPr b="0" i="0" sz="1800" u="none" cap="none" strike="noStrike">
                <a:solidFill>
                  <a:srgbClr val="C55A11"/>
                </a:solidFill>
                <a:latin typeface="Calibri"/>
                <a:ea typeface="Calibri"/>
                <a:cs typeface="Calibri"/>
                <a:sym typeface="Calibri"/>
              </a:defRPr>
            </a:lvl2pPr>
            <a:lvl3pPr indent="0" lvl="2" marL="0" rtl="0" algn="r">
              <a:spcBef>
                <a:spcPts val="0"/>
              </a:spcBef>
              <a:buNone/>
              <a:defRPr b="0" i="0" sz="1800" u="none" cap="none" strike="noStrike">
                <a:solidFill>
                  <a:srgbClr val="C55A11"/>
                </a:solidFill>
                <a:latin typeface="Calibri"/>
                <a:ea typeface="Calibri"/>
                <a:cs typeface="Calibri"/>
                <a:sym typeface="Calibri"/>
              </a:defRPr>
            </a:lvl3pPr>
            <a:lvl4pPr indent="0" lvl="3" marL="0" rtl="0" algn="r">
              <a:spcBef>
                <a:spcPts val="0"/>
              </a:spcBef>
              <a:buNone/>
              <a:defRPr b="0" i="0" sz="1800" u="none" cap="none" strike="noStrike">
                <a:solidFill>
                  <a:srgbClr val="C55A11"/>
                </a:solidFill>
                <a:latin typeface="Calibri"/>
                <a:ea typeface="Calibri"/>
                <a:cs typeface="Calibri"/>
                <a:sym typeface="Calibri"/>
              </a:defRPr>
            </a:lvl4pPr>
            <a:lvl5pPr indent="0" lvl="4" marL="0" rtl="0" algn="r">
              <a:spcBef>
                <a:spcPts val="0"/>
              </a:spcBef>
              <a:buNone/>
              <a:defRPr b="0" i="0" sz="1800" u="none" cap="none" strike="noStrike">
                <a:solidFill>
                  <a:srgbClr val="C55A11"/>
                </a:solidFill>
                <a:latin typeface="Calibri"/>
                <a:ea typeface="Calibri"/>
                <a:cs typeface="Calibri"/>
                <a:sym typeface="Calibri"/>
              </a:defRPr>
            </a:lvl5pPr>
            <a:lvl6pPr indent="0" lvl="5" marL="0" rtl="0" algn="r">
              <a:spcBef>
                <a:spcPts val="0"/>
              </a:spcBef>
              <a:buNone/>
              <a:defRPr b="0" i="0" sz="1800" u="none" cap="none" strike="noStrike">
                <a:solidFill>
                  <a:srgbClr val="C55A11"/>
                </a:solidFill>
                <a:latin typeface="Calibri"/>
                <a:ea typeface="Calibri"/>
                <a:cs typeface="Calibri"/>
                <a:sym typeface="Calibri"/>
              </a:defRPr>
            </a:lvl6pPr>
            <a:lvl7pPr indent="0" lvl="6" marL="0" rtl="0" algn="r">
              <a:spcBef>
                <a:spcPts val="0"/>
              </a:spcBef>
              <a:buNone/>
              <a:defRPr b="0" i="0" sz="1800" u="none" cap="none" strike="noStrike">
                <a:solidFill>
                  <a:srgbClr val="C55A11"/>
                </a:solidFill>
                <a:latin typeface="Calibri"/>
                <a:ea typeface="Calibri"/>
                <a:cs typeface="Calibri"/>
                <a:sym typeface="Calibri"/>
              </a:defRPr>
            </a:lvl7pPr>
            <a:lvl8pPr indent="0" lvl="7" marL="0" rtl="0" algn="r">
              <a:spcBef>
                <a:spcPts val="0"/>
              </a:spcBef>
              <a:buNone/>
              <a:defRPr b="0" i="0" sz="1800" u="none" cap="none" strike="noStrike">
                <a:solidFill>
                  <a:srgbClr val="C55A11"/>
                </a:solidFill>
                <a:latin typeface="Calibri"/>
                <a:ea typeface="Calibri"/>
                <a:cs typeface="Calibri"/>
                <a:sym typeface="Calibri"/>
              </a:defRPr>
            </a:lvl8pPr>
            <a:lvl9pPr indent="0" lvl="8" marL="0" rtl="0" algn="r">
              <a:spcBef>
                <a:spcPts val="0"/>
              </a:spcBef>
              <a:buNone/>
              <a:defRPr b="0" i="0" sz="1800" u="none" cap="none" strike="noStrike">
                <a:solidFill>
                  <a:srgbClr val="C55A1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40" name="Google Shape;40;p7"/>
          <p:cNvPicPr preferRelativeResize="0"/>
          <p:nvPr/>
        </p:nvPicPr>
        <p:blipFill rotWithShape="1">
          <a:blip r:embed="rId2">
            <a:alphaModFix/>
          </a:blip>
          <a:srcRect b="0" l="0" r="0" t="0"/>
          <a:stretch/>
        </p:blipFill>
        <p:spPr>
          <a:xfrm>
            <a:off x="2805546" y="1190625"/>
            <a:ext cx="11880057" cy="4212431"/>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41" name="Shape 41"/>
        <p:cNvGrpSpPr/>
        <p:nvPr/>
      </p:nvGrpSpPr>
      <p:grpSpPr>
        <a:xfrm>
          <a:off x="0" y="0"/>
          <a:ext cx="0" cy="0"/>
          <a:chOff x="0" y="0"/>
          <a:chExt cx="0" cy="0"/>
        </a:xfrm>
      </p:grpSpPr>
      <p:sp>
        <p:nvSpPr>
          <p:cNvPr id="42" name="Google Shape;42;p8"/>
          <p:cNvSpPr txBox="1"/>
          <p:nvPr>
            <p:ph type="title"/>
          </p:nvPr>
        </p:nvSpPr>
        <p:spPr>
          <a:xfrm>
            <a:off x="1247775" y="2564607"/>
            <a:ext cx="15773400" cy="4279200"/>
          </a:xfrm>
          <a:prstGeom prst="rect">
            <a:avLst/>
          </a:prstGeom>
          <a:noFill/>
          <a:ln>
            <a:noFill/>
          </a:ln>
        </p:spPr>
        <p:txBody>
          <a:bodyPr anchorCtr="0" anchor="b" bIns="68550" lIns="137150" spcFirstLastPara="1" rIns="137150" wrap="square" tIns="68550"/>
          <a:lstStyle>
            <a:lvl1pPr lvl="0" rtl="0" algn="l">
              <a:lnSpc>
                <a:spcPct val="90000"/>
              </a:lnSpc>
              <a:spcBef>
                <a:spcPts val="0"/>
              </a:spcBef>
              <a:spcAft>
                <a:spcPts val="0"/>
              </a:spcAft>
              <a:buClr>
                <a:schemeClr val="dk1"/>
              </a:buClr>
              <a:buSzPts val="9000"/>
              <a:buFont typeface="Calibri"/>
              <a:buNone/>
              <a:defRPr sz="9000"/>
            </a:lvl1pPr>
            <a:lvl2pPr lvl="1" rtl="0">
              <a:spcBef>
                <a:spcPts val="0"/>
              </a:spcBef>
              <a:spcAft>
                <a:spcPts val="0"/>
              </a:spcAft>
              <a:buSzPts val="2100"/>
              <a:buNone/>
              <a:defRPr/>
            </a:lvl2pPr>
            <a:lvl3pPr lvl="2" rtl="0">
              <a:spcBef>
                <a:spcPts val="0"/>
              </a:spcBef>
              <a:spcAft>
                <a:spcPts val="0"/>
              </a:spcAft>
              <a:buSzPts val="2100"/>
              <a:buNone/>
              <a:defRPr/>
            </a:lvl3pPr>
            <a:lvl4pPr lvl="3" rtl="0">
              <a:spcBef>
                <a:spcPts val="0"/>
              </a:spcBef>
              <a:spcAft>
                <a:spcPts val="0"/>
              </a:spcAft>
              <a:buSzPts val="2100"/>
              <a:buNone/>
              <a:defRPr/>
            </a:lvl4pPr>
            <a:lvl5pPr lvl="4" rtl="0">
              <a:spcBef>
                <a:spcPts val="0"/>
              </a:spcBef>
              <a:spcAft>
                <a:spcPts val="0"/>
              </a:spcAft>
              <a:buSzPts val="2100"/>
              <a:buNone/>
              <a:defRPr/>
            </a:lvl5pPr>
            <a:lvl6pPr lvl="5" rtl="0">
              <a:spcBef>
                <a:spcPts val="0"/>
              </a:spcBef>
              <a:spcAft>
                <a:spcPts val="0"/>
              </a:spcAft>
              <a:buSzPts val="2100"/>
              <a:buNone/>
              <a:defRPr/>
            </a:lvl6pPr>
            <a:lvl7pPr lvl="6" rtl="0">
              <a:spcBef>
                <a:spcPts val="0"/>
              </a:spcBef>
              <a:spcAft>
                <a:spcPts val="0"/>
              </a:spcAft>
              <a:buSzPts val="2100"/>
              <a:buNone/>
              <a:defRPr/>
            </a:lvl7pPr>
            <a:lvl8pPr lvl="7" rtl="0">
              <a:spcBef>
                <a:spcPts val="0"/>
              </a:spcBef>
              <a:spcAft>
                <a:spcPts val="0"/>
              </a:spcAft>
              <a:buSzPts val="2100"/>
              <a:buNone/>
              <a:defRPr/>
            </a:lvl8pPr>
            <a:lvl9pPr lvl="8" rtl="0">
              <a:spcBef>
                <a:spcPts val="0"/>
              </a:spcBef>
              <a:spcAft>
                <a:spcPts val="0"/>
              </a:spcAft>
              <a:buSzPts val="2100"/>
              <a:buNone/>
              <a:defRPr/>
            </a:lvl9pPr>
          </a:lstStyle>
          <a:p/>
        </p:txBody>
      </p:sp>
      <p:sp>
        <p:nvSpPr>
          <p:cNvPr id="43" name="Google Shape;43;p8"/>
          <p:cNvSpPr txBox="1"/>
          <p:nvPr>
            <p:ph idx="1" type="body"/>
          </p:nvPr>
        </p:nvSpPr>
        <p:spPr>
          <a:xfrm>
            <a:off x="1247775" y="6884194"/>
            <a:ext cx="15773400" cy="2250300"/>
          </a:xfrm>
          <a:prstGeom prst="rect">
            <a:avLst/>
          </a:prstGeom>
          <a:noFill/>
          <a:ln>
            <a:noFill/>
          </a:ln>
        </p:spPr>
        <p:txBody>
          <a:bodyPr anchorCtr="0" anchor="t" bIns="68550" lIns="137150" spcFirstLastPara="1" rIns="137150" wrap="square" tIns="68550"/>
          <a:lstStyle>
            <a:lvl1pPr indent="-228600" lvl="0" marL="457200" rtl="0" algn="l">
              <a:lnSpc>
                <a:spcPct val="90000"/>
              </a:lnSpc>
              <a:spcBef>
                <a:spcPts val="1500"/>
              </a:spcBef>
              <a:spcAft>
                <a:spcPts val="0"/>
              </a:spcAft>
              <a:buClr>
                <a:schemeClr val="dk1"/>
              </a:buClr>
              <a:buSzPts val="6000"/>
              <a:buNone/>
              <a:defRPr sz="6000" cap="none">
                <a:solidFill>
                  <a:schemeClr val="dk1"/>
                </a:solidFill>
              </a:defRPr>
            </a:lvl1pPr>
            <a:lvl2pPr indent="-228600" lvl="1" marL="914400" rtl="0" algn="l">
              <a:lnSpc>
                <a:spcPct val="90000"/>
              </a:lnSpc>
              <a:spcBef>
                <a:spcPts val="800"/>
              </a:spcBef>
              <a:spcAft>
                <a:spcPts val="0"/>
              </a:spcAft>
              <a:buClr>
                <a:srgbClr val="888888"/>
              </a:buClr>
              <a:buSzPts val="3000"/>
              <a:buNone/>
              <a:defRPr sz="3000">
                <a:solidFill>
                  <a:srgbClr val="888888"/>
                </a:solidFill>
              </a:defRPr>
            </a:lvl2pPr>
            <a:lvl3pPr indent="-228600" lvl="2" marL="1371600" rtl="0" algn="l">
              <a:lnSpc>
                <a:spcPct val="90000"/>
              </a:lnSpc>
              <a:spcBef>
                <a:spcPts val="800"/>
              </a:spcBef>
              <a:spcAft>
                <a:spcPts val="0"/>
              </a:spcAft>
              <a:buClr>
                <a:srgbClr val="888888"/>
              </a:buClr>
              <a:buSzPts val="2700"/>
              <a:buNone/>
              <a:defRPr sz="2700">
                <a:solidFill>
                  <a:srgbClr val="888888"/>
                </a:solidFill>
              </a:defRPr>
            </a:lvl3pPr>
            <a:lvl4pPr indent="-228600" lvl="3" marL="1828800" rtl="0" algn="l">
              <a:lnSpc>
                <a:spcPct val="90000"/>
              </a:lnSpc>
              <a:spcBef>
                <a:spcPts val="800"/>
              </a:spcBef>
              <a:spcAft>
                <a:spcPts val="0"/>
              </a:spcAft>
              <a:buClr>
                <a:srgbClr val="888888"/>
              </a:buClr>
              <a:buSzPts val="2400"/>
              <a:buNone/>
              <a:defRPr sz="2400">
                <a:solidFill>
                  <a:srgbClr val="888888"/>
                </a:solidFill>
              </a:defRPr>
            </a:lvl4pPr>
            <a:lvl5pPr indent="-228600" lvl="4" marL="2286000" rtl="0" algn="l">
              <a:lnSpc>
                <a:spcPct val="90000"/>
              </a:lnSpc>
              <a:spcBef>
                <a:spcPts val="800"/>
              </a:spcBef>
              <a:spcAft>
                <a:spcPts val="0"/>
              </a:spcAft>
              <a:buClr>
                <a:srgbClr val="888888"/>
              </a:buClr>
              <a:buSzPts val="2400"/>
              <a:buNone/>
              <a:defRPr sz="2400">
                <a:solidFill>
                  <a:srgbClr val="888888"/>
                </a:solidFill>
              </a:defRPr>
            </a:lvl5pPr>
            <a:lvl6pPr indent="-228600" lvl="5" marL="2743200" rtl="0" algn="l">
              <a:lnSpc>
                <a:spcPct val="90000"/>
              </a:lnSpc>
              <a:spcBef>
                <a:spcPts val="800"/>
              </a:spcBef>
              <a:spcAft>
                <a:spcPts val="0"/>
              </a:spcAft>
              <a:buClr>
                <a:srgbClr val="888888"/>
              </a:buClr>
              <a:buSzPts val="2400"/>
              <a:buNone/>
              <a:defRPr sz="2400">
                <a:solidFill>
                  <a:srgbClr val="888888"/>
                </a:solidFill>
              </a:defRPr>
            </a:lvl6pPr>
            <a:lvl7pPr indent="-228600" lvl="6" marL="3200400" rtl="0" algn="l">
              <a:lnSpc>
                <a:spcPct val="90000"/>
              </a:lnSpc>
              <a:spcBef>
                <a:spcPts val="800"/>
              </a:spcBef>
              <a:spcAft>
                <a:spcPts val="0"/>
              </a:spcAft>
              <a:buClr>
                <a:srgbClr val="888888"/>
              </a:buClr>
              <a:buSzPts val="2400"/>
              <a:buNone/>
              <a:defRPr sz="2400">
                <a:solidFill>
                  <a:srgbClr val="888888"/>
                </a:solidFill>
              </a:defRPr>
            </a:lvl7pPr>
            <a:lvl8pPr indent="-228600" lvl="7" marL="3657600" rtl="0" algn="l">
              <a:lnSpc>
                <a:spcPct val="90000"/>
              </a:lnSpc>
              <a:spcBef>
                <a:spcPts val="800"/>
              </a:spcBef>
              <a:spcAft>
                <a:spcPts val="0"/>
              </a:spcAft>
              <a:buClr>
                <a:srgbClr val="888888"/>
              </a:buClr>
              <a:buSzPts val="2400"/>
              <a:buNone/>
              <a:defRPr sz="2400">
                <a:solidFill>
                  <a:srgbClr val="888888"/>
                </a:solidFill>
              </a:defRPr>
            </a:lvl8pPr>
            <a:lvl9pPr indent="-228600" lvl="8" marL="4114800" rtl="0" algn="l">
              <a:lnSpc>
                <a:spcPct val="90000"/>
              </a:lnSpc>
              <a:spcBef>
                <a:spcPts val="800"/>
              </a:spcBef>
              <a:spcAft>
                <a:spcPts val="0"/>
              </a:spcAft>
              <a:buClr>
                <a:srgbClr val="888888"/>
              </a:buClr>
              <a:buSzPts val="2400"/>
              <a:buNone/>
              <a:defRPr sz="2400">
                <a:solidFill>
                  <a:srgbClr val="888888"/>
                </a:solidFill>
              </a:defRPr>
            </a:lvl9pPr>
          </a:lstStyle>
          <a:p/>
        </p:txBody>
      </p:sp>
      <p:sp>
        <p:nvSpPr>
          <p:cNvPr id="44" name="Google Shape;44;p8"/>
          <p:cNvSpPr txBox="1"/>
          <p:nvPr>
            <p:ph idx="10" type="dt"/>
          </p:nvPr>
        </p:nvSpPr>
        <p:spPr>
          <a:xfrm>
            <a:off x="1257300" y="9534525"/>
            <a:ext cx="4114800" cy="547500"/>
          </a:xfrm>
          <a:prstGeom prst="rect">
            <a:avLst/>
          </a:prstGeom>
          <a:noFill/>
          <a:ln>
            <a:noFill/>
          </a:ln>
        </p:spPr>
        <p:txBody>
          <a:bodyPr anchorCtr="0" anchor="ctr" bIns="68550" lIns="137150" spcFirstLastPara="1" rIns="137150" wrap="square" tIns="68550"/>
          <a:lstStyle>
            <a:lvl1pPr lvl="0" rtl="0" algn="l">
              <a:spcBef>
                <a:spcPts val="0"/>
              </a:spcBef>
              <a:spcAft>
                <a:spcPts val="0"/>
              </a:spcAft>
              <a:buSzPts val="2100"/>
              <a:buNone/>
              <a:defRPr>
                <a:solidFill>
                  <a:srgbClr val="C55A11"/>
                </a:solidFill>
              </a:defRPr>
            </a:lvl1pPr>
            <a:lvl2pPr lvl="1" rtl="0" algn="l">
              <a:spcBef>
                <a:spcPts val="0"/>
              </a:spcBef>
              <a:spcAft>
                <a:spcPts val="0"/>
              </a:spcAft>
              <a:buSzPts val="2100"/>
              <a:buNone/>
              <a:defRPr/>
            </a:lvl2pPr>
            <a:lvl3pPr lvl="2" rtl="0" algn="l">
              <a:spcBef>
                <a:spcPts val="0"/>
              </a:spcBef>
              <a:spcAft>
                <a:spcPts val="0"/>
              </a:spcAft>
              <a:buSzPts val="2100"/>
              <a:buNone/>
              <a:defRPr/>
            </a:lvl3pPr>
            <a:lvl4pPr lvl="3" rtl="0" algn="l">
              <a:spcBef>
                <a:spcPts val="0"/>
              </a:spcBef>
              <a:spcAft>
                <a:spcPts val="0"/>
              </a:spcAft>
              <a:buSzPts val="2100"/>
              <a:buNone/>
              <a:defRPr/>
            </a:lvl4pPr>
            <a:lvl5pPr lvl="4" rtl="0" algn="l">
              <a:spcBef>
                <a:spcPts val="0"/>
              </a:spcBef>
              <a:spcAft>
                <a:spcPts val="0"/>
              </a:spcAft>
              <a:buSzPts val="2100"/>
              <a:buNone/>
              <a:defRPr/>
            </a:lvl5pPr>
            <a:lvl6pPr lvl="5" rtl="0" algn="l">
              <a:spcBef>
                <a:spcPts val="0"/>
              </a:spcBef>
              <a:spcAft>
                <a:spcPts val="0"/>
              </a:spcAft>
              <a:buSzPts val="2100"/>
              <a:buNone/>
              <a:defRPr/>
            </a:lvl6pPr>
            <a:lvl7pPr lvl="6" rtl="0" algn="l">
              <a:spcBef>
                <a:spcPts val="0"/>
              </a:spcBef>
              <a:spcAft>
                <a:spcPts val="0"/>
              </a:spcAft>
              <a:buSzPts val="2100"/>
              <a:buNone/>
              <a:defRPr/>
            </a:lvl7pPr>
            <a:lvl8pPr lvl="7" rtl="0" algn="l">
              <a:spcBef>
                <a:spcPts val="0"/>
              </a:spcBef>
              <a:spcAft>
                <a:spcPts val="0"/>
              </a:spcAft>
              <a:buSzPts val="2100"/>
              <a:buNone/>
              <a:defRPr/>
            </a:lvl8pPr>
            <a:lvl9pPr lvl="8" rtl="0" algn="l">
              <a:spcBef>
                <a:spcPts val="0"/>
              </a:spcBef>
              <a:spcAft>
                <a:spcPts val="0"/>
              </a:spcAft>
              <a:buSzPts val="2100"/>
              <a:buNone/>
              <a:defRPr/>
            </a:lvl9pPr>
          </a:lstStyle>
          <a:p/>
        </p:txBody>
      </p:sp>
      <p:sp>
        <p:nvSpPr>
          <p:cNvPr id="45" name="Google Shape;45;p8"/>
          <p:cNvSpPr txBox="1"/>
          <p:nvPr>
            <p:ph idx="11" type="ftr"/>
          </p:nvPr>
        </p:nvSpPr>
        <p:spPr>
          <a:xfrm>
            <a:off x="6057900" y="9534525"/>
            <a:ext cx="6172200" cy="547500"/>
          </a:xfrm>
          <a:prstGeom prst="rect">
            <a:avLst/>
          </a:prstGeom>
          <a:noFill/>
          <a:ln>
            <a:noFill/>
          </a:ln>
        </p:spPr>
        <p:txBody>
          <a:bodyPr anchorCtr="0" anchor="ctr" bIns="68550" lIns="137150" spcFirstLastPara="1" rIns="137150" wrap="square" tIns="68550"/>
          <a:lstStyle>
            <a:lvl1pPr lvl="0" rtl="0" algn="ctr">
              <a:spcBef>
                <a:spcPts val="0"/>
              </a:spcBef>
              <a:spcAft>
                <a:spcPts val="0"/>
              </a:spcAft>
              <a:buSzPts val="2100"/>
              <a:buNone/>
              <a:defRPr>
                <a:solidFill>
                  <a:srgbClr val="C55A11"/>
                </a:solidFill>
              </a:defRPr>
            </a:lvl1pPr>
            <a:lvl2pPr lvl="1" rtl="0" algn="l">
              <a:spcBef>
                <a:spcPts val="0"/>
              </a:spcBef>
              <a:spcAft>
                <a:spcPts val="0"/>
              </a:spcAft>
              <a:buSzPts val="2100"/>
              <a:buNone/>
              <a:defRPr/>
            </a:lvl2pPr>
            <a:lvl3pPr lvl="2" rtl="0" algn="l">
              <a:spcBef>
                <a:spcPts val="0"/>
              </a:spcBef>
              <a:spcAft>
                <a:spcPts val="0"/>
              </a:spcAft>
              <a:buSzPts val="2100"/>
              <a:buNone/>
              <a:defRPr/>
            </a:lvl3pPr>
            <a:lvl4pPr lvl="3" rtl="0" algn="l">
              <a:spcBef>
                <a:spcPts val="0"/>
              </a:spcBef>
              <a:spcAft>
                <a:spcPts val="0"/>
              </a:spcAft>
              <a:buSzPts val="2100"/>
              <a:buNone/>
              <a:defRPr/>
            </a:lvl4pPr>
            <a:lvl5pPr lvl="4" rtl="0" algn="l">
              <a:spcBef>
                <a:spcPts val="0"/>
              </a:spcBef>
              <a:spcAft>
                <a:spcPts val="0"/>
              </a:spcAft>
              <a:buSzPts val="2100"/>
              <a:buNone/>
              <a:defRPr/>
            </a:lvl5pPr>
            <a:lvl6pPr lvl="5" rtl="0" algn="l">
              <a:spcBef>
                <a:spcPts val="0"/>
              </a:spcBef>
              <a:spcAft>
                <a:spcPts val="0"/>
              </a:spcAft>
              <a:buSzPts val="2100"/>
              <a:buNone/>
              <a:defRPr/>
            </a:lvl6pPr>
            <a:lvl7pPr lvl="6" rtl="0" algn="l">
              <a:spcBef>
                <a:spcPts val="0"/>
              </a:spcBef>
              <a:spcAft>
                <a:spcPts val="0"/>
              </a:spcAft>
              <a:buSzPts val="2100"/>
              <a:buNone/>
              <a:defRPr/>
            </a:lvl7pPr>
            <a:lvl8pPr lvl="7" rtl="0" algn="l">
              <a:spcBef>
                <a:spcPts val="0"/>
              </a:spcBef>
              <a:spcAft>
                <a:spcPts val="0"/>
              </a:spcAft>
              <a:buSzPts val="2100"/>
              <a:buNone/>
              <a:defRPr/>
            </a:lvl8pPr>
            <a:lvl9pPr lvl="8" rtl="0" algn="l">
              <a:spcBef>
                <a:spcPts val="0"/>
              </a:spcBef>
              <a:spcAft>
                <a:spcPts val="0"/>
              </a:spcAft>
              <a:buSzPts val="2100"/>
              <a:buNone/>
              <a:defRPr/>
            </a:lvl9pPr>
          </a:lstStyle>
          <a:p/>
        </p:txBody>
      </p:sp>
      <p:sp>
        <p:nvSpPr>
          <p:cNvPr id="46" name="Google Shape;46;p8"/>
          <p:cNvSpPr txBox="1"/>
          <p:nvPr>
            <p:ph idx="12" type="sldNum"/>
          </p:nvPr>
        </p:nvSpPr>
        <p:spPr>
          <a:xfrm>
            <a:off x="12915900" y="9534525"/>
            <a:ext cx="4114800" cy="547500"/>
          </a:xfrm>
          <a:prstGeom prst="rect">
            <a:avLst/>
          </a:prstGeom>
          <a:noFill/>
          <a:ln>
            <a:noFill/>
          </a:ln>
        </p:spPr>
        <p:txBody>
          <a:bodyPr anchorCtr="0" anchor="ctr" bIns="68550" lIns="137150" spcFirstLastPara="1" rIns="137150" wrap="square" tIns="68550">
            <a:noAutofit/>
          </a:bodyPr>
          <a:lstStyle>
            <a:lvl1pPr indent="0" lvl="0" marL="0" rtl="0" algn="r">
              <a:spcBef>
                <a:spcPts val="0"/>
              </a:spcBef>
              <a:buNone/>
              <a:defRPr b="0" i="0" sz="1800" u="none" cap="none" strike="noStrike">
                <a:solidFill>
                  <a:srgbClr val="C55A11"/>
                </a:solidFill>
                <a:latin typeface="Calibri"/>
                <a:ea typeface="Calibri"/>
                <a:cs typeface="Calibri"/>
                <a:sym typeface="Calibri"/>
              </a:defRPr>
            </a:lvl1pPr>
            <a:lvl2pPr indent="0" lvl="1" marL="0" rtl="0" algn="r">
              <a:spcBef>
                <a:spcPts val="0"/>
              </a:spcBef>
              <a:buNone/>
              <a:defRPr b="0" i="0" sz="1800" u="none" cap="none" strike="noStrike">
                <a:solidFill>
                  <a:srgbClr val="C55A11"/>
                </a:solidFill>
                <a:latin typeface="Calibri"/>
                <a:ea typeface="Calibri"/>
                <a:cs typeface="Calibri"/>
                <a:sym typeface="Calibri"/>
              </a:defRPr>
            </a:lvl2pPr>
            <a:lvl3pPr indent="0" lvl="2" marL="0" rtl="0" algn="r">
              <a:spcBef>
                <a:spcPts val="0"/>
              </a:spcBef>
              <a:buNone/>
              <a:defRPr b="0" i="0" sz="1800" u="none" cap="none" strike="noStrike">
                <a:solidFill>
                  <a:srgbClr val="C55A11"/>
                </a:solidFill>
                <a:latin typeface="Calibri"/>
                <a:ea typeface="Calibri"/>
                <a:cs typeface="Calibri"/>
                <a:sym typeface="Calibri"/>
              </a:defRPr>
            </a:lvl3pPr>
            <a:lvl4pPr indent="0" lvl="3" marL="0" rtl="0" algn="r">
              <a:spcBef>
                <a:spcPts val="0"/>
              </a:spcBef>
              <a:buNone/>
              <a:defRPr b="0" i="0" sz="1800" u="none" cap="none" strike="noStrike">
                <a:solidFill>
                  <a:srgbClr val="C55A11"/>
                </a:solidFill>
                <a:latin typeface="Calibri"/>
                <a:ea typeface="Calibri"/>
                <a:cs typeface="Calibri"/>
                <a:sym typeface="Calibri"/>
              </a:defRPr>
            </a:lvl4pPr>
            <a:lvl5pPr indent="0" lvl="4" marL="0" rtl="0" algn="r">
              <a:spcBef>
                <a:spcPts val="0"/>
              </a:spcBef>
              <a:buNone/>
              <a:defRPr b="0" i="0" sz="1800" u="none" cap="none" strike="noStrike">
                <a:solidFill>
                  <a:srgbClr val="C55A11"/>
                </a:solidFill>
                <a:latin typeface="Calibri"/>
                <a:ea typeface="Calibri"/>
                <a:cs typeface="Calibri"/>
                <a:sym typeface="Calibri"/>
              </a:defRPr>
            </a:lvl5pPr>
            <a:lvl6pPr indent="0" lvl="5" marL="0" rtl="0" algn="r">
              <a:spcBef>
                <a:spcPts val="0"/>
              </a:spcBef>
              <a:buNone/>
              <a:defRPr b="0" i="0" sz="1800" u="none" cap="none" strike="noStrike">
                <a:solidFill>
                  <a:srgbClr val="C55A11"/>
                </a:solidFill>
                <a:latin typeface="Calibri"/>
                <a:ea typeface="Calibri"/>
                <a:cs typeface="Calibri"/>
                <a:sym typeface="Calibri"/>
              </a:defRPr>
            </a:lvl6pPr>
            <a:lvl7pPr indent="0" lvl="6" marL="0" rtl="0" algn="r">
              <a:spcBef>
                <a:spcPts val="0"/>
              </a:spcBef>
              <a:buNone/>
              <a:defRPr b="0" i="0" sz="1800" u="none" cap="none" strike="noStrike">
                <a:solidFill>
                  <a:srgbClr val="C55A11"/>
                </a:solidFill>
                <a:latin typeface="Calibri"/>
                <a:ea typeface="Calibri"/>
                <a:cs typeface="Calibri"/>
                <a:sym typeface="Calibri"/>
              </a:defRPr>
            </a:lvl7pPr>
            <a:lvl8pPr indent="0" lvl="7" marL="0" rtl="0" algn="r">
              <a:spcBef>
                <a:spcPts val="0"/>
              </a:spcBef>
              <a:buNone/>
              <a:defRPr b="0" i="0" sz="1800" u="none" cap="none" strike="noStrike">
                <a:solidFill>
                  <a:srgbClr val="C55A11"/>
                </a:solidFill>
                <a:latin typeface="Calibri"/>
                <a:ea typeface="Calibri"/>
                <a:cs typeface="Calibri"/>
                <a:sym typeface="Calibri"/>
              </a:defRPr>
            </a:lvl8pPr>
            <a:lvl9pPr indent="0" lvl="8" marL="0" rtl="0" algn="r">
              <a:spcBef>
                <a:spcPts val="0"/>
              </a:spcBef>
              <a:buNone/>
              <a:defRPr b="0" i="0" sz="1800" u="none" cap="none" strike="noStrike">
                <a:solidFill>
                  <a:srgbClr val="C55A1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47" name="Google Shape;47;p8"/>
          <p:cNvPicPr preferRelativeResize="0"/>
          <p:nvPr/>
        </p:nvPicPr>
        <p:blipFill rotWithShape="1">
          <a:blip r:embed="rId2">
            <a:alphaModFix/>
          </a:blip>
          <a:srcRect b="0" l="0" r="0" t="0"/>
          <a:stretch/>
        </p:blipFill>
        <p:spPr>
          <a:xfrm>
            <a:off x="13126916" y="375433"/>
            <a:ext cx="4936003" cy="1481502"/>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48" name="Shape 48"/>
        <p:cNvGrpSpPr/>
        <p:nvPr/>
      </p:nvGrpSpPr>
      <p:grpSpPr>
        <a:xfrm>
          <a:off x="0" y="0"/>
          <a:ext cx="0" cy="0"/>
          <a:chOff x="0" y="0"/>
          <a:chExt cx="0" cy="0"/>
        </a:xfrm>
      </p:grpSpPr>
      <p:sp>
        <p:nvSpPr>
          <p:cNvPr id="49" name="Google Shape;49;p9"/>
          <p:cNvSpPr txBox="1"/>
          <p:nvPr>
            <p:ph type="title"/>
          </p:nvPr>
        </p:nvSpPr>
        <p:spPr>
          <a:xfrm>
            <a:off x="1257300" y="547688"/>
            <a:ext cx="15773400" cy="1988700"/>
          </a:xfrm>
          <a:prstGeom prst="rect">
            <a:avLst/>
          </a:prstGeom>
          <a:noFill/>
          <a:ln>
            <a:noFill/>
          </a:ln>
        </p:spPr>
        <p:txBody>
          <a:bodyPr anchorCtr="0" anchor="ctr" bIns="68550" lIns="137150" spcFirstLastPara="1" rIns="137150" wrap="square" tIns="68550"/>
          <a:lstStyle>
            <a:lvl1pPr lvl="0" rtl="0" algn="l">
              <a:lnSpc>
                <a:spcPct val="90000"/>
              </a:lnSpc>
              <a:spcBef>
                <a:spcPts val="0"/>
              </a:spcBef>
              <a:spcAft>
                <a:spcPts val="0"/>
              </a:spcAft>
              <a:buClr>
                <a:schemeClr val="dk1"/>
              </a:buClr>
              <a:buSzPts val="6600"/>
              <a:buFont typeface="Calibri"/>
              <a:buNone/>
              <a:defRPr b="1">
                <a:solidFill>
                  <a:schemeClr val="dk1"/>
                </a:solidFill>
                <a:latin typeface="Calibri"/>
                <a:ea typeface="Calibri"/>
                <a:cs typeface="Calibri"/>
                <a:sym typeface="Calibri"/>
              </a:defRPr>
            </a:lvl1pPr>
            <a:lvl2pPr lvl="1" rtl="0">
              <a:spcBef>
                <a:spcPts val="0"/>
              </a:spcBef>
              <a:spcAft>
                <a:spcPts val="0"/>
              </a:spcAft>
              <a:buSzPts val="2100"/>
              <a:buNone/>
              <a:defRPr/>
            </a:lvl2pPr>
            <a:lvl3pPr lvl="2" rtl="0">
              <a:spcBef>
                <a:spcPts val="0"/>
              </a:spcBef>
              <a:spcAft>
                <a:spcPts val="0"/>
              </a:spcAft>
              <a:buSzPts val="2100"/>
              <a:buNone/>
              <a:defRPr/>
            </a:lvl3pPr>
            <a:lvl4pPr lvl="3" rtl="0">
              <a:spcBef>
                <a:spcPts val="0"/>
              </a:spcBef>
              <a:spcAft>
                <a:spcPts val="0"/>
              </a:spcAft>
              <a:buSzPts val="2100"/>
              <a:buNone/>
              <a:defRPr/>
            </a:lvl4pPr>
            <a:lvl5pPr lvl="4" rtl="0">
              <a:spcBef>
                <a:spcPts val="0"/>
              </a:spcBef>
              <a:spcAft>
                <a:spcPts val="0"/>
              </a:spcAft>
              <a:buSzPts val="2100"/>
              <a:buNone/>
              <a:defRPr/>
            </a:lvl5pPr>
            <a:lvl6pPr lvl="5" rtl="0">
              <a:spcBef>
                <a:spcPts val="0"/>
              </a:spcBef>
              <a:spcAft>
                <a:spcPts val="0"/>
              </a:spcAft>
              <a:buSzPts val="2100"/>
              <a:buNone/>
              <a:defRPr/>
            </a:lvl6pPr>
            <a:lvl7pPr lvl="6" rtl="0">
              <a:spcBef>
                <a:spcPts val="0"/>
              </a:spcBef>
              <a:spcAft>
                <a:spcPts val="0"/>
              </a:spcAft>
              <a:buSzPts val="2100"/>
              <a:buNone/>
              <a:defRPr/>
            </a:lvl7pPr>
            <a:lvl8pPr lvl="7" rtl="0">
              <a:spcBef>
                <a:spcPts val="0"/>
              </a:spcBef>
              <a:spcAft>
                <a:spcPts val="0"/>
              </a:spcAft>
              <a:buSzPts val="2100"/>
              <a:buNone/>
              <a:defRPr/>
            </a:lvl8pPr>
            <a:lvl9pPr lvl="8" rtl="0">
              <a:spcBef>
                <a:spcPts val="0"/>
              </a:spcBef>
              <a:spcAft>
                <a:spcPts val="0"/>
              </a:spcAft>
              <a:buSzPts val="2100"/>
              <a:buNone/>
              <a:defRPr/>
            </a:lvl9pPr>
          </a:lstStyle>
          <a:p/>
        </p:txBody>
      </p:sp>
      <p:sp>
        <p:nvSpPr>
          <p:cNvPr id="50" name="Google Shape;50;p9"/>
          <p:cNvSpPr txBox="1"/>
          <p:nvPr>
            <p:ph idx="1" type="body"/>
          </p:nvPr>
        </p:nvSpPr>
        <p:spPr>
          <a:xfrm>
            <a:off x="1257300" y="2738438"/>
            <a:ext cx="15773400" cy="6526800"/>
          </a:xfrm>
          <a:prstGeom prst="rect">
            <a:avLst/>
          </a:prstGeom>
          <a:noFill/>
          <a:ln>
            <a:noFill/>
          </a:ln>
        </p:spPr>
        <p:txBody>
          <a:bodyPr anchorCtr="0" anchor="t" bIns="68550" lIns="137150" spcFirstLastPara="1" rIns="137150" wrap="square" tIns="68550"/>
          <a:lstStyle>
            <a:lvl1pPr indent="-495300" lvl="0" marL="457200" rtl="0" algn="l">
              <a:lnSpc>
                <a:spcPct val="90000"/>
              </a:lnSpc>
              <a:spcBef>
                <a:spcPts val="1500"/>
              </a:spcBef>
              <a:spcAft>
                <a:spcPts val="0"/>
              </a:spcAft>
              <a:buClr>
                <a:schemeClr val="dk1"/>
              </a:buClr>
              <a:buSzPts val="4200"/>
              <a:buChar char="•"/>
              <a:defRPr>
                <a:solidFill>
                  <a:schemeClr val="dk1"/>
                </a:solidFill>
              </a:defRPr>
            </a:lvl1pPr>
            <a:lvl2pPr indent="-457200" lvl="1" marL="914400" rtl="0" algn="l">
              <a:lnSpc>
                <a:spcPct val="90000"/>
              </a:lnSpc>
              <a:spcBef>
                <a:spcPts val="800"/>
              </a:spcBef>
              <a:spcAft>
                <a:spcPts val="0"/>
              </a:spcAft>
              <a:buClr>
                <a:schemeClr val="dk1"/>
              </a:buClr>
              <a:buSzPts val="3600"/>
              <a:buChar char="•"/>
              <a:defRPr>
                <a:solidFill>
                  <a:schemeClr val="dk1"/>
                </a:solidFill>
              </a:defRPr>
            </a:lvl2pPr>
            <a:lvl3pPr indent="-419100" lvl="2" marL="1371600" rtl="0" algn="l">
              <a:lnSpc>
                <a:spcPct val="90000"/>
              </a:lnSpc>
              <a:spcBef>
                <a:spcPts val="800"/>
              </a:spcBef>
              <a:spcAft>
                <a:spcPts val="0"/>
              </a:spcAft>
              <a:buClr>
                <a:schemeClr val="dk1"/>
              </a:buClr>
              <a:buSzPts val="3000"/>
              <a:buChar char="•"/>
              <a:defRPr>
                <a:solidFill>
                  <a:schemeClr val="dk1"/>
                </a:solidFill>
              </a:defRPr>
            </a:lvl3pPr>
            <a:lvl4pPr indent="-400050" lvl="3" marL="1828800" rtl="0" algn="l">
              <a:lnSpc>
                <a:spcPct val="90000"/>
              </a:lnSpc>
              <a:spcBef>
                <a:spcPts val="800"/>
              </a:spcBef>
              <a:spcAft>
                <a:spcPts val="0"/>
              </a:spcAft>
              <a:buClr>
                <a:schemeClr val="dk1"/>
              </a:buClr>
              <a:buSzPts val="2700"/>
              <a:buChar char="•"/>
              <a:defRPr>
                <a:solidFill>
                  <a:schemeClr val="dk1"/>
                </a:solidFill>
              </a:defRPr>
            </a:lvl4pPr>
            <a:lvl5pPr indent="-228600" lvl="4" marL="2286000" rtl="0" algn="l">
              <a:lnSpc>
                <a:spcPct val="90000"/>
              </a:lnSpc>
              <a:spcBef>
                <a:spcPts val="800"/>
              </a:spcBef>
              <a:spcAft>
                <a:spcPts val="0"/>
              </a:spcAft>
              <a:buClr>
                <a:schemeClr val="dk1"/>
              </a:buClr>
              <a:buSzPts val="2700"/>
              <a:buNone/>
              <a:defRPr>
                <a:solidFill>
                  <a:schemeClr val="dk1"/>
                </a:solidFill>
              </a:defRPr>
            </a:lvl5pPr>
            <a:lvl6pPr indent="-400050" lvl="5" marL="2743200" rtl="0" algn="l">
              <a:lnSpc>
                <a:spcPct val="90000"/>
              </a:lnSpc>
              <a:spcBef>
                <a:spcPts val="800"/>
              </a:spcBef>
              <a:spcAft>
                <a:spcPts val="0"/>
              </a:spcAft>
              <a:buClr>
                <a:schemeClr val="dk1"/>
              </a:buClr>
              <a:buSzPts val="2700"/>
              <a:buChar char="•"/>
              <a:defRPr/>
            </a:lvl6pPr>
            <a:lvl7pPr indent="-400050" lvl="6" marL="3200400" rtl="0" algn="l">
              <a:lnSpc>
                <a:spcPct val="90000"/>
              </a:lnSpc>
              <a:spcBef>
                <a:spcPts val="800"/>
              </a:spcBef>
              <a:spcAft>
                <a:spcPts val="0"/>
              </a:spcAft>
              <a:buClr>
                <a:schemeClr val="dk1"/>
              </a:buClr>
              <a:buSzPts val="2700"/>
              <a:buChar char="•"/>
              <a:defRPr/>
            </a:lvl7pPr>
            <a:lvl8pPr indent="-400050" lvl="7" marL="3657600" rtl="0" algn="l">
              <a:lnSpc>
                <a:spcPct val="90000"/>
              </a:lnSpc>
              <a:spcBef>
                <a:spcPts val="800"/>
              </a:spcBef>
              <a:spcAft>
                <a:spcPts val="0"/>
              </a:spcAft>
              <a:buClr>
                <a:schemeClr val="dk1"/>
              </a:buClr>
              <a:buSzPts val="2700"/>
              <a:buChar char="•"/>
              <a:defRPr/>
            </a:lvl8pPr>
            <a:lvl9pPr indent="-400050" lvl="8" marL="4114800" rtl="0" algn="l">
              <a:lnSpc>
                <a:spcPct val="90000"/>
              </a:lnSpc>
              <a:spcBef>
                <a:spcPts val="800"/>
              </a:spcBef>
              <a:spcAft>
                <a:spcPts val="0"/>
              </a:spcAft>
              <a:buClr>
                <a:schemeClr val="dk1"/>
              </a:buClr>
              <a:buSzPts val="2700"/>
              <a:buChar char="•"/>
              <a:defRPr/>
            </a:lvl9pPr>
          </a:lstStyle>
          <a:p/>
        </p:txBody>
      </p:sp>
      <p:sp>
        <p:nvSpPr>
          <p:cNvPr id="51" name="Google Shape;51;p9"/>
          <p:cNvSpPr txBox="1"/>
          <p:nvPr>
            <p:ph idx="10" type="dt"/>
          </p:nvPr>
        </p:nvSpPr>
        <p:spPr>
          <a:xfrm>
            <a:off x="1257300" y="9534525"/>
            <a:ext cx="4114800" cy="547500"/>
          </a:xfrm>
          <a:prstGeom prst="rect">
            <a:avLst/>
          </a:prstGeom>
          <a:noFill/>
          <a:ln>
            <a:noFill/>
          </a:ln>
        </p:spPr>
        <p:txBody>
          <a:bodyPr anchorCtr="0" anchor="ctr" bIns="68550" lIns="137150" spcFirstLastPara="1" rIns="137150" wrap="square" tIns="68550"/>
          <a:lstStyle>
            <a:lvl1pPr lvl="0" rtl="0" algn="l">
              <a:spcBef>
                <a:spcPts val="0"/>
              </a:spcBef>
              <a:spcAft>
                <a:spcPts val="0"/>
              </a:spcAft>
              <a:buSzPts val="2100"/>
              <a:buNone/>
              <a:defRPr>
                <a:solidFill>
                  <a:srgbClr val="C55A11"/>
                </a:solidFill>
              </a:defRPr>
            </a:lvl1pPr>
            <a:lvl2pPr lvl="1" rtl="0" algn="l">
              <a:spcBef>
                <a:spcPts val="0"/>
              </a:spcBef>
              <a:spcAft>
                <a:spcPts val="0"/>
              </a:spcAft>
              <a:buSzPts val="2100"/>
              <a:buNone/>
              <a:defRPr/>
            </a:lvl2pPr>
            <a:lvl3pPr lvl="2" rtl="0" algn="l">
              <a:spcBef>
                <a:spcPts val="0"/>
              </a:spcBef>
              <a:spcAft>
                <a:spcPts val="0"/>
              </a:spcAft>
              <a:buSzPts val="2100"/>
              <a:buNone/>
              <a:defRPr/>
            </a:lvl3pPr>
            <a:lvl4pPr lvl="3" rtl="0" algn="l">
              <a:spcBef>
                <a:spcPts val="0"/>
              </a:spcBef>
              <a:spcAft>
                <a:spcPts val="0"/>
              </a:spcAft>
              <a:buSzPts val="2100"/>
              <a:buNone/>
              <a:defRPr/>
            </a:lvl4pPr>
            <a:lvl5pPr lvl="4" rtl="0" algn="l">
              <a:spcBef>
                <a:spcPts val="0"/>
              </a:spcBef>
              <a:spcAft>
                <a:spcPts val="0"/>
              </a:spcAft>
              <a:buSzPts val="2100"/>
              <a:buNone/>
              <a:defRPr/>
            </a:lvl5pPr>
            <a:lvl6pPr lvl="5" rtl="0" algn="l">
              <a:spcBef>
                <a:spcPts val="0"/>
              </a:spcBef>
              <a:spcAft>
                <a:spcPts val="0"/>
              </a:spcAft>
              <a:buSzPts val="2100"/>
              <a:buNone/>
              <a:defRPr/>
            </a:lvl6pPr>
            <a:lvl7pPr lvl="6" rtl="0" algn="l">
              <a:spcBef>
                <a:spcPts val="0"/>
              </a:spcBef>
              <a:spcAft>
                <a:spcPts val="0"/>
              </a:spcAft>
              <a:buSzPts val="2100"/>
              <a:buNone/>
              <a:defRPr/>
            </a:lvl7pPr>
            <a:lvl8pPr lvl="7" rtl="0" algn="l">
              <a:spcBef>
                <a:spcPts val="0"/>
              </a:spcBef>
              <a:spcAft>
                <a:spcPts val="0"/>
              </a:spcAft>
              <a:buSzPts val="2100"/>
              <a:buNone/>
              <a:defRPr/>
            </a:lvl8pPr>
            <a:lvl9pPr lvl="8" rtl="0" algn="l">
              <a:spcBef>
                <a:spcPts val="0"/>
              </a:spcBef>
              <a:spcAft>
                <a:spcPts val="0"/>
              </a:spcAft>
              <a:buSzPts val="2100"/>
              <a:buNone/>
              <a:defRPr/>
            </a:lvl9pPr>
          </a:lstStyle>
          <a:p/>
        </p:txBody>
      </p:sp>
      <p:sp>
        <p:nvSpPr>
          <p:cNvPr id="52" name="Google Shape;52;p9"/>
          <p:cNvSpPr txBox="1"/>
          <p:nvPr>
            <p:ph idx="11" type="ftr"/>
          </p:nvPr>
        </p:nvSpPr>
        <p:spPr>
          <a:xfrm>
            <a:off x="6057900" y="9534525"/>
            <a:ext cx="6172200" cy="547500"/>
          </a:xfrm>
          <a:prstGeom prst="rect">
            <a:avLst/>
          </a:prstGeom>
          <a:noFill/>
          <a:ln>
            <a:noFill/>
          </a:ln>
        </p:spPr>
        <p:txBody>
          <a:bodyPr anchorCtr="0" anchor="ctr" bIns="68550" lIns="137150" spcFirstLastPara="1" rIns="137150" wrap="square" tIns="68550"/>
          <a:lstStyle>
            <a:lvl1pPr lvl="0" rtl="0" algn="ctr">
              <a:spcBef>
                <a:spcPts val="0"/>
              </a:spcBef>
              <a:spcAft>
                <a:spcPts val="0"/>
              </a:spcAft>
              <a:buSzPts val="2100"/>
              <a:buNone/>
              <a:defRPr>
                <a:solidFill>
                  <a:srgbClr val="C55A11"/>
                </a:solidFill>
              </a:defRPr>
            </a:lvl1pPr>
            <a:lvl2pPr lvl="1" rtl="0" algn="l">
              <a:spcBef>
                <a:spcPts val="0"/>
              </a:spcBef>
              <a:spcAft>
                <a:spcPts val="0"/>
              </a:spcAft>
              <a:buSzPts val="2100"/>
              <a:buNone/>
              <a:defRPr/>
            </a:lvl2pPr>
            <a:lvl3pPr lvl="2" rtl="0" algn="l">
              <a:spcBef>
                <a:spcPts val="0"/>
              </a:spcBef>
              <a:spcAft>
                <a:spcPts val="0"/>
              </a:spcAft>
              <a:buSzPts val="2100"/>
              <a:buNone/>
              <a:defRPr/>
            </a:lvl3pPr>
            <a:lvl4pPr lvl="3" rtl="0" algn="l">
              <a:spcBef>
                <a:spcPts val="0"/>
              </a:spcBef>
              <a:spcAft>
                <a:spcPts val="0"/>
              </a:spcAft>
              <a:buSzPts val="2100"/>
              <a:buNone/>
              <a:defRPr/>
            </a:lvl4pPr>
            <a:lvl5pPr lvl="4" rtl="0" algn="l">
              <a:spcBef>
                <a:spcPts val="0"/>
              </a:spcBef>
              <a:spcAft>
                <a:spcPts val="0"/>
              </a:spcAft>
              <a:buSzPts val="2100"/>
              <a:buNone/>
              <a:defRPr/>
            </a:lvl5pPr>
            <a:lvl6pPr lvl="5" rtl="0" algn="l">
              <a:spcBef>
                <a:spcPts val="0"/>
              </a:spcBef>
              <a:spcAft>
                <a:spcPts val="0"/>
              </a:spcAft>
              <a:buSzPts val="2100"/>
              <a:buNone/>
              <a:defRPr/>
            </a:lvl6pPr>
            <a:lvl7pPr lvl="6" rtl="0" algn="l">
              <a:spcBef>
                <a:spcPts val="0"/>
              </a:spcBef>
              <a:spcAft>
                <a:spcPts val="0"/>
              </a:spcAft>
              <a:buSzPts val="2100"/>
              <a:buNone/>
              <a:defRPr/>
            </a:lvl7pPr>
            <a:lvl8pPr lvl="7" rtl="0" algn="l">
              <a:spcBef>
                <a:spcPts val="0"/>
              </a:spcBef>
              <a:spcAft>
                <a:spcPts val="0"/>
              </a:spcAft>
              <a:buSzPts val="2100"/>
              <a:buNone/>
              <a:defRPr/>
            </a:lvl8pPr>
            <a:lvl9pPr lvl="8" rtl="0" algn="l">
              <a:spcBef>
                <a:spcPts val="0"/>
              </a:spcBef>
              <a:spcAft>
                <a:spcPts val="0"/>
              </a:spcAft>
              <a:buSzPts val="2100"/>
              <a:buNone/>
              <a:defRPr/>
            </a:lvl9pPr>
          </a:lstStyle>
          <a:p/>
        </p:txBody>
      </p:sp>
      <p:sp>
        <p:nvSpPr>
          <p:cNvPr id="53" name="Google Shape;53;p9"/>
          <p:cNvSpPr txBox="1"/>
          <p:nvPr>
            <p:ph idx="12" type="sldNum"/>
          </p:nvPr>
        </p:nvSpPr>
        <p:spPr>
          <a:xfrm>
            <a:off x="12915900" y="9534525"/>
            <a:ext cx="4114800" cy="547500"/>
          </a:xfrm>
          <a:prstGeom prst="rect">
            <a:avLst/>
          </a:prstGeom>
          <a:noFill/>
          <a:ln>
            <a:noFill/>
          </a:ln>
        </p:spPr>
        <p:txBody>
          <a:bodyPr anchorCtr="0" anchor="ctr" bIns="68550" lIns="137150" spcFirstLastPara="1" rIns="137150" wrap="square" tIns="68550">
            <a:noAutofit/>
          </a:bodyPr>
          <a:lstStyle>
            <a:lvl1pPr indent="0" lvl="0" marL="0" rtl="0" algn="r">
              <a:spcBef>
                <a:spcPts val="0"/>
              </a:spcBef>
              <a:buNone/>
              <a:defRPr b="0" i="0" sz="1800" u="none" cap="none" strike="noStrike">
                <a:solidFill>
                  <a:srgbClr val="C55A11"/>
                </a:solidFill>
                <a:latin typeface="Calibri"/>
                <a:ea typeface="Calibri"/>
                <a:cs typeface="Calibri"/>
                <a:sym typeface="Calibri"/>
              </a:defRPr>
            </a:lvl1pPr>
            <a:lvl2pPr indent="0" lvl="1" marL="0" rtl="0" algn="r">
              <a:spcBef>
                <a:spcPts val="0"/>
              </a:spcBef>
              <a:buNone/>
              <a:defRPr b="0" i="0" sz="1800" u="none" cap="none" strike="noStrike">
                <a:solidFill>
                  <a:srgbClr val="C55A11"/>
                </a:solidFill>
                <a:latin typeface="Calibri"/>
                <a:ea typeface="Calibri"/>
                <a:cs typeface="Calibri"/>
                <a:sym typeface="Calibri"/>
              </a:defRPr>
            </a:lvl2pPr>
            <a:lvl3pPr indent="0" lvl="2" marL="0" rtl="0" algn="r">
              <a:spcBef>
                <a:spcPts val="0"/>
              </a:spcBef>
              <a:buNone/>
              <a:defRPr b="0" i="0" sz="1800" u="none" cap="none" strike="noStrike">
                <a:solidFill>
                  <a:srgbClr val="C55A11"/>
                </a:solidFill>
                <a:latin typeface="Calibri"/>
                <a:ea typeface="Calibri"/>
                <a:cs typeface="Calibri"/>
                <a:sym typeface="Calibri"/>
              </a:defRPr>
            </a:lvl3pPr>
            <a:lvl4pPr indent="0" lvl="3" marL="0" rtl="0" algn="r">
              <a:spcBef>
                <a:spcPts val="0"/>
              </a:spcBef>
              <a:buNone/>
              <a:defRPr b="0" i="0" sz="1800" u="none" cap="none" strike="noStrike">
                <a:solidFill>
                  <a:srgbClr val="C55A11"/>
                </a:solidFill>
                <a:latin typeface="Calibri"/>
                <a:ea typeface="Calibri"/>
                <a:cs typeface="Calibri"/>
                <a:sym typeface="Calibri"/>
              </a:defRPr>
            </a:lvl4pPr>
            <a:lvl5pPr indent="0" lvl="4" marL="0" rtl="0" algn="r">
              <a:spcBef>
                <a:spcPts val="0"/>
              </a:spcBef>
              <a:buNone/>
              <a:defRPr b="0" i="0" sz="1800" u="none" cap="none" strike="noStrike">
                <a:solidFill>
                  <a:srgbClr val="C55A11"/>
                </a:solidFill>
                <a:latin typeface="Calibri"/>
                <a:ea typeface="Calibri"/>
                <a:cs typeface="Calibri"/>
                <a:sym typeface="Calibri"/>
              </a:defRPr>
            </a:lvl5pPr>
            <a:lvl6pPr indent="0" lvl="5" marL="0" rtl="0" algn="r">
              <a:spcBef>
                <a:spcPts val="0"/>
              </a:spcBef>
              <a:buNone/>
              <a:defRPr b="0" i="0" sz="1800" u="none" cap="none" strike="noStrike">
                <a:solidFill>
                  <a:srgbClr val="C55A11"/>
                </a:solidFill>
                <a:latin typeface="Calibri"/>
                <a:ea typeface="Calibri"/>
                <a:cs typeface="Calibri"/>
                <a:sym typeface="Calibri"/>
              </a:defRPr>
            </a:lvl6pPr>
            <a:lvl7pPr indent="0" lvl="6" marL="0" rtl="0" algn="r">
              <a:spcBef>
                <a:spcPts val="0"/>
              </a:spcBef>
              <a:buNone/>
              <a:defRPr b="0" i="0" sz="1800" u="none" cap="none" strike="noStrike">
                <a:solidFill>
                  <a:srgbClr val="C55A11"/>
                </a:solidFill>
                <a:latin typeface="Calibri"/>
                <a:ea typeface="Calibri"/>
                <a:cs typeface="Calibri"/>
                <a:sym typeface="Calibri"/>
              </a:defRPr>
            </a:lvl7pPr>
            <a:lvl8pPr indent="0" lvl="7" marL="0" rtl="0" algn="r">
              <a:spcBef>
                <a:spcPts val="0"/>
              </a:spcBef>
              <a:buNone/>
              <a:defRPr b="0" i="0" sz="1800" u="none" cap="none" strike="noStrike">
                <a:solidFill>
                  <a:srgbClr val="C55A11"/>
                </a:solidFill>
                <a:latin typeface="Calibri"/>
                <a:ea typeface="Calibri"/>
                <a:cs typeface="Calibri"/>
                <a:sym typeface="Calibri"/>
              </a:defRPr>
            </a:lvl8pPr>
            <a:lvl9pPr indent="0" lvl="8" marL="0" rtl="0" algn="r">
              <a:spcBef>
                <a:spcPts val="0"/>
              </a:spcBef>
              <a:buNone/>
              <a:defRPr b="0" i="0" sz="1800" u="none" cap="none" strike="noStrike">
                <a:solidFill>
                  <a:srgbClr val="C55A1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54" name="Google Shape;54;p9"/>
          <p:cNvPicPr preferRelativeResize="0"/>
          <p:nvPr/>
        </p:nvPicPr>
        <p:blipFill rotWithShape="1">
          <a:blip r:embed="rId2">
            <a:alphaModFix/>
          </a:blip>
          <a:srcRect b="0" l="0" r="0" t="0"/>
          <a:stretch/>
        </p:blipFill>
        <p:spPr>
          <a:xfrm>
            <a:off x="13126916" y="375433"/>
            <a:ext cx="4936003" cy="1481502"/>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_Title and Content">
  <p:cSld name="2_Title and Content">
    <p:spTree>
      <p:nvGrpSpPr>
        <p:cNvPr id="55" name="Shape 55"/>
        <p:cNvGrpSpPr/>
        <p:nvPr/>
      </p:nvGrpSpPr>
      <p:grpSpPr>
        <a:xfrm>
          <a:off x="0" y="0"/>
          <a:ext cx="0" cy="0"/>
          <a:chOff x="0" y="0"/>
          <a:chExt cx="0" cy="0"/>
        </a:xfrm>
      </p:grpSpPr>
      <p:sp>
        <p:nvSpPr>
          <p:cNvPr id="56" name="Google Shape;56;p10"/>
          <p:cNvSpPr txBox="1"/>
          <p:nvPr>
            <p:ph type="title"/>
          </p:nvPr>
        </p:nvSpPr>
        <p:spPr>
          <a:xfrm>
            <a:off x="1257300" y="547688"/>
            <a:ext cx="15773400" cy="1988700"/>
          </a:xfrm>
          <a:prstGeom prst="rect">
            <a:avLst/>
          </a:prstGeom>
          <a:noFill/>
          <a:ln>
            <a:noFill/>
          </a:ln>
        </p:spPr>
        <p:txBody>
          <a:bodyPr anchorCtr="0" anchor="ctr" bIns="68550" lIns="137150" spcFirstLastPara="1" rIns="137150" wrap="square" tIns="68550"/>
          <a:lstStyle>
            <a:lvl1pPr lvl="0" rtl="0" algn="l">
              <a:lnSpc>
                <a:spcPct val="90000"/>
              </a:lnSpc>
              <a:spcBef>
                <a:spcPts val="0"/>
              </a:spcBef>
              <a:spcAft>
                <a:spcPts val="0"/>
              </a:spcAft>
              <a:buClr>
                <a:schemeClr val="dk1"/>
              </a:buClr>
              <a:buSzPts val="2700"/>
              <a:buNone/>
              <a:defRPr/>
            </a:lvl1pPr>
            <a:lvl2pPr lvl="1" rtl="0">
              <a:spcBef>
                <a:spcPts val="0"/>
              </a:spcBef>
              <a:spcAft>
                <a:spcPts val="0"/>
              </a:spcAft>
              <a:buSzPts val="2100"/>
              <a:buNone/>
              <a:defRPr/>
            </a:lvl2pPr>
            <a:lvl3pPr lvl="2" rtl="0">
              <a:spcBef>
                <a:spcPts val="0"/>
              </a:spcBef>
              <a:spcAft>
                <a:spcPts val="0"/>
              </a:spcAft>
              <a:buSzPts val="2100"/>
              <a:buNone/>
              <a:defRPr/>
            </a:lvl3pPr>
            <a:lvl4pPr lvl="3" rtl="0">
              <a:spcBef>
                <a:spcPts val="0"/>
              </a:spcBef>
              <a:spcAft>
                <a:spcPts val="0"/>
              </a:spcAft>
              <a:buSzPts val="2100"/>
              <a:buNone/>
              <a:defRPr/>
            </a:lvl4pPr>
            <a:lvl5pPr lvl="4" rtl="0">
              <a:spcBef>
                <a:spcPts val="0"/>
              </a:spcBef>
              <a:spcAft>
                <a:spcPts val="0"/>
              </a:spcAft>
              <a:buSzPts val="2100"/>
              <a:buNone/>
              <a:defRPr/>
            </a:lvl5pPr>
            <a:lvl6pPr lvl="5" rtl="0">
              <a:spcBef>
                <a:spcPts val="0"/>
              </a:spcBef>
              <a:spcAft>
                <a:spcPts val="0"/>
              </a:spcAft>
              <a:buSzPts val="2100"/>
              <a:buNone/>
              <a:defRPr/>
            </a:lvl6pPr>
            <a:lvl7pPr lvl="6" rtl="0">
              <a:spcBef>
                <a:spcPts val="0"/>
              </a:spcBef>
              <a:spcAft>
                <a:spcPts val="0"/>
              </a:spcAft>
              <a:buSzPts val="2100"/>
              <a:buNone/>
              <a:defRPr/>
            </a:lvl7pPr>
            <a:lvl8pPr lvl="7" rtl="0">
              <a:spcBef>
                <a:spcPts val="0"/>
              </a:spcBef>
              <a:spcAft>
                <a:spcPts val="0"/>
              </a:spcAft>
              <a:buSzPts val="2100"/>
              <a:buNone/>
              <a:defRPr/>
            </a:lvl8pPr>
            <a:lvl9pPr lvl="8" rtl="0">
              <a:spcBef>
                <a:spcPts val="0"/>
              </a:spcBef>
              <a:spcAft>
                <a:spcPts val="0"/>
              </a:spcAft>
              <a:buSzPts val="2100"/>
              <a:buNone/>
              <a:defRPr/>
            </a:lvl9pPr>
          </a:lstStyle>
          <a:p/>
        </p:txBody>
      </p:sp>
      <p:sp>
        <p:nvSpPr>
          <p:cNvPr id="57" name="Google Shape;57;p10"/>
          <p:cNvSpPr txBox="1"/>
          <p:nvPr>
            <p:ph idx="1" type="body"/>
          </p:nvPr>
        </p:nvSpPr>
        <p:spPr>
          <a:xfrm>
            <a:off x="1257300" y="2738438"/>
            <a:ext cx="15773400" cy="6526800"/>
          </a:xfrm>
          <a:prstGeom prst="rect">
            <a:avLst/>
          </a:prstGeom>
          <a:noFill/>
          <a:ln>
            <a:noFill/>
          </a:ln>
        </p:spPr>
        <p:txBody>
          <a:bodyPr anchorCtr="0" anchor="t" bIns="68550" lIns="137150" spcFirstLastPara="1" rIns="137150" wrap="square" tIns="68550"/>
          <a:lstStyle>
            <a:lvl1pPr indent="-495300" lvl="0" marL="457200" rtl="0" algn="l">
              <a:lnSpc>
                <a:spcPct val="90000"/>
              </a:lnSpc>
              <a:spcBef>
                <a:spcPts val="1500"/>
              </a:spcBef>
              <a:spcAft>
                <a:spcPts val="0"/>
              </a:spcAft>
              <a:buClr>
                <a:schemeClr val="dk1"/>
              </a:buClr>
              <a:buSzPts val="4200"/>
              <a:buChar char="•"/>
              <a:defRPr/>
            </a:lvl1pPr>
            <a:lvl2pPr indent="-457200" lvl="1" marL="914400" rtl="0" algn="l">
              <a:lnSpc>
                <a:spcPct val="90000"/>
              </a:lnSpc>
              <a:spcBef>
                <a:spcPts val="800"/>
              </a:spcBef>
              <a:spcAft>
                <a:spcPts val="0"/>
              </a:spcAft>
              <a:buClr>
                <a:schemeClr val="dk1"/>
              </a:buClr>
              <a:buSzPts val="3600"/>
              <a:buChar char="•"/>
              <a:defRPr/>
            </a:lvl2pPr>
            <a:lvl3pPr indent="-400050" lvl="2" marL="1371600" rtl="0" algn="l">
              <a:lnSpc>
                <a:spcPct val="90000"/>
              </a:lnSpc>
              <a:spcBef>
                <a:spcPts val="800"/>
              </a:spcBef>
              <a:spcAft>
                <a:spcPts val="0"/>
              </a:spcAft>
              <a:buClr>
                <a:schemeClr val="dk1"/>
              </a:buClr>
              <a:buSzPts val="2700"/>
              <a:buChar char="•"/>
              <a:defRPr/>
            </a:lvl3pPr>
            <a:lvl4pPr indent="-400050" lvl="3" marL="1828800" rtl="0" algn="l">
              <a:lnSpc>
                <a:spcPct val="90000"/>
              </a:lnSpc>
              <a:spcBef>
                <a:spcPts val="800"/>
              </a:spcBef>
              <a:spcAft>
                <a:spcPts val="0"/>
              </a:spcAft>
              <a:buClr>
                <a:schemeClr val="dk1"/>
              </a:buClr>
              <a:buSzPts val="2700"/>
              <a:buChar char="•"/>
              <a:defRPr/>
            </a:lvl4pPr>
            <a:lvl5pPr indent="-400050" lvl="4" marL="2286000" rtl="0" algn="l">
              <a:lnSpc>
                <a:spcPct val="90000"/>
              </a:lnSpc>
              <a:spcBef>
                <a:spcPts val="800"/>
              </a:spcBef>
              <a:spcAft>
                <a:spcPts val="0"/>
              </a:spcAft>
              <a:buClr>
                <a:schemeClr val="dk1"/>
              </a:buClr>
              <a:buSzPts val="2700"/>
              <a:buChar char="•"/>
              <a:defRPr/>
            </a:lvl5pPr>
            <a:lvl6pPr indent="-400050" lvl="5" marL="2743200" rtl="0" algn="l">
              <a:lnSpc>
                <a:spcPct val="90000"/>
              </a:lnSpc>
              <a:spcBef>
                <a:spcPts val="800"/>
              </a:spcBef>
              <a:spcAft>
                <a:spcPts val="0"/>
              </a:spcAft>
              <a:buClr>
                <a:schemeClr val="dk1"/>
              </a:buClr>
              <a:buSzPts val="2700"/>
              <a:buChar char="•"/>
              <a:defRPr/>
            </a:lvl6pPr>
            <a:lvl7pPr indent="-400050" lvl="6" marL="3200400" rtl="0" algn="l">
              <a:lnSpc>
                <a:spcPct val="90000"/>
              </a:lnSpc>
              <a:spcBef>
                <a:spcPts val="800"/>
              </a:spcBef>
              <a:spcAft>
                <a:spcPts val="0"/>
              </a:spcAft>
              <a:buClr>
                <a:schemeClr val="dk1"/>
              </a:buClr>
              <a:buSzPts val="2700"/>
              <a:buChar char="•"/>
              <a:defRPr/>
            </a:lvl7pPr>
            <a:lvl8pPr indent="-400050" lvl="7" marL="3657600" rtl="0" algn="l">
              <a:lnSpc>
                <a:spcPct val="90000"/>
              </a:lnSpc>
              <a:spcBef>
                <a:spcPts val="800"/>
              </a:spcBef>
              <a:spcAft>
                <a:spcPts val="0"/>
              </a:spcAft>
              <a:buClr>
                <a:schemeClr val="dk1"/>
              </a:buClr>
              <a:buSzPts val="2700"/>
              <a:buChar char="•"/>
              <a:defRPr/>
            </a:lvl8pPr>
            <a:lvl9pPr indent="-400050" lvl="8" marL="4114800" rtl="0" algn="l">
              <a:lnSpc>
                <a:spcPct val="90000"/>
              </a:lnSpc>
              <a:spcBef>
                <a:spcPts val="800"/>
              </a:spcBef>
              <a:spcAft>
                <a:spcPts val="0"/>
              </a:spcAft>
              <a:buClr>
                <a:schemeClr val="dk1"/>
              </a:buClr>
              <a:buSzPts val="2700"/>
              <a:buChar char="•"/>
              <a:defRPr/>
            </a:lvl9pPr>
          </a:lstStyle>
          <a:p/>
        </p:txBody>
      </p:sp>
      <p:sp>
        <p:nvSpPr>
          <p:cNvPr id="58" name="Google Shape;58;p10"/>
          <p:cNvSpPr txBox="1"/>
          <p:nvPr>
            <p:ph idx="10" type="dt"/>
          </p:nvPr>
        </p:nvSpPr>
        <p:spPr>
          <a:xfrm>
            <a:off x="1257300" y="9534525"/>
            <a:ext cx="4114800" cy="547500"/>
          </a:xfrm>
          <a:prstGeom prst="rect">
            <a:avLst/>
          </a:prstGeom>
          <a:noFill/>
          <a:ln>
            <a:noFill/>
          </a:ln>
        </p:spPr>
        <p:txBody>
          <a:bodyPr anchorCtr="0" anchor="ctr" bIns="68550" lIns="137150" spcFirstLastPara="1" rIns="137150" wrap="square" tIns="68550"/>
          <a:lstStyle>
            <a:lvl1pPr lvl="0" rtl="0" algn="l">
              <a:spcBef>
                <a:spcPts val="0"/>
              </a:spcBef>
              <a:spcAft>
                <a:spcPts val="0"/>
              </a:spcAft>
              <a:buSzPts val="2100"/>
              <a:buNone/>
              <a:defRPr>
                <a:solidFill>
                  <a:srgbClr val="C55A11"/>
                </a:solidFill>
              </a:defRPr>
            </a:lvl1pPr>
            <a:lvl2pPr lvl="1" rtl="0" algn="l">
              <a:spcBef>
                <a:spcPts val="0"/>
              </a:spcBef>
              <a:spcAft>
                <a:spcPts val="0"/>
              </a:spcAft>
              <a:buSzPts val="2100"/>
              <a:buNone/>
              <a:defRPr/>
            </a:lvl2pPr>
            <a:lvl3pPr lvl="2" rtl="0" algn="l">
              <a:spcBef>
                <a:spcPts val="0"/>
              </a:spcBef>
              <a:spcAft>
                <a:spcPts val="0"/>
              </a:spcAft>
              <a:buSzPts val="2100"/>
              <a:buNone/>
              <a:defRPr/>
            </a:lvl3pPr>
            <a:lvl4pPr lvl="3" rtl="0" algn="l">
              <a:spcBef>
                <a:spcPts val="0"/>
              </a:spcBef>
              <a:spcAft>
                <a:spcPts val="0"/>
              </a:spcAft>
              <a:buSzPts val="2100"/>
              <a:buNone/>
              <a:defRPr/>
            </a:lvl4pPr>
            <a:lvl5pPr lvl="4" rtl="0" algn="l">
              <a:spcBef>
                <a:spcPts val="0"/>
              </a:spcBef>
              <a:spcAft>
                <a:spcPts val="0"/>
              </a:spcAft>
              <a:buSzPts val="2100"/>
              <a:buNone/>
              <a:defRPr/>
            </a:lvl5pPr>
            <a:lvl6pPr lvl="5" rtl="0" algn="l">
              <a:spcBef>
                <a:spcPts val="0"/>
              </a:spcBef>
              <a:spcAft>
                <a:spcPts val="0"/>
              </a:spcAft>
              <a:buSzPts val="2100"/>
              <a:buNone/>
              <a:defRPr/>
            </a:lvl6pPr>
            <a:lvl7pPr lvl="6" rtl="0" algn="l">
              <a:spcBef>
                <a:spcPts val="0"/>
              </a:spcBef>
              <a:spcAft>
                <a:spcPts val="0"/>
              </a:spcAft>
              <a:buSzPts val="2100"/>
              <a:buNone/>
              <a:defRPr/>
            </a:lvl7pPr>
            <a:lvl8pPr lvl="7" rtl="0" algn="l">
              <a:spcBef>
                <a:spcPts val="0"/>
              </a:spcBef>
              <a:spcAft>
                <a:spcPts val="0"/>
              </a:spcAft>
              <a:buSzPts val="2100"/>
              <a:buNone/>
              <a:defRPr/>
            </a:lvl8pPr>
            <a:lvl9pPr lvl="8" rtl="0" algn="l">
              <a:spcBef>
                <a:spcPts val="0"/>
              </a:spcBef>
              <a:spcAft>
                <a:spcPts val="0"/>
              </a:spcAft>
              <a:buSzPts val="2100"/>
              <a:buNone/>
              <a:defRPr/>
            </a:lvl9pPr>
          </a:lstStyle>
          <a:p/>
        </p:txBody>
      </p:sp>
      <p:sp>
        <p:nvSpPr>
          <p:cNvPr id="59" name="Google Shape;59;p10"/>
          <p:cNvSpPr txBox="1"/>
          <p:nvPr>
            <p:ph idx="11" type="ftr"/>
          </p:nvPr>
        </p:nvSpPr>
        <p:spPr>
          <a:xfrm>
            <a:off x="6057900" y="9534525"/>
            <a:ext cx="6172200" cy="547500"/>
          </a:xfrm>
          <a:prstGeom prst="rect">
            <a:avLst/>
          </a:prstGeom>
          <a:noFill/>
          <a:ln>
            <a:noFill/>
          </a:ln>
        </p:spPr>
        <p:txBody>
          <a:bodyPr anchorCtr="0" anchor="ctr" bIns="68550" lIns="137150" spcFirstLastPara="1" rIns="137150" wrap="square" tIns="68550"/>
          <a:lstStyle>
            <a:lvl1pPr lvl="0" rtl="0" algn="ctr">
              <a:spcBef>
                <a:spcPts val="0"/>
              </a:spcBef>
              <a:spcAft>
                <a:spcPts val="0"/>
              </a:spcAft>
              <a:buSzPts val="2100"/>
              <a:buNone/>
              <a:defRPr>
                <a:solidFill>
                  <a:srgbClr val="C55A11"/>
                </a:solidFill>
              </a:defRPr>
            </a:lvl1pPr>
            <a:lvl2pPr lvl="1" rtl="0" algn="l">
              <a:spcBef>
                <a:spcPts val="0"/>
              </a:spcBef>
              <a:spcAft>
                <a:spcPts val="0"/>
              </a:spcAft>
              <a:buSzPts val="2100"/>
              <a:buNone/>
              <a:defRPr/>
            </a:lvl2pPr>
            <a:lvl3pPr lvl="2" rtl="0" algn="l">
              <a:spcBef>
                <a:spcPts val="0"/>
              </a:spcBef>
              <a:spcAft>
                <a:spcPts val="0"/>
              </a:spcAft>
              <a:buSzPts val="2100"/>
              <a:buNone/>
              <a:defRPr/>
            </a:lvl3pPr>
            <a:lvl4pPr lvl="3" rtl="0" algn="l">
              <a:spcBef>
                <a:spcPts val="0"/>
              </a:spcBef>
              <a:spcAft>
                <a:spcPts val="0"/>
              </a:spcAft>
              <a:buSzPts val="2100"/>
              <a:buNone/>
              <a:defRPr/>
            </a:lvl4pPr>
            <a:lvl5pPr lvl="4" rtl="0" algn="l">
              <a:spcBef>
                <a:spcPts val="0"/>
              </a:spcBef>
              <a:spcAft>
                <a:spcPts val="0"/>
              </a:spcAft>
              <a:buSzPts val="2100"/>
              <a:buNone/>
              <a:defRPr/>
            </a:lvl5pPr>
            <a:lvl6pPr lvl="5" rtl="0" algn="l">
              <a:spcBef>
                <a:spcPts val="0"/>
              </a:spcBef>
              <a:spcAft>
                <a:spcPts val="0"/>
              </a:spcAft>
              <a:buSzPts val="2100"/>
              <a:buNone/>
              <a:defRPr/>
            </a:lvl6pPr>
            <a:lvl7pPr lvl="6" rtl="0" algn="l">
              <a:spcBef>
                <a:spcPts val="0"/>
              </a:spcBef>
              <a:spcAft>
                <a:spcPts val="0"/>
              </a:spcAft>
              <a:buSzPts val="2100"/>
              <a:buNone/>
              <a:defRPr/>
            </a:lvl7pPr>
            <a:lvl8pPr lvl="7" rtl="0" algn="l">
              <a:spcBef>
                <a:spcPts val="0"/>
              </a:spcBef>
              <a:spcAft>
                <a:spcPts val="0"/>
              </a:spcAft>
              <a:buSzPts val="2100"/>
              <a:buNone/>
              <a:defRPr/>
            </a:lvl8pPr>
            <a:lvl9pPr lvl="8" rtl="0" algn="l">
              <a:spcBef>
                <a:spcPts val="0"/>
              </a:spcBef>
              <a:spcAft>
                <a:spcPts val="0"/>
              </a:spcAft>
              <a:buSzPts val="2100"/>
              <a:buNone/>
              <a:defRPr/>
            </a:lvl9pPr>
          </a:lstStyle>
          <a:p/>
        </p:txBody>
      </p:sp>
      <p:sp>
        <p:nvSpPr>
          <p:cNvPr id="60" name="Google Shape;60;p10"/>
          <p:cNvSpPr txBox="1"/>
          <p:nvPr>
            <p:ph idx="12" type="sldNum"/>
          </p:nvPr>
        </p:nvSpPr>
        <p:spPr>
          <a:xfrm>
            <a:off x="12915900" y="9534525"/>
            <a:ext cx="4114800" cy="547500"/>
          </a:xfrm>
          <a:prstGeom prst="rect">
            <a:avLst/>
          </a:prstGeom>
          <a:noFill/>
          <a:ln>
            <a:noFill/>
          </a:ln>
        </p:spPr>
        <p:txBody>
          <a:bodyPr anchorCtr="0" anchor="ctr" bIns="68550" lIns="137150" spcFirstLastPara="1" rIns="137150" wrap="square" tIns="68550">
            <a:noAutofit/>
          </a:bodyPr>
          <a:lstStyle>
            <a:lvl1pPr indent="0" lvl="0" marL="0" rtl="0" algn="r">
              <a:spcBef>
                <a:spcPts val="0"/>
              </a:spcBef>
              <a:buNone/>
              <a:defRPr b="0" i="0" sz="1800" u="none" cap="none" strike="noStrike">
                <a:solidFill>
                  <a:srgbClr val="C55A11"/>
                </a:solidFill>
                <a:latin typeface="Calibri"/>
                <a:ea typeface="Calibri"/>
                <a:cs typeface="Calibri"/>
                <a:sym typeface="Calibri"/>
              </a:defRPr>
            </a:lvl1pPr>
            <a:lvl2pPr indent="0" lvl="1" marL="0" rtl="0" algn="r">
              <a:spcBef>
                <a:spcPts val="0"/>
              </a:spcBef>
              <a:buNone/>
              <a:defRPr b="0" i="0" sz="1800" u="none" cap="none" strike="noStrike">
                <a:solidFill>
                  <a:srgbClr val="C55A11"/>
                </a:solidFill>
                <a:latin typeface="Calibri"/>
                <a:ea typeface="Calibri"/>
                <a:cs typeface="Calibri"/>
                <a:sym typeface="Calibri"/>
              </a:defRPr>
            </a:lvl2pPr>
            <a:lvl3pPr indent="0" lvl="2" marL="0" rtl="0" algn="r">
              <a:spcBef>
                <a:spcPts val="0"/>
              </a:spcBef>
              <a:buNone/>
              <a:defRPr b="0" i="0" sz="1800" u="none" cap="none" strike="noStrike">
                <a:solidFill>
                  <a:srgbClr val="C55A11"/>
                </a:solidFill>
                <a:latin typeface="Calibri"/>
                <a:ea typeface="Calibri"/>
                <a:cs typeface="Calibri"/>
                <a:sym typeface="Calibri"/>
              </a:defRPr>
            </a:lvl3pPr>
            <a:lvl4pPr indent="0" lvl="3" marL="0" rtl="0" algn="r">
              <a:spcBef>
                <a:spcPts val="0"/>
              </a:spcBef>
              <a:buNone/>
              <a:defRPr b="0" i="0" sz="1800" u="none" cap="none" strike="noStrike">
                <a:solidFill>
                  <a:srgbClr val="C55A11"/>
                </a:solidFill>
                <a:latin typeface="Calibri"/>
                <a:ea typeface="Calibri"/>
                <a:cs typeface="Calibri"/>
                <a:sym typeface="Calibri"/>
              </a:defRPr>
            </a:lvl4pPr>
            <a:lvl5pPr indent="0" lvl="4" marL="0" rtl="0" algn="r">
              <a:spcBef>
                <a:spcPts val="0"/>
              </a:spcBef>
              <a:buNone/>
              <a:defRPr b="0" i="0" sz="1800" u="none" cap="none" strike="noStrike">
                <a:solidFill>
                  <a:srgbClr val="C55A11"/>
                </a:solidFill>
                <a:latin typeface="Calibri"/>
                <a:ea typeface="Calibri"/>
                <a:cs typeface="Calibri"/>
                <a:sym typeface="Calibri"/>
              </a:defRPr>
            </a:lvl5pPr>
            <a:lvl6pPr indent="0" lvl="5" marL="0" rtl="0" algn="r">
              <a:spcBef>
                <a:spcPts val="0"/>
              </a:spcBef>
              <a:buNone/>
              <a:defRPr b="0" i="0" sz="1800" u="none" cap="none" strike="noStrike">
                <a:solidFill>
                  <a:srgbClr val="C55A11"/>
                </a:solidFill>
                <a:latin typeface="Calibri"/>
                <a:ea typeface="Calibri"/>
                <a:cs typeface="Calibri"/>
                <a:sym typeface="Calibri"/>
              </a:defRPr>
            </a:lvl6pPr>
            <a:lvl7pPr indent="0" lvl="6" marL="0" rtl="0" algn="r">
              <a:spcBef>
                <a:spcPts val="0"/>
              </a:spcBef>
              <a:buNone/>
              <a:defRPr b="0" i="0" sz="1800" u="none" cap="none" strike="noStrike">
                <a:solidFill>
                  <a:srgbClr val="C55A11"/>
                </a:solidFill>
                <a:latin typeface="Calibri"/>
                <a:ea typeface="Calibri"/>
                <a:cs typeface="Calibri"/>
                <a:sym typeface="Calibri"/>
              </a:defRPr>
            </a:lvl7pPr>
            <a:lvl8pPr indent="0" lvl="7" marL="0" rtl="0" algn="r">
              <a:spcBef>
                <a:spcPts val="0"/>
              </a:spcBef>
              <a:buNone/>
              <a:defRPr b="0" i="0" sz="1800" u="none" cap="none" strike="noStrike">
                <a:solidFill>
                  <a:srgbClr val="C55A11"/>
                </a:solidFill>
                <a:latin typeface="Calibri"/>
                <a:ea typeface="Calibri"/>
                <a:cs typeface="Calibri"/>
                <a:sym typeface="Calibri"/>
              </a:defRPr>
            </a:lvl8pPr>
            <a:lvl9pPr indent="0" lvl="8" marL="0" rtl="0" algn="r">
              <a:spcBef>
                <a:spcPts val="0"/>
              </a:spcBef>
              <a:buNone/>
              <a:defRPr b="0" i="0" sz="1800" u="none" cap="none" strike="noStrike">
                <a:solidFill>
                  <a:srgbClr val="C55A1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61" name="Google Shape;61;p10"/>
          <p:cNvPicPr preferRelativeResize="0"/>
          <p:nvPr/>
        </p:nvPicPr>
        <p:blipFill rotWithShape="1">
          <a:blip r:embed="rId2">
            <a:alphaModFix/>
          </a:blip>
          <a:srcRect b="0" l="0" r="0" t="0"/>
          <a:stretch/>
        </p:blipFill>
        <p:spPr>
          <a:xfrm>
            <a:off x="13126916" y="375433"/>
            <a:ext cx="4936003" cy="1481502"/>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Title and Content">
  <p:cSld name="1_Title and Content">
    <p:spTree>
      <p:nvGrpSpPr>
        <p:cNvPr id="62" name="Shape 62"/>
        <p:cNvGrpSpPr/>
        <p:nvPr/>
      </p:nvGrpSpPr>
      <p:grpSpPr>
        <a:xfrm>
          <a:off x="0" y="0"/>
          <a:ext cx="0" cy="0"/>
          <a:chOff x="0" y="0"/>
          <a:chExt cx="0" cy="0"/>
        </a:xfrm>
      </p:grpSpPr>
      <p:sp>
        <p:nvSpPr>
          <p:cNvPr id="63" name="Google Shape;63;p11"/>
          <p:cNvSpPr txBox="1"/>
          <p:nvPr>
            <p:ph type="title"/>
          </p:nvPr>
        </p:nvSpPr>
        <p:spPr>
          <a:xfrm>
            <a:off x="1257300" y="547688"/>
            <a:ext cx="15773400" cy="1988700"/>
          </a:xfrm>
          <a:prstGeom prst="rect">
            <a:avLst/>
          </a:prstGeom>
          <a:noFill/>
          <a:ln>
            <a:noFill/>
          </a:ln>
        </p:spPr>
        <p:txBody>
          <a:bodyPr anchorCtr="0" anchor="ctr" bIns="68550" lIns="137150" spcFirstLastPara="1" rIns="137150" wrap="square" tIns="68550"/>
          <a:lstStyle>
            <a:lvl1pPr lvl="0" rtl="0" algn="l">
              <a:lnSpc>
                <a:spcPct val="90000"/>
              </a:lnSpc>
              <a:spcBef>
                <a:spcPts val="0"/>
              </a:spcBef>
              <a:spcAft>
                <a:spcPts val="0"/>
              </a:spcAft>
              <a:buClr>
                <a:schemeClr val="dk1"/>
              </a:buClr>
              <a:buSzPts val="2700"/>
              <a:buNone/>
              <a:defRPr/>
            </a:lvl1pPr>
            <a:lvl2pPr lvl="1" rtl="0">
              <a:spcBef>
                <a:spcPts val="0"/>
              </a:spcBef>
              <a:spcAft>
                <a:spcPts val="0"/>
              </a:spcAft>
              <a:buSzPts val="2100"/>
              <a:buNone/>
              <a:defRPr/>
            </a:lvl2pPr>
            <a:lvl3pPr lvl="2" rtl="0">
              <a:spcBef>
                <a:spcPts val="0"/>
              </a:spcBef>
              <a:spcAft>
                <a:spcPts val="0"/>
              </a:spcAft>
              <a:buSzPts val="2100"/>
              <a:buNone/>
              <a:defRPr/>
            </a:lvl3pPr>
            <a:lvl4pPr lvl="3" rtl="0">
              <a:spcBef>
                <a:spcPts val="0"/>
              </a:spcBef>
              <a:spcAft>
                <a:spcPts val="0"/>
              </a:spcAft>
              <a:buSzPts val="2100"/>
              <a:buNone/>
              <a:defRPr/>
            </a:lvl4pPr>
            <a:lvl5pPr lvl="4" rtl="0">
              <a:spcBef>
                <a:spcPts val="0"/>
              </a:spcBef>
              <a:spcAft>
                <a:spcPts val="0"/>
              </a:spcAft>
              <a:buSzPts val="2100"/>
              <a:buNone/>
              <a:defRPr/>
            </a:lvl5pPr>
            <a:lvl6pPr lvl="5" rtl="0">
              <a:spcBef>
                <a:spcPts val="0"/>
              </a:spcBef>
              <a:spcAft>
                <a:spcPts val="0"/>
              </a:spcAft>
              <a:buSzPts val="2100"/>
              <a:buNone/>
              <a:defRPr/>
            </a:lvl6pPr>
            <a:lvl7pPr lvl="6" rtl="0">
              <a:spcBef>
                <a:spcPts val="0"/>
              </a:spcBef>
              <a:spcAft>
                <a:spcPts val="0"/>
              </a:spcAft>
              <a:buSzPts val="2100"/>
              <a:buNone/>
              <a:defRPr/>
            </a:lvl7pPr>
            <a:lvl8pPr lvl="7" rtl="0">
              <a:spcBef>
                <a:spcPts val="0"/>
              </a:spcBef>
              <a:spcAft>
                <a:spcPts val="0"/>
              </a:spcAft>
              <a:buSzPts val="2100"/>
              <a:buNone/>
              <a:defRPr/>
            </a:lvl8pPr>
            <a:lvl9pPr lvl="8" rtl="0">
              <a:spcBef>
                <a:spcPts val="0"/>
              </a:spcBef>
              <a:spcAft>
                <a:spcPts val="0"/>
              </a:spcAft>
              <a:buSzPts val="2100"/>
              <a:buNone/>
              <a:defRPr/>
            </a:lvl9pPr>
          </a:lstStyle>
          <a:p/>
        </p:txBody>
      </p:sp>
      <p:sp>
        <p:nvSpPr>
          <p:cNvPr id="64" name="Google Shape;64;p11"/>
          <p:cNvSpPr txBox="1"/>
          <p:nvPr>
            <p:ph idx="10" type="dt"/>
          </p:nvPr>
        </p:nvSpPr>
        <p:spPr>
          <a:xfrm>
            <a:off x="1257300" y="9534525"/>
            <a:ext cx="4114800" cy="547500"/>
          </a:xfrm>
          <a:prstGeom prst="rect">
            <a:avLst/>
          </a:prstGeom>
          <a:noFill/>
          <a:ln>
            <a:noFill/>
          </a:ln>
        </p:spPr>
        <p:txBody>
          <a:bodyPr anchorCtr="0" anchor="ctr" bIns="68550" lIns="137150" spcFirstLastPara="1" rIns="137150" wrap="square" tIns="68550"/>
          <a:lstStyle>
            <a:lvl1pPr lvl="0" rtl="0" algn="l">
              <a:spcBef>
                <a:spcPts val="0"/>
              </a:spcBef>
              <a:spcAft>
                <a:spcPts val="0"/>
              </a:spcAft>
              <a:buSzPts val="2100"/>
              <a:buNone/>
              <a:defRPr>
                <a:solidFill>
                  <a:srgbClr val="C55A11"/>
                </a:solidFill>
              </a:defRPr>
            </a:lvl1pPr>
            <a:lvl2pPr lvl="1" rtl="0" algn="l">
              <a:spcBef>
                <a:spcPts val="0"/>
              </a:spcBef>
              <a:spcAft>
                <a:spcPts val="0"/>
              </a:spcAft>
              <a:buSzPts val="2100"/>
              <a:buNone/>
              <a:defRPr/>
            </a:lvl2pPr>
            <a:lvl3pPr lvl="2" rtl="0" algn="l">
              <a:spcBef>
                <a:spcPts val="0"/>
              </a:spcBef>
              <a:spcAft>
                <a:spcPts val="0"/>
              </a:spcAft>
              <a:buSzPts val="2100"/>
              <a:buNone/>
              <a:defRPr/>
            </a:lvl3pPr>
            <a:lvl4pPr lvl="3" rtl="0" algn="l">
              <a:spcBef>
                <a:spcPts val="0"/>
              </a:spcBef>
              <a:spcAft>
                <a:spcPts val="0"/>
              </a:spcAft>
              <a:buSzPts val="2100"/>
              <a:buNone/>
              <a:defRPr/>
            </a:lvl4pPr>
            <a:lvl5pPr lvl="4" rtl="0" algn="l">
              <a:spcBef>
                <a:spcPts val="0"/>
              </a:spcBef>
              <a:spcAft>
                <a:spcPts val="0"/>
              </a:spcAft>
              <a:buSzPts val="2100"/>
              <a:buNone/>
              <a:defRPr/>
            </a:lvl5pPr>
            <a:lvl6pPr lvl="5" rtl="0" algn="l">
              <a:spcBef>
                <a:spcPts val="0"/>
              </a:spcBef>
              <a:spcAft>
                <a:spcPts val="0"/>
              </a:spcAft>
              <a:buSzPts val="2100"/>
              <a:buNone/>
              <a:defRPr/>
            </a:lvl6pPr>
            <a:lvl7pPr lvl="6" rtl="0" algn="l">
              <a:spcBef>
                <a:spcPts val="0"/>
              </a:spcBef>
              <a:spcAft>
                <a:spcPts val="0"/>
              </a:spcAft>
              <a:buSzPts val="2100"/>
              <a:buNone/>
              <a:defRPr/>
            </a:lvl7pPr>
            <a:lvl8pPr lvl="7" rtl="0" algn="l">
              <a:spcBef>
                <a:spcPts val="0"/>
              </a:spcBef>
              <a:spcAft>
                <a:spcPts val="0"/>
              </a:spcAft>
              <a:buSzPts val="2100"/>
              <a:buNone/>
              <a:defRPr/>
            </a:lvl8pPr>
            <a:lvl9pPr lvl="8" rtl="0" algn="l">
              <a:spcBef>
                <a:spcPts val="0"/>
              </a:spcBef>
              <a:spcAft>
                <a:spcPts val="0"/>
              </a:spcAft>
              <a:buSzPts val="2100"/>
              <a:buNone/>
              <a:defRPr/>
            </a:lvl9pPr>
          </a:lstStyle>
          <a:p/>
        </p:txBody>
      </p:sp>
      <p:sp>
        <p:nvSpPr>
          <p:cNvPr id="65" name="Google Shape;65;p11"/>
          <p:cNvSpPr txBox="1"/>
          <p:nvPr>
            <p:ph idx="11" type="ftr"/>
          </p:nvPr>
        </p:nvSpPr>
        <p:spPr>
          <a:xfrm>
            <a:off x="6057900" y="9534525"/>
            <a:ext cx="6172200" cy="547500"/>
          </a:xfrm>
          <a:prstGeom prst="rect">
            <a:avLst/>
          </a:prstGeom>
          <a:noFill/>
          <a:ln>
            <a:noFill/>
          </a:ln>
        </p:spPr>
        <p:txBody>
          <a:bodyPr anchorCtr="0" anchor="ctr" bIns="68550" lIns="137150" spcFirstLastPara="1" rIns="137150" wrap="square" tIns="68550"/>
          <a:lstStyle>
            <a:lvl1pPr lvl="0" rtl="0" algn="ctr">
              <a:spcBef>
                <a:spcPts val="0"/>
              </a:spcBef>
              <a:spcAft>
                <a:spcPts val="0"/>
              </a:spcAft>
              <a:buSzPts val="2100"/>
              <a:buNone/>
              <a:defRPr>
                <a:solidFill>
                  <a:srgbClr val="C55A11"/>
                </a:solidFill>
              </a:defRPr>
            </a:lvl1pPr>
            <a:lvl2pPr lvl="1" rtl="0" algn="l">
              <a:spcBef>
                <a:spcPts val="0"/>
              </a:spcBef>
              <a:spcAft>
                <a:spcPts val="0"/>
              </a:spcAft>
              <a:buSzPts val="2100"/>
              <a:buNone/>
              <a:defRPr/>
            </a:lvl2pPr>
            <a:lvl3pPr lvl="2" rtl="0" algn="l">
              <a:spcBef>
                <a:spcPts val="0"/>
              </a:spcBef>
              <a:spcAft>
                <a:spcPts val="0"/>
              </a:spcAft>
              <a:buSzPts val="2100"/>
              <a:buNone/>
              <a:defRPr/>
            </a:lvl3pPr>
            <a:lvl4pPr lvl="3" rtl="0" algn="l">
              <a:spcBef>
                <a:spcPts val="0"/>
              </a:spcBef>
              <a:spcAft>
                <a:spcPts val="0"/>
              </a:spcAft>
              <a:buSzPts val="2100"/>
              <a:buNone/>
              <a:defRPr/>
            </a:lvl4pPr>
            <a:lvl5pPr lvl="4" rtl="0" algn="l">
              <a:spcBef>
                <a:spcPts val="0"/>
              </a:spcBef>
              <a:spcAft>
                <a:spcPts val="0"/>
              </a:spcAft>
              <a:buSzPts val="2100"/>
              <a:buNone/>
              <a:defRPr/>
            </a:lvl5pPr>
            <a:lvl6pPr lvl="5" rtl="0" algn="l">
              <a:spcBef>
                <a:spcPts val="0"/>
              </a:spcBef>
              <a:spcAft>
                <a:spcPts val="0"/>
              </a:spcAft>
              <a:buSzPts val="2100"/>
              <a:buNone/>
              <a:defRPr/>
            </a:lvl6pPr>
            <a:lvl7pPr lvl="6" rtl="0" algn="l">
              <a:spcBef>
                <a:spcPts val="0"/>
              </a:spcBef>
              <a:spcAft>
                <a:spcPts val="0"/>
              </a:spcAft>
              <a:buSzPts val="2100"/>
              <a:buNone/>
              <a:defRPr/>
            </a:lvl7pPr>
            <a:lvl8pPr lvl="7" rtl="0" algn="l">
              <a:spcBef>
                <a:spcPts val="0"/>
              </a:spcBef>
              <a:spcAft>
                <a:spcPts val="0"/>
              </a:spcAft>
              <a:buSzPts val="2100"/>
              <a:buNone/>
              <a:defRPr/>
            </a:lvl8pPr>
            <a:lvl9pPr lvl="8" rtl="0" algn="l">
              <a:spcBef>
                <a:spcPts val="0"/>
              </a:spcBef>
              <a:spcAft>
                <a:spcPts val="0"/>
              </a:spcAft>
              <a:buSzPts val="2100"/>
              <a:buNone/>
              <a:defRPr/>
            </a:lvl9pPr>
          </a:lstStyle>
          <a:p/>
        </p:txBody>
      </p:sp>
      <p:sp>
        <p:nvSpPr>
          <p:cNvPr id="66" name="Google Shape;66;p11"/>
          <p:cNvSpPr txBox="1"/>
          <p:nvPr>
            <p:ph idx="12" type="sldNum"/>
          </p:nvPr>
        </p:nvSpPr>
        <p:spPr>
          <a:xfrm>
            <a:off x="12915900" y="9534525"/>
            <a:ext cx="4114800" cy="547500"/>
          </a:xfrm>
          <a:prstGeom prst="rect">
            <a:avLst/>
          </a:prstGeom>
          <a:noFill/>
          <a:ln>
            <a:noFill/>
          </a:ln>
        </p:spPr>
        <p:txBody>
          <a:bodyPr anchorCtr="0" anchor="ctr" bIns="68550" lIns="137150" spcFirstLastPara="1" rIns="137150" wrap="square" tIns="68550">
            <a:noAutofit/>
          </a:bodyPr>
          <a:lstStyle>
            <a:lvl1pPr indent="0" lvl="0" marL="0" rtl="0" algn="r">
              <a:spcBef>
                <a:spcPts val="0"/>
              </a:spcBef>
              <a:buNone/>
              <a:defRPr sz="1800">
                <a:solidFill>
                  <a:srgbClr val="C55A11"/>
                </a:solidFill>
                <a:latin typeface="Calibri"/>
                <a:ea typeface="Calibri"/>
                <a:cs typeface="Calibri"/>
                <a:sym typeface="Calibri"/>
              </a:defRPr>
            </a:lvl1pPr>
            <a:lvl2pPr indent="0" lvl="1" marL="0" rtl="0" algn="r">
              <a:spcBef>
                <a:spcPts val="0"/>
              </a:spcBef>
              <a:buNone/>
              <a:defRPr sz="1800">
                <a:solidFill>
                  <a:srgbClr val="C55A11"/>
                </a:solidFill>
                <a:latin typeface="Calibri"/>
                <a:ea typeface="Calibri"/>
                <a:cs typeface="Calibri"/>
                <a:sym typeface="Calibri"/>
              </a:defRPr>
            </a:lvl2pPr>
            <a:lvl3pPr indent="0" lvl="2" marL="0" rtl="0" algn="r">
              <a:spcBef>
                <a:spcPts val="0"/>
              </a:spcBef>
              <a:buNone/>
              <a:defRPr sz="1800">
                <a:solidFill>
                  <a:srgbClr val="C55A11"/>
                </a:solidFill>
                <a:latin typeface="Calibri"/>
                <a:ea typeface="Calibri"/>
                <a:cs typeface="Calibri"/>
                <a:sym typeface="Calibri"/>
              </a:defRPr>
            </a:lvl3pPr>
            <a:lvl4pPr indent="0" lvl="3" marL="0" rtl="0" algn="r">
              <a:spcBef>
                <a:spcPts val="0"/>
              </a:spcBef>
              <a:buNone/>
              <a:defRPr sz="1800">
                <a:solidFill>
                  <a:srgbClr val="C55A11"/>
                </a:solidFill>
                <a:latin typeface="Calibri"/>
                <a:ea typeface="Calibri"/>
                <a:cs typeface="Calibri"/>
                <a:sym typeface="Calibri"/>
              </a:defRPr>
            </a:lvl4pPr>
            <a:lvl5pPr indent="0" lvl="4" marL="0" rtl="0" algn="r">
              <a:spcBef>
                <a:spcPts val="0"/>
              </a:spcBef>
              <a:buNone/>
              <a:defRPr sz="1800">
                <a:solidFill>
                  <a:srgbClr val="C55A11"/>
                </a:solidFill>
                <a:latin typeface="Calibri"/>
                <a:ea typeface="Calibri"/>
                <a:cs typeface="Calibri"/>
                <a:sym typeface="Calibri"/>
              </a:defRPr>
            </a:lvl5pPr>
            <a:lvl6pPr indent="0" lvl="5" marL="0" rtl="0" algn="r">
              <a:spcBef>
                <a:spcPts val="0"/>
              </a:spcBef>
              <a:buNone/>
              <a:defRPr sz="1800">
                <a:solidFill>
                  <a:srgbClr val="C55A11"/>
                </a:solidFill>
                <a:latin typeface="Calibri"/>
                <a:ea typeface="Calibri"/>
                <a:cs typeface="Calibri"/>
                <a:sym typeface="Calibri"/>
              </a:defRPr>
            </a:lvl6pPr>
            <a:lvl7pPr indent="0" lvl="6" marL="0" rtl="0" algn="r">
              <a:spcBef>
                <a:spcPts val="0"/>
              </a:spcBef>
              <a:buNone/>
              <a:defRPr sz="1800">
                <a:solidFill>
                  <a:srgbClr val="C55A11"/>
                </a:solidFill>
                <a:latin typeface="Calibri"/>
                <a:ea typeface="Calibri"/>
                <a:cs typeface="Calibri"/>
                <a:sym typeface="Calibri"/>
              </a:defRPr>
            </a:lvl7pPr>
            <a:lvl8pPr indent="0" lvl="7" marL="0" rtl="0" algn="r">
              <a:spcBef>
                <a:spcPts val="0"/>
              </a:spcBef>
              <a:buNone/>
              <a:defRPr sz="1800">
                <a:solidFill>
                  <a:srgbClr val="C55A11"/>
                </a:solidFill>
                <a:latin typeface="Calibri"/>
                <a:ea typeface="Calibri"/>
                <a:cs typeface="Calibri"/>
                <a:sym typeface="Calibri"/>
              </a:defRPr>
            </a:lvl8pPr>
            <a:lvl9pPr indent="0" lvl="8" marL="0" rtl="0" algn="r">
              <a:spcBef>
                <a:spcPts val="0"/>
              </a:spcBef>
              <a:buNone/>
              <a:defRPr sz="1800">
                <a:solidFill>
                  <a:srgbClr val="C55A1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graphicFrame>
        <p:nvGraphicFramePr>
          <p:cNvPr id="67" name="Google Shape;67;p11"/>
          <p:cNvGraphicFramePr/>
          <p:nvPr/>
        </p:nvGraphicFramePr>
        <p:xfrm>
          <a:off x="1257299" y="2882210"/>
          <a:ext cx="3000000" cy="3000000"/>
        </p:xfrm>
        <a:graphic>
          <a:graphicData uri="http://schemas.openxmlformats.org/drawingml/2006/table">
            <a:tbl>
              <a:tblPr bandRow="1" firstRow="1">
                <a:noFill/>
                <a:tableStyleId>{BB3E7159-37DD-4071-9209-E48412A86E81}</a:tableStyleId>
              </a:tblPr>
              <a:tblGrid>
                <a:gridCol w="5205875"/>
                <a:gridCol w="5205875"/>
                <a:gridCol w="5205875"/>
              </a:tblGrid>
              <a:tr h="732275">
                <a:tc>
                  <a:txBody>
                    <a:bodyPr>
                      <a:noAutofit/>
                    </a:bodyPr>
                    <a:lstStyle/>
                    <a:p>
                      <a:pPr indent="0" lvl="0" marL="0" marR="0" rtl="0" algn="l">
                        <a:spcBef>
                          <a:spcPts val="0"/>
                        </a:spcBef>
                        <a:spcAft>
                          <a:spcPts val="0"/>
                        </a:spcAft>
                        <a:buNone/>
                      </a:pPr>
                      <a:r>
                        <a:rPr lang="en-US" sz="2700" u="none" cap="none" strike="noStrike"/>
                        <a:t>CHAPTER</a:t>
                      </a:r>
                      <a:endParaRPr sz="2100"/>
                    </a:p>
                  </a:txBody>
                  <a:tcPr marT="68600" marB="68600" marR="137175" marL="137175"/>
                </a:tc>
                <a:tc>
                  <a:txBody>
                    <a:bodyPr>
                      <a:noAutofit/>
                    </a:bodyPr>
                    <a:lstStyle/>
                    <a:p>
                      <a:pPr indent="0" lvl="0" marL="0" marR="0" rtl="0" algn="l">
                        <a:spcBef>
                          <a:spcPts val="0"/>
                        </a:spcBef>
                        <a:spcAft>
                          <a:spcPts val="0"/>
                        </a:spcAft>
                        <a:buNone/>
                      </a:pPr>
                      <a:r>
                        <a:rPr lang="en-US" sz="2700"/>
                        <a:t>LEARNING IN CLASS</a:t>
                      </a:r>
                      <a:endParaRPr sz="2100"/>
                    </a:p>
                  </a:txBody>
                  <a:tcPr marT="68600" marB="68600" marR="137175" marL="137175"/>
                </a:tc>
                <a:tc>
                  <a:txBody>
                    <a:bodyPr>
                      <a:noAutofit/>
                    </a:bodyPr>
                    <a:lstStyle/>
                    <a:p>
                      <a:pPr indent="0" lvl="0" marL="0" marR="0" rtl="0" algn="l">
                        <a:spcBef>
                          <a:spcPts val="0"/>
                        </a:spcBef>
                        <a:spcAft>
                          <a:spcPts val="0"/>
                        </a:spcAft>
                        <a:buNone/>
                      </a:pPr>
                      <a:r>
                        <a:rPr lang="en-US" sz="2700"/>
                        <a:t>HOMEWORK</a:t>
                      </a:r>
                      <a:endParaRPr sz="2100"/>
                    </a:p>
                  </a:txBody>
                  <a:tcPr marT="68600" marB="68600" marR="137175" marL="137175"/>
                </a:tc>
              </a:tr>
              <a:tr h="742425">
                <a:tc>
                  <a:txBody>
                    <a:bodyPr>
                      <a:noAutofit/>
                    </a:bodyPr>
                    <a:lstStyle/>
                    <a:p>
                      <a:pPr indent="0" lvl="0" marL="0" marR="0" rtl="0" algn="l">
                        <a:spcBef>
                          <a:spcPts val="0"/>
                        </a:spcBef>
                        <a:spcAft>
                          <a:spcPts val="0"/>
                        </a:spcAft>
                        <a:buNone/>
                      </a:pPr>
                      <a:r>
                        <a:rPr lang="en-US" sz="2700"/>
                        <a:t>1..</a:t>
                      </a:r>
                      <a:endParaRPr sz="2100"/>
                    </a:p>
                  </a:txBody>
                  <a:tcPr marT="68600" marB="68600" marR="137175" marL="137175"/>
                </a:tc>
                <a:tc>
                  <a:txBody>
                    <a:bodyPr>
                      <a:noAutofit/>
                    </a:bodyPr>
                    <a:lstStyle/>
                    <a:p>
                      <a:pPr indent="0" lvl="0" marL="0" marR="0" rtl="0" algn="l">
                        <a:spcBef>
                          <a:spcPts val="0"/>
                        </a:spcBef>
                        <a:spcAft>
                          <a:spcPts val="0"/>
                        </a:spcAft>
                        <a:buNone/>
                      </a:pPr>
                      <a:r>
                        <a:rPr lang="en-US" sz="2700"/>
                        <a:t>2 hrs</a:t>
                      </a:r>
                      <a:endParaRPr sz="2700"/>
                    </a:p>
                  </a:txBody>
                  <a:tcPr marT="68600" marB="68600" marR="137175" marL="137175"/>
                </a:tc>
                <a:tc>
                  <a:txBody>
                    <a:bodyPr>
                      <a:noAutofit/>
                    </a:bodyPr>
                    <a:lstStyle/>
                    <a:p>
                      <a:pPr indent="0" lvl="0" marL="0" marR="0" rtl="0" algn="l">
                        <a:spcBef>
                          <a:spcPts val="0"/>
                        </a:spcBef>
                        <a:spcAft>
                          <a:spcPts val="0"/>
                        </a:spcAft>
                        <a:buNone/>
                      </a:pPr>
                      <a:r>
                        <a:rPr lang="en-US" sz="2700"/>
                        <a:t>1 hr.</a:t>
                      </a:r>
                      <a:endParaRPr sz="2100"/>
                    </a:p>
                  </a:txBody>
                  <a:tcPr marT="68600" marB="68600" marR="137175" marL="137175"/>
                </a:tc>
              </a:tr>
              <a:tr h="742425">
                <a:tc>
                  <a:txBody>
                    <a:bodyPr>
                      <a:noAutofit/>
                    </a:bodyPr>
                    <a:lstStyle/>
                    <a:p>
                      <a:pPr indent="0" lvl="0" marL="0" marR="0" rtl="0" algn="l">
                        <a:spcBef>
                          <a:spcPts val="0"/>
                        </a:spcBef>
                        <a:spcAft>
                          <a:spcPts val="0"/>
                        </a:spcAft>
                        <a:buNone/>
                      </a:pPr>
                      <a:r>
                        <a:rPr lang="en-US" sz="2700"/>
                        <a:t>2..</a:t>
                      </a:r>
                      <a:endParaRPr sz="2100"/>
                    </a:p>
                  </a:txBody>
                  <a:tcPr marT="68600" marB="68600" marR="137175" marL="137175"/>
                </a:tc>
                <a:tc>
                  <a:txBody>
                    <a:bodyPr>
                      <a:noAutofit/>
                    </a:bodyPr>
                    <a:lstStyle/>
                    <a:p>
                      <a:pPr indent="0" lvl="0" marL="0" marR="0" rtl="0" algn="l">
                        <a:spcBef>
                          <a:spcPts val="0"/>
                        </a:spcBef>
                        <a:spcAft>
                          <a:spcPts val="0"/>
                        </a:spcAft>
                        <a:buNone/>
                      </a:pPr>
                      <a:r>
                        <a:t/>
                      </a:r>
                      <a:endParaRPr sz="2700"/>
                    </a:p>
                  </a:txBody>
                  <a:tcPr marT="68600" marB="68600" marR="137175" marL="137175"/>
                </a:tc>
                <a:tc>
                  <a:txBody>
                    <a:bodyPr>
                      <a:noAutofit/>
                    </a:bodyPr>
                    <a:lstStyle/>
                    <a:p>
                      <a:pPr indent="0" lvl="0" marL="0" marR="0" rtl="0" algn="l">
                        <a:spcBef>
                          <a:spcPts val="0"/>
                        </a:spcBef>
                        <a:spcAft>
                          <a:spcPts val="0"/>
                        </a:spcAft>
                        <a:buNone/>
                      </a:pPr>
                      <a:r>
                        <a:t/>
                      </a:r>
                      <a:endParaRPr sz="2700"/>
                    </a:p>
                  </a:txBody>
                  <a:tcPr marT="68600" marB="68600" marR="137175" marL="137175"/>
                </a:tc>
              </a:tr>
              <a:tr h="742425">
                <a:tc>
                  <a:txBody>
                    <a:bodyPr>
                      <a:noAutofit/>
                    </a:bodyPr>
                    <a:lstStyle/>
                    <a:p>
                      <a:pPr indent="0" lvl="0" marL="0" marR="0" rtl="0" algn="l">
                        <a:spcBef>
                          <a:spcPts val="0"/>
                        </a:spcBef>
                        <a:spcAft>
                          <a:spcPts val="0"/>
                        </a:spcAft>
                        <a:buNone/>
                      </a:pPr>
                      <a:r>
                        <a:t/>
                      </a:r>
                      <a:endParaRPr sz="2700"/>
                    </a:p>
                  </a:txBody>
                  <a:tcPr marT="68600" marB="68600" marR="137175" marL="137175"/>
                </a:tc>
                <a:tc>
                  <a:txBody>
                    <a:bodyPr>
                      <a:noAutofit/>
                    </a:bodyPr>
                    <a:lstStyle/>
                    <a:p>
                      <a:pPr indent="0" lvl="0" marL="0" marR="0" rtl="0" algn="l">
                        <a:spcBef>
                          <a:spcPts val="0"/>
                        </a:spcBef>
                        <a:spcAft>
                          <a:spcPts val="0"/>
                        </a:spcAft>
                        <a:buNone/>
                      </a:pPr>
                      <a:r>
                        <a:t/>
                      </a:r>
                      <a:endParaRPr sz="2700"/>
                    </a:p>
                  </a:txBody>
                  <a:tcPr marT="68600" marB="68600" marR="137175" marL="137175"/>
                </a:tc>
                <a:tc>
                  <a:txBody>
                    <a:bodyPr>
                      <a:noAutofit/>
                    </a:bodyPr>
                    <a:lstStyle/>
                    <a:p>
                      <a:pPr indent="0" lvl="0" marL="0" marR="0" rtl="0" algn="l">
                        <a:spcBef>
                          <a:spcPts val="0"/>
                        </a:spcBef>
                        <a:spcAft>
                          <a:spcPts val="0"/>
                        </a:spcAft>
                        <a:buNone/>
                      </a:pPr>
                      <a:r>
                        <a:t/>
                      </a:r>
                      <a:endParaRPr sz="2700"/>
                    </a:p>
                  </a:txBody>
                  <a:tcPr marT="68600" marB="68600" marR="137175" marL="137175"/>
                </a:tc>
              </a:tr>
              <a:tr h="742425">
                <a:tc>
                  <a:txBody>
                    <a:bodyPr>
                      <a:noAutofit/>
                    </a:bodyPr>
                    <a:lstStyle/>
                    <a:p>
                      <a:pPr indent="0" lvl="0" marL="0" marR="0" rtl="0" algn="l">
                        <a:spcBef>
                          <a:spcPts val="0"/>
                        </a:spcBef>
                        <a:spcAft>
                          <a:spcPts val="0"/>
                        </a:spcAft>
                        <a:buNone/>
                      </a:pPr>
                      <a:r>
                        <a:t/>
                      </a:r>
                      <a:endParaRPr sz="2700"/>
                    </a:p>
                  </a:txBody>
                  <a:tcPr marT="68600" marB="68600" marR="137175" marL="137175"/>
                </a:tc>
                <a:tc>
                  <a:txBody>
                    <a:bodyPr>
                      <a:noAutofit/>
                    </a:bodyPr>
                    <a:lstStyle/>
                    <a:p>
                      <a:pPr indent="0" lvl="0" marL="0" marR="0" rtl="0" algn="l">
                        <a:spcBef>
                          <a:spcPts val="0"/>
                        </a:spcBef>
                        <a:spcAft>
                          <a:spcPts val="0"/>
                        </a:spcAft>
                        <a:buNone/>
                      </a:pPr>
                      <a:r>
                        <a:t/>
                      </a:r>
                      <a:endParaRPr sz="2700"/>
                    </a:p>
                  </a:txBody>
                  <a:tcPr marT="68600" marB="68600" marR="137175" marL="137175"/>
                </a:tc>
                <a:tc>
                  <a:txBody>
                    <a:bodyPr>
                      <a:noAutofit/>
                    </a:bodyPr>
                    <a:lstStyle/>
                    <a:p>
                      <a:pPr indent="0" lvl="0" marL="0" marR="0" rtl="0" algn="l">
                        <a:spcBef>
                          <a:spcPts val="0"/>
                        </a:spcBef>
                        <a:spcAft>
                          <a:spcPts val="0"/>
                        </a:spcAft>
                        <a:buNone/>
                      </a:pPr>
                      <a:r>
                        <a:t/>
                      </a:r>
                      <a:endParaRPr sz="2700"/>
                    </a:p>
                  </a:txBody>
                  <a:tcPr marT="68600" marB="68600" marR="137175" marL="137175"/>
                </a:tc>
              </a:tr>
              <a:tr h="742425">
                <a:tc>
                  <a:txBody>
                    <a:bodyPr>
                      <a:noAutofit/>
                    </a:bodyPr>
                    <a:lstStyle/>
                    <a:p>
                      <a:pPr indent="0" lvl="0" marL="0" marR="0" rtl="0" algn="l">
                        <a:spcBef>
                          <a:spcPts val="0"/>
                        </a:spcBef>
                        <a:spcAft>
                          <a:spcPts val="0"/>
                        </a:spcAft>
                        <a:buNone/>
                      </a:pPr>
                      <a:r>
                        <a:t/>
                      </a:r>
                      <a:endParaRPr sz="2700"/>
                    </a:p>
                  </a:txBody>
                  <a:tcPr marT="68600" marB="68600" marR="137175" marL="137175"/>
                </a:tc>
                <a:tc>
                  <a:txBody>
                    <a:bodyPr>
                      <a:noAutofit/>
                    </a:bodyPr>
                    <a:lstStyle/>
                    <a:p>
                      <a:pPr indent="0" lvl="0" marL="0" marR="0" rtl="0" algn="l">
                        <a:spcBef>
                          <a:spcPts val="0"/>
                        </a:spcBef>
                        <a:spcAft>
                          <a:spcPts val="0"/>
                        </a:spcAft>
                        <a:buNone/>
                      </a:pPr>
                      <a:r>
                        <a:t/>
                      </a:r>
                      <a:endParaRPr sz="2700"/>
                    </a:p>
                  </a:txBody>
                  <a:tcPr marT="68600" marB="68600" marR="137175" marL="137175"/>
                </a:tc>
                <a:tc>
                  <a:txBody>
                    <a:bodyPr>
                      <a:noAutofit/>
                    </a:bodyPr>
                    <a:lstStyle/>
                    <a:p>
                      <a:pPr indent="0" lvl="0" marL="0" marR="0" rtl="0" algn="l">
                        <a:spcBef>
                          <a:spcPts val="0"/>
                        </a:spcBef>
                        <a:spcAft>
                          <a:spcPts val="0"/>
                        </a:spcAft>
                        <a:buNone/>
                      </a:pPr>
                      <a:r>
                        <a:t/>
                      </a:r>
                      <a:endParaRPr sz="2700"/>
                    </a:p>
                  </a:txBody>
                  <a:tcPr marT="68600" marB="68600" marR="137175" marL="137175"/>
                </a:tc>
              </a:tr>
              <a:tr h="742425">
                <a:tc>
                  <a:txBody>
                    <a:bodyPr>
                      <a:noAutofit/>
                    </a:bodyPr>
                    <a:lstStyle/>
                    <a:p>
                      <a:pPr indent="0" lvl="0" marL="0" marR="0" rtl="0" algn="l">
                        <a:spcBef>
                          <a:spcPts val="0"/>
                        </a:spcBef>
                        <a:spcAft>
                          <a:spcPts val="0"/>
                        </a:spcAft>
                        <a:buNone/>
                      </a:pPr>
                      <a:r>
                        <a:t/>
                      </a:r>
                      <a:endParaRPr sz="2700"/>
                    </a:p>
                  </a:txBody>
                  <a:tcPr marT="68600" marB="68600" marR="137175" marL="137175"/>
                </a:tc>
                <a:tc>
                  <a:txBody>
                    <a:bodyPr>
                      <a:noAutofit/>
                    </a:bodyPr>
                    <a:lstStyle/>
                    <a:p>
                      <a:pPr indent="0" lvl="0" marL="0" marR="0" rtl="0" algn="l">
                        <a:spcBef>
                          <a:spcPts val="0"/>
                        </a:spcBef>
                        <a:spcAft>
                          <a:spcPts val="0"/>
                        </a:spcAft>
                        <a:buNone/>
                      </a:pPr>
                      <a:r>
                        <a:t/>
                      </a:r>
                      <a:endParaRPr sz="2700"/>
                    </a:p>
                  </a:txBody>
                  <a:tcPr marT="68600" marB="68600" marR="137175" marL="137175"/>
                </a:tc>
                <a:tc>
                  <a:txBody>
                    <a:bodyPr>
                      <a:noAutofit/>
                    </a:bodyPr>
                    <a:lstStyle/>
                    <a:p>
                      <a:pPr indent="0" lvl="0" marL="0" marR="0" rtl="0" algn="l">
                        <a:spcBef>
                          <a:spcPts val="0"/>
                        </a:spcBef>
                        <a:spcAft>
                          <a:spcPts val="0"/>
                        </a:spcAft>
                        <a:buNone/>
                      </a:pPr>
                      <a:r>
                        <a:t/>
                      </a:r>
                      <a:endParaRPr sz="2700"/>
                    </a:p>
                  </a:txBody>
                  <a:tcPr marT="68600" marB="68600" marR="137175" marL="137175"/>
                </a:tc>
              </a:tr>
              <a:tr h="742425">
                <a:tc>
                  <a:txBody>
                    <a:bodyPr>
                      <a:noAutofit/>
                    </a:bodyPr>
                    <a:lstStyle/>
                    <a:p>
                      <a:pPr indent="0" lvl="0" marL="0" marR="0" rtl="0" algn="l">
                        <a:spcBef>
                          <a:spcPts val="0"/>
                        </a:spcBef>
                        <a:spcAft>
                          <a:spcPts val="0"/>
                        </a:spcAft>
                        <a:buNone/>
                      </a:pPr>
                      <a:r>
                        <a:rPr lang="en-US" sz="2700"/>
                        <a:t>TOTALS</a:t>
                      </a:r>
                      <a:endParaRPr sz="2100"/>
                    </a:p>
                  </a:txBody>
                  <a:tcPr marT="68600" marB="68600" marR="137175" marL="137175"/>
                </a:tc>
                <a:tc>
                  <a:txBody>
                    <a:bodyPr>
                      <a:noAutofit/>
                    </a:bodyPr>
                    <a:lstStyle/>
                    <a:p>
                      <a:pPr indent="0" lvl="0" marL="0" marR="0" rtl="0" algn="l">
                        <a:spcBef>
                          <a:spcPts val="0"/>
                        </a:spcBef>
                        <a:spcAft>
                          <a:spcPts val="0"/>
                        </a:spcAft>
                        <a:buNone/>
                      </a:pPr>
                      <a:r>
                        <a:rPr lang="en-US" sz="2700"/>
                        <a:t>20 hrs</a:t>
                      </a:r>
                      <a:endParaRPr sz="2700"/>
                    </a:p>
                  </a:txBody>
                  <a:tcPr marT="68600" marB="68600" marR="137175" marL="137175"/>
                </a:tc>
                <a:tc>
                  <a:txBody>
                    <a:bodyPr>
                      <a:noAutofit/>
                    </a:bodyPr>
                    <a:lstStyle/>
                    <a:p>
                      <a:pPr indent="0" lvl="0" marL="0" marR="0" rtl="0" algn="l">
                        <a:spcBef>
                          <a:spcPts val="0"/>
                        </a:spcBef>
                        <a:spcAft>
                          <a:spcPts val="0"/>
                        </a:spcAft>
                        <a:buNone/>
                      </a:pPr>
                      <a:r>
                        <a:rPr lang="en-US" sz="2700"/>
                        <a:t>8 hrs</a:t>
                      </a:r>
                      <a:endParaRPr sz="2700"/>
                    </a:p>
                  </a:txBody>
                  <a:tcPr marT="68600" marB="68600" marR="137175" marL="137175"/>
                </a:tc>
              </a:tr>
            </a:tbl>
          </a:graphicData>
        </a:graphic>
      </p:graphicFrame>
      <p:pic>
        <p:nvPicPr>
          <p:cNvPr id="68" name="Google Shape;68;p11"/>
          <p:cNvPicPr preferRelativeResize="0"/>
          <p:nvPr/>
        </p:nvPicPr>
        <p:blipFill rotWithShape="1">
          <a:blip r:embed="rId2">
            <a:alphaModFix/>
          </a:blip>
          <a:srcRect b="0" l="0" r="0" t="0"/>
          <a:stretch/>
        </p:blipFill>
        <p:spPr>
          <a:xfrm>
            <a:off x="13126916" y="375433"/>
            <a:ext cx="4936003" cy="1481502"/>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_Title and Content">
  <p:cSld name="3_Title and Content">
    <p:spTree>
      <p:nvGrpSpPr>
        <p:cNvPr id="69" name="Shape 69"/>
        <p:cNvGrpSpPr/>
        <p:nvPr/>
      </p:nvGrpSpPr>
      <p:grpSpPr>
        <a:xfrm>
          <a:off x="0" y="0"/>
          <a:ext cx="0" cy="0"/>
          <a:chOff x="0" y="0"/>
          <a:chExt cx="0" cy="0"/>
        </a:xfrm>
      </p:grpSpPr>
      <p:sp>
        <p:nvSpPr>
          <p:cNvPr id="70" name="Google Shape;70;p12"/>
          <p:cNvSpPr txBox="1"/>
          <p:nvPr>
            <p:ph type="title"/>
          </p:nvPr>
        </p:nvSpPr>
        <p:spPr>
          <a:xfrm>
            <a:off x="1257300" y="547688"/>
            <a:ext cx="15773400" cy="1988700"/>
          </a:xfrm>
          <a:prstGeom prst="rect">
            <a:avLst/>
          </a:prstGeom>
          <a:noFill/>
          <a:ln>
            <a:noFill/>
          </a:ln>
        </p:spPr>
        <p:txBody>
          <a:bodyPr anchorCtr="0" anchor="ctr" bIns="68550" lIns="137150" spcFirstLastPara="1" rIns="137150" wrap="square" tIns="68550"/>
          <a:lstStyle>
            <a:lvl1pPr lvl="0" rtl="0" algn="l">
              <a:lnSpc>
                <a:spcPct val="90000"/>
              </a:lnSpc>
              <a:spcBef>
                <a:spcPts val="0"/>
              </a:spcBef>
              <a:spcAft>
                <a:spcPts val="0"/>
              </a:spcAft>
              <a:buClr>
                <a:schemeClr val="dk1"/>
              </a:buClr>
              <a:buSzPts val="2700"/>
              <a:buNone/>
              <a:defRPr/>
            </a:lvl1pPr>
            <a:lvl2pPr lvl="1" rtl="0">
              <a:spcBef>
                <a:spcPts val="0"/>
              </a:spcBef>
              <a:spcAft>
                <a:spcPts val="0"/>
              </a:spcAft>
              <a:buSzPts val="2100"/>
              <a:buNone/>
              <a:defRPr/>
            </a:lvl2pPr>
            <a:lvl3pPr lvl="2" rtl="0">
              <a:spcBef>
                <a:spcPts val="0"/>
              </a:spcBef>
              <a:spcAft>
                <a:spcPts val="0"/>
              </a:spcAft>
              <a:buSzPts val="2100"/>
              <a:buNone/>
              <a:defRPr/>
            </a:lvl3pPr>
            <a:lvl4pPr lvl="3" rtl="0">
              <a:spcBef>
                <a:spcPts val="0"/>
              </a:spcBef>
              <a:spcAft>
                <a:spcPts val="0"/>
              </a:spcAft>
              <a:buSzPts val="2100"/>
              <a:buNone/>
              <a:defRPr/>
            </a:lvl4pPr>
            <a:lvl5pPr lvl="4" rtl="0">
              <a:spcBef>
                <a:spcPts val="0"/>
              </a:spcBef>
              <a:spcAft>
                <a:spcPts val="0"/>
              </a:spcAft>
              <a:buSzPts val="2100"/>
              <a:buNone/>
              <a:defRPr/>
            </a:lvl5pPr>
            <a:lvl6pPr lvl="5" rtl="0">
              <a:spcBef>
                <a:spcPts val="0"/>
              </a:spcBef>
              <a:spcAft>
                <a:spcPts val="0"/>
              </a:spcAft>
              <a:buSzPts val="2100"/>
              <a:buNone/>
              <a:defRPr/>
            </a:lvl6pPr>
            <a:lvl7pPr lvl="6" rtl="0">
              <a:spcBef>
                <a:spcPts val="0"/>
              </a:spcBef>
              <a:spcAft>
                <a:spcPts val="0"/>
              </a:spcAft>
              <a:buSzPts val="2100"/>
              <a:buNone/>
              <a:defRPr/>
            </a:lvl7pPr>
            <a:lvl8pPr lvl="7" rtl="0">
              <a:spcBef>
                <a:spcPts val="0"/>
              </a:spcBef>
              <a:spcAft>
                <a:spcPts val="0"/>
              </a:spcAft>
              <a:buSzPts val="2100"/>
              <a:buNone/>
              <a:defRPr/>
            </a:lvl8pPr>
            <a:lvl9pPr lvl="8" rtl="0">
              <a:spcBef>
                <a:spcPts val="0"/>
              </a:spcBef>
              <a:spcAft>
                <a:spcPts val="0"/>
              </a:spcAft>
              <a:buSzPts val="2100"/>
              <a:buNone/>
              <a:defRPr/>
            </a:lvl9pPr>
          </a:lstStyle>
          <a:p/>
        </p:txBody>
      </p:sp>
      <p:sp>
        <p:nvSpPr>
          <p:cNvPr id="71" name="Google Shape;71;p12"/>
          <p:cNvSpPr txBox="1"/>
          <p:nvPr>
            <p:ph idx="1" type="body"/>
          </p:nvPr>
        </p:nvSpPr>
        <p:spPr>
          <a:xfrm>
            <a:off x="1257300" y="2738438"/>
            <a:ext cx="15773400" cy="6526800"/>
          </a:xfrm>
          <a:prstGeom prst="rect">
            <a:avLst/>
          </a:prstGeom>
          <a:noFill/>
          <a:ln>
            <a:noFill/>
          </a:ln>
        </p:spPr>
        <p:txBody>
          <a:bodyPr anchorCtr="0" anchor="t" bIns="68550" lIns="137150" spcFirstLastPara="1" rIns="137150" wrap="square" tIns="68550"/>
          <a:lstStyle>
            <a:lvl1pPr indent="-400050" lvl="0" marL="457200" rtl="0" algn="l">
              <a:lnSpc>
                <a:spcPct val="90000"/>
              </a:lnSpc>
              <a:spcBef>
                <a:spcPts val="1500"/>
              </a:spcBef>
              <a:spcAft>
                <a:spcPts val="0"/>
              </a:spcAft>
              <a:buClr>
                <a:schemeClr val="dk1"/>
              </a:buClr>
              <a:buSzPts val="2700"/>
              <a:buChar char="•"/>
              <a:defRPr/>
            </a:lvl1pPr>
            <a:lvl2pPr indent="-457200" lvl="1" marL="914400" rtl="0" algn="l">
              <a:lnSpc>
                <a:spcPct val="90000"/>
              </a:lnSpc>
              <a:spcBef>
                <a:spcPts val="800"/>
              </a:spcBef>
              <a:spcAft>
                <a:spcPts val="0"/>
              </a:spcAft>
              <a:buClr>
                <a:schemeClr val="dk1"/>
              </a:buClr>
              <a:buSzPts val="3600"/>
              <a:buChar char="•"/>
              <a:defRPr/>
            </a:lvl2pPr>
            <a:lvl3pPr indent="-400050" lvl="2" marL="1371600" rtl="0" algn="l">
              <a:lnSpc>
                <a:spcPct val="90000"/>
              </a:lnSpc>
              <a:spcBef>
                <a:spcPts val="800"/>
              </a:spcBef>
              <a:spcAft>
                <a:spcPts val="0"/>
              </a:spcAft>
              <a:buClr>
                <a:schemeClr val="dk1"/>
              </a:buClr>
              <a:buSzPts val="2700"/>
              <a:buChar char="•"/>
              <a:defRPr/>
            </a:lvl3pPr>
            <a:lvl4pPr indent="-400050" lvl="3" marL="1828800" rtl="0" algn="l">
              <a:lnSpc>
                <a:spcPct val="90000"/>
              </a:lnSpc>
              <a:spcBef>
                <a:spcPts val="800"/>
              </a:spcBef>
              <a:spcAft>
                <a:spcPts val="0"/>
              </a:spcAft>
              <a:buClr>
                <a:schemeClr val="dk1"/>
              </a:buClr>
              <a:buSzPts val="2700"/>
              <a:buChar char="•"/>
              <a:defRPr/>
            </a:lvl4pPr>
            <a:lvl5pPr indent="-400050" lvl="4" marL="2286000" rtl="0" algn="l">
              <a:lnSpc>
                <a:spcPct val="90000"/>
              </a:lnSpc>
              <a:spcBef>
                <a:spcPts val="800"/>
              </a:spcBef>
              <a:spcAft>
                <a:spcPts val="0"/>
              </a:spcAft>
              <a:buClr>
                <a:schemeClr val="dk1"/>
              </a:buClr>
              <a:buSzPts val="2700"/>
              <a:buChar char="•"/>
              <a:defRPr/>
            </a:lvl5pPr>
            <a:lvl6pPr indent="-400050" lvl="5" marL="2743200" rtl="0" algn="l">
              <a:lnSpc>
                <a:spcPct val="90000"/>
              </a:lnSpc>
              <a:spcBef>
                <a:spcPts val="800"/>
              </a:spcBef>
              <a:spcAft>
                <a:spcPts val="0"/>
              </a:spcAft>
              <a:buClr>
                <a:schemeClr val="dk1"/>
              </a:buClr>
              <a:buSzPts val="2700"/>
              <a:buChar char="•"/>
              <a:defRPr/>
            </a:lvl6pPr>
            <a:lvl7pPr indent="-400050" lvl="6" marL="3200400" rtl="0" algn="l">
              <a:lnSpc>
                <a:spcPct val="90000"/>
              </a:lnSpc>
              <a:spcBef>
                <a:spcPts val="800"/>
              </a:spcBef>
              <a:spcAft>
                <a:spcPts val="0"/>
              </a:spcAft>
              <a:buClr>
                <a:schemeClr val="dk1"/>
              </a:buClr>
              <a:buSzPts val="2700"/>
              <a:buChar char="•"/>
              <a:defRPr/>
            </a:lvl7pPr>
            <a:lvl8pPr indent="-400050" lvl="7" marL="3657600" rtl="0" algn="l">
              <a:lnSpc>
                <a:spcPct val="90000"/>
              </a:lnSpc>
              <a:spcBef>
                <a:spcPts val="800"/>
              </a:spcBef>
              <a:spcAft>
                <a:spcPts val="0"/>
              </a:spcAft>
              <a:buClr>
                <a:schemeClr val="dk1"/>
              </a:buClr>
              <a:buSzPts val="2700"/>
              <a:buChar char="•"/>
              <a:defRPr/>
            </a:lvl8pPr>
            <a:lvl9pPr indent="-400050" lvl="8" marL="4114800" rtl="0" algn="l">
              <a:lnSpc>
                <a:spcPct val="90000"/>
              </a:lnSpc>
              <a:spcBef>
                <a:spcPts val="800"/>
              </a:spcBef>
              <a:spcAft>
                <a:spcPts val="0"/>
              </a:spcAft>
              <a:buClr>
                <a:schemeClr val="dk1"/>
              </a:buClr>
              <a:buSzPts val="2700"/>
              <a:buChar char="•"/>
              <a:defRPr/>
            </a:lvl9pPr>
          </a:lstStyle>
          <a:p/>
        </p:txBody>
      </p:sp>
      <p:sp>
        <p:nvSpPr>
          <p:cNvPr id="72" name="Google Shape;72;p12"/>
          <p:cNvSpPr txBox="1"/>
          <p:nvPr>
            <p:ph idx="10" type="dt"/>
          </p:nvPr>
        </p:nvSpPr>
        <p:spPr>
          <a:xfrm>
            <a:off x="1257300" y="9534525"/>
            <a:ext cx="4114800" cy="547500"/>
          </a:xfrm>
          <a:prstGeom prst="rect">
            <a:avLst/>
          </a:prstGeom>
          <a:noFill/>
          <a:ln>
            <a:noFill/>
          </a:ln>
        </p:spPr>
        <p:txBody>
          <a:bodyPr anchorCtr="0" anchor="ctr" bIns="68550" lIns="137150" spcFirstLastPara="1" rIns="137150" wrap="square" tIns="68550"/>
          <a:lstStyle>
            <a:lvl1pPr lvl="0" rtl="0" algn="l">
              <a:spcBef>
                <a:spcPts val="0"/>
              </a:spcBef>
              <a:spcAft>
                <a:spcPts val="0"/>
              </a:spcAft>
              <a:buSzPts val="2100"/>
              <a:buNone/>
              <a:defRPr>
                <a:solidFill>
                  <a:srgbClr val="C55A11"/>
                </a:solidFill>
              </a:defRPr>
            </a:lvl1pPr>
            <a:lvl2pPr lvl="1" rtl="0" algn="l">
              <a:spcBef>
                <a:spcPts val="0"/>
              </a:spcBef>
              <a:spcAft>
                <a:spcPts val="0"/>
              </a:spcAft>
              <a:buSzPts val="2100"/>
              <a:buNone/>
              <a:defRPr/>
            </a:lvl2pPr>
            <a:lvl3pPr lvl="2" rtl="0" algn="l">
              <a:spcBef>
                <a:spcPts val="0"/>
              </a:spcBef>
              <a:spcAft>
                <a:spcPts val="0"/>
              </a:spcAft>
              <a:buSzPts val="2100"/>
              <a:buNone/>
              <a:defRPr/>
            </a:lvl3pPr>
            <a:lvl4pPr lvl="3" rtl="0" algn="l">
              <a:spcBef>
                <a:spcPts val="0"/>
              </a:spcBef>
              <a:spcAft>
                <a:spcPts val="0"/>
              </a:spcAft>
              <a:buSzPts val="2100"/>
              <a:buNone/>
              <a:defRPr/>
            </a:lvl4pPr>
            <a:lvl5pPr lvl="4" rtl="0" algn="l">
              <a:spcBef>
                <a:spcPts val="0"/>
              </a:spcBef>
              <a:spcAft>
                <a:spcPts val="0"/>
              </a:spcAft>
              <a:buSzPts val="2100"/>
              <a:buNone/>
              <a:defRPr/>
            </a:lvl5pPr>
            <a:lvl6pPr lvl="5" rtl="0" algn="l">
              <a:spcBef>
                <a:spcPts val="0"/>
              </a:spcBef>
              <a:spcAft>
                <a:spcPts val="0"/>
              </a:spcAft>
              <a:buSzPts val="2100"/>
              <a:buNone/>
              <a:defRPr/>
            </a:lvl6pPr>
            <a:lvl7pPr lvl="6" rtl="0" algn="l">
              <a:spcBef>
                <a:spcPts val="0"/>
              </a:spcBef>
              <a:spcAft>
                <a:spcPts val="0"/>
              </a:spcAft>
              <a:buSzPts val="2100"/>
              <a:buNone/>
              <a:defRPr/>
            </a:lvl7pPr>
            <a:lvl8pPr lvl="7" rtl="0" algn="l">
              <a:spcBef>
                <a:spcPts val="0"/>
              </a:spcBef>
              <a:spcAft>
                <a:spcPts val="0"/>
              </a:spcAft>
              <a:buSzPts val="2100"/>
              <a:buNone/>
              <a:defRPr/>
            </a:lvl8pPr>
            <a:lvl9pPr lvl="8" rtl="0" algn="l">
              <a:spcBef>
                <a:spcPts val="0"/>
              </a:spcBef>
              <a:spcAft>
                <a:spcPts val="0"/>
              </a:spcAft>
              <a:buSzPts val="2100"/>
              <a:buNone/>
              <a:defRPr/>
            </a:lvl9pPr>
          </a:lstStyle>
          <a:p/>
        </p:txBody>
      </p:sp>
      <p:sp>
        <p:nvSpPr>
          <p:cNvPr id="73" name="Google Shape;73;p12"/>
          <p:cNvSpPr txBox="1"/>
          <p:nvPr>
            <p:ph idx="11" type="ftr"/>
          </p:nvPr>
        </p:nvSpPr>
        <p:spPr>
          <a:xfrm>
            <a:off x="6057900" y="9534525"/>
            <a:ext cx="6172200" cy="547500"/>
          </a:xfrm>
          <a:prstGeom prst="rect">
            <a:avLst/>
          </a:prstGeom>
          <a:noFill/>
          <a:ln>
            <a:noFill/>
          </a:ln>
        </p:spPr>
        <p:txBody>
          <a:bodyPr anchorCtr="0" anchor="ctr" bIns="68550" lIns="137150" spcFirstLastPara="1" rIns="137150" wrap="square" tIns="68550"/>
          <a:lstStyle>
            <a:lvl1pPr lvl="0" rtl="0" algn="ctr">
              <a:spcBef>
                <a:spcPts val="0"/>
              </a:spcBef>
              <a:spcAft>
                <a:spcPts val="0"/>
              </a:spcAft>
              <a:buSzPts val="2100"/>
              <a:buNone/>
              <a:defRPr>
                <a:solidFill>
                  <a:srgbClr val="C55A11"/>
                </a:solidFill>
              </a:defRPr>
            </a:lvl1pPr>
            <a:lvl2pPr lvl="1" rtl="0" algn="l">
              <a:spcBef>
                <a:spcPts val="0"/>
              </a:spcBef>
              <a:spcAft>
                <a:spcPts val="0"/>
              </a:spcAft>
              <a:buSzPts val="2100"/>
              <a:buNone/>
              <a:defRPr/>
            </a:lvl2pPr>
            <a:lvl3pPr lvl="2" rtl="0" algn="l">
              <a:spcBef>
                <a:spcPts val="0"/>
              </a:spcBef>
              <a:spcAft>
                <a:spcPts val="0"/>
              </a:spcAft>
              <a:buSzPts val="2100"/>
              <a:buNone/>
              <a:defRPr/>
            </a:lvl3pPr>
            <a:lvl4pPr lvl="3" rtl="0" algn="l">
              <a:spcBef>
                <a:spcPts val="0"/>
              </a:spcBef>
              <a:spcAft>
                <a:spcPts val="0"/>
              </a:spcAft>
              <a:buSzPts val="2100"/>
              <a:buNone/>
              <a:defRPr/>
            </a:lvl4pPr>
            <a:lvl5pPr lvl="4" rtl="0" algn="l">
              <a:spcBef>
                <a:spcPts val="0"/>
              </a:spcBef>
              <a:spcAft>
                <a:spcPts val="0"/>
              </a:spcAft>
              <a:buSzPts val="2100"/>
              <a:buNone/>
              <a:defRPr/>
            </a:lvl5pPr>
            <a:lvl6pPr lvl="5" rtl="0" algn="l">
              <a:spcBef>
                <a:spcPts val="0"/>
              </a:spcBef>
              <a:spcAft>
                <a:spcPts val="0"/>
              </a:spcAft>
              <a:buSzPts val="2100"/>
              <a:buNone/>
              <a:defRPr/>
            </a:lvl6pPr>
            <a:lvl7pPr lvl="6" rtl="0" algn="l">
              <a:spcBef>
                <a:spcPts val="0"/>
              </a:spcBef>
              <a:spcAft>
                <a:spcPts val="0"/>
              </a:spcAft>
              <a:buSzPts val="2100"/>
              <a:buNone/>
              <a:defRPr/>
            </a:lvl7pPr>
            <a:lvl8pPr lvl="7" rtl="0" algn="l">
              <a:spcBef>
                <a:spcPts val="0"/>
              </a:spcBef>
              <a:spcAft>
                <a:spcPts val="0"/>
              </a:spcAft>
              <a:buSzPts val="2100"/>
              <a:buNone/>
              <a:defRPr/>
            </a:lvl8pPr>
            <a:lvl9pPr lvl="8" rtl="0" algn="l">
              <a:spcBef>
                <a:spcPts val="0"/>
              </a:spcBef>
              <a:spcAft>
                <a:spcPts val="0"/>
              </a:spcAft>
              <a:buSzPts val="2100"/>
              <a:buNone/>
              <a:defRPr/>
            </a:lvl9pPr>
          </a:lstStyle>
          <a:p/>
        </p:txBody>
      </p:sp>
      <p:sp>
        <p:nvSpPr>
          <p:cNvPr id="74" name="Google Shape;74;p12"/>
          <p:cNvSpPr txBox="1"/>
          <p:nvPr>
            <p:ph idx="12" type="sldNum"/>
          </p:nvPr>
        </p:nvSpPr>
        <p:spPr>
          <a:xfrm>
            <a:off x="12915900" y="9534525"/>
            <a:ext cx="4114800" cy="547500"/>
          </a:xfrm>
          <a:prstGeom prst="rect">
            <a:avLst/>
          </a:prstGeom>
          <a:noFill/>
          <a:ln>
            <a:noFill/>
          </a:ln>
        </p:spPr>
        <p:txBody>
          <a:bodyPr anchorCtr="0" anchor="ctr" bIns="68550" lIns="137150" spcFirstLastPara="1" rIns="137150" wrap="square" tIns="68550">
            <a:noAutofit/>
          </a:bodyPr>
          <a:lstStyle>
            <a:lvl1pPr indent="0" lvl="0" marL="0" rtl="0" algn="r">
              <a:spcBef>
                <a:spcPts val="0"/>
              </a:spcBef>
              <a:buNone/>
              <a:defRPr sz="1800">
                <a:solidFill>
                  <a:srgbClr val="C55A11"/>
                </a:solidFill>
                <a:latin typeface="Calibri"/>
                <a:ea typeface="Calibri"/>
                <a:cs typeface="Calibri"/>
                <a:sym typeface="Calibri"/>
              </a:defRPr>
            </a:lvl1pPr>
            <a:lvl2pPr indent="0" lvl="1" marL="0" rtl="0" algn="r">
              <a:spcBef>
                <a:spcPts val="0"/>
              </a:spcBef>
              <a:buNone/>
              <a:defRPr sz="1800">
                <a:solidFill>
                  <a:srgbClr val="C55A11"/>
                </a:solidFill>
                <a:latin typeface="Calibri"/>
                <a:ea typeface="Calibri"/>
                <a:cs typeface="Calibri"/>
                <a:sym typeface="Calibri"/>
              </a:defRPr>
            </a:lvl2pPr>
            <a:lvl3pPr indent="0" lvl="2" marL="0" rtl="0" algn="r">
              <a:spcBef>
                <a:spcPts val="0"/>
              </a:spcBef>
              <a:buNone/>
              <a:defRPr sz="1800">
                <a:solidFill>
                  <a:srgbClr val="C55A11"/>
                </a:solidFill>
                <a:latin typeface="Calibri"/>
                <a:ea typeface="Calibri"/>
                <a:cs typeface="Calibri"/>
                <a:sym typeface="Calibri"/>
              </a:defRPr>
            </a:lvl3pPr>
            <a:lvl4pPr indent="0" lvl="3" marL="0" rtl="0" algn="r">
              <a:spcBef>
                <a:spcPts val="0"/>
              </a:spcBef>
              <a:buNone/>
              <a:defRPr sz="1800">
                <a:solidFill>
                  <a:srgbClr val="C55A11"/>
                </a:solidFill>
                <a:latin typeface="Calibri"/>
                <a:ea typeface="Calibri"/>
                <a:cs typeface="Calibri"/>
                <a:sym typeface="Calibri"/>
              </a:defRPr>
            </a:lvl4pPr>
            <a:lvl5pPr indent="0" lvl="4" marL="0" rtl="0" algn="r">
              <a:spcBef>
                <a:spcPts val="0"/>
              </a:spcBef>
              <a:buNone/>
              <a:defRPr sz="1800">
                <a:solidFill>
                  <a:srgbClr val="C55A11"/>
                </a:solidFill>
                <a:latin typeface="Calibri"/>
                <a:ea typeface="Calibri"/>
                <a:cs typeface="Calibri"/>
                <a:sym typeface="Calibri"/>
              </a:defRPr>
            </a:lvl5pPr>
            <a:lvl6pPr indent="0" lvl="5" marL="0" rtl="0" algn="r">
              <a:spcBef>
                <a:spcPts val="0"/>
              </a:spcBef>
              <a:buNone/>
              <a:defRPr sz="1800">
                <a:solidFill>
                  <a:srgbClr val="C55A11"/>
                </a:solidFill>
                <a:latin typeface="Calibri"/>
                <a:ea typeface="Calibri"/>
                <a:cs typeface="Calibri"/>
                <a:sym typeface="Calibri"/>
              </a:defRPr>
            </a:lvl6pPr>
            <a:lvl7pPr indent="0" lvl="6" marL="0" rtl="0" algn="r">
              <a:spcBef>
                <a:spcPts val="0"/>
              </a:spcBef>
              <a:buNone/>
              <a:defRPr sz="1800">
                <a:solidFill>
                  <a:srgbClr val="C55A11"/>
                </a:solidFill>
                <a:latin typeface="Calibri"/>
                <a:ea typeface="Calibri"/>
                <a:cs typeface="Calibri"/>
                <a:sym typeface="Calibri"/>
              </a:defRPr>
            </a:lvl7pPr>
            <a:lvl8pPr indent="0" lvl="7" marL="0" rtl="0" algn="r">
              <a:spcBef>
                <a:spcPts val="0"/>
              </a:spcBef>
              <a:buNone/>
              <a:defRPr sz="1800">
                <a:solidFill>
                  <a:srgbClr val="C55A11"/>
                </a:solidFill>
                <a:latin typeface="Calibri"/>
                <a:ea typeface="Calibri"/>
                <a:cs typeface="Calibri"/>
                <a:sym typeface="Calibri"/>
              </a:defRPr>
            </a:lvl8pPr>
            <a:lvl9pPr indent="0" lvl="8" marL="0" rtl="0" algn="r">
              <a:spcBef>
                <a:spcPts val="0"/>
              </a:spcBef>
              <a:buNone/>
              <a:defRPr sz="1800">
                <a:solidFill>
                  <a:srgbClr val="C55A1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75" name="Google Shape;75;p12"/>
          <p:cNvPicPr preferRelativeResize="0"/>
          <p:nvPr/>
        </p:nvPicPr>
        <p:blipFill rotWithShape="1">
          <a:blip r:embed="rId2">
            <a:alphaModFix/>
          </a:blip>
          <a:srcRect b="0" l="0" r="0" t="0"/>
          <a:stretch/>
        </p:blipFill>
        <p:spPr>
          <a:xfrm>
            <a:off x="13126916" y="375433"/>
            <a:ext cx="4936003" cy="1481502"/>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2.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theme" Target="../theme/theme1.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slideLayout" Target="../slideLayouts/slideLayout4.xml"/><Relationship Id="rId3" Type="http://schemas.openxmlformats.org/officeDocument/2006/relationships/slideLayout" Target="../slideLayouts/slideLayout5.xml"/><Relationship Id="rId4" Type="http://schemas.openxmlformats.org/officeDocument/2006/relationships/slideLayout" Target="../slideLayouts/slideLayout6.xml"/><Relationship Id="rId11" Type="http://schemas.openxmlformats.org/officeDocument/2006/relationships/theme" Target="../theme/theme4.xml"/><Relationship Id="rId10" Type="http://schemas.openxmlformats.org/officeDocument/2006/relationships/slideLayout" Target="../slideLayouts/slideLayout12.xml"/><Relationship Id="rId9" Type="http://schemas.openxmlformats.org/officeDocument/2006/relationships/slideLayout" Target="../slideLayouts/slideLayout11.xml"/><Relationship Id="rId5" Type="http://schemas.openxmlformats.org/officeDocument/2006/relationships/slideLayout" Target="../slideLayouts/slideLayout7.xml"/><Relationship Id="rId6" Type="http://schemas.openxmlformats.org/officeDocument/2006/relationships/slideLayout" Target="../slideLayouts/slideLayout8.xml"/><Relationship Id="rId7" Type="http://schemas.openxmlformats.org/officeDocument/2006/relationships/slideLayout" Target="../slideLayouts/slideLayout9.xml"/><Relationship Id="rId8"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3" name="Shape 13"/>
        <p:cNvGrpSpPr/>
        <p:nvPr/>
      </p:nvGrpSpPr>
      <p:grpSpPr>
        <a:xfrm>
          <a:off x="0" y="0"/>
          <a:ext cx="0" cy="0"/>
          <a:chOff x="0" y="0"/>
          <a:chExt cx="0" cy="0"/>
        </a:xfrm>
      </p:grpSpPr>
      <p:sp>
        <p:nvSpPr>
          <p:cNvPr id="14" name="Google Shape;14;p3"/>
          <p:cNvSpPr txBox="1"/>
          <p:nvPr>
            <p:ph type="title"/>
          </p:nvPr>
        </p:nvSpPr>
        <p:spPr>
          <a:xfrm>
            <a:off x="457200" y="274638"/>
            <a:ext cx="8229600" cy="1143000"/>
          </a:xfrm>
          <a:prstGeom prst="rect">
            <a:avLst/>
          </a:prstGeom>
          <a:noFill/>
          <a:ln>
            <a:noFill/>
          </a:ln>
        </p:spPr>
        <p:txBody>
          <a:bodyPr anchorCtr="0" anchor="ctr" bIns="45725" lIns="91425" spcFirstLastPara="1" rIns="91425" wrap="square" tIns="45725"/>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5" name="Google Shape;15;p3"/>
          <p:cNvSpPr txBox="1"/>
          <p:nvPr>
            <p:ph idx="1" type="body"/>
          </p:nvPr>
        </p:nvSpPr>
        <p:spPr>
          <a:xfrm>
            <a:off x="457200" y="1600200"/>
            <a:ext cx="8229600" cy="4526100"/>
          </a:xfrm>
          <a:prstGeom prst="rect">
            <a:avLst/>
          </a:prstGeom>
          <a:noFill/>
          <a:ln>
            <a:noFill/>
          </a:ln>
        </p:spPr>
        <p:txBody>
          <a:bodyPr anchorCtr="0" anchor="t" bIns="45725" lIns="91425" spcFirstLastPara="1" rIns="91425" wrap="square" tIns="45725"/>
          <a:lstStyle>
            <a:lvl1pPr indent="-431800" lvl="0" marL="457200" marR="0" rtl="0" algn="l">
              <a:spcBef>
                <a:spcPts val="60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12750" lvl="1" marL="914400" marR="0" rtl="0" algn="l">
              <a:spcBef>
                <a:spcPts val="600"/>
              </a:spcBef>
              <a:spcAft>
                <a:spcPts val="0"/>
              </a:spcAft>
              <a:buClr>
                <a:schemeClr val="dk1"/>
              </a:buClr>
              <a:buSzPts val="2900"/>
              <a:buFont typeface="Arial"/>
              <a:buChar char="–"/>
              <a:defRPr b="0" i="0" sz="2900" u="none" cap="none" strike="noStrike">
                <a:solidFill>
                  <a:schemeClr val="dk1"/>
                </a:solidFill>
                <a:latin typeface="Calibri"/>
                <a:ea typeface="Calibri"/>
                <a:cs typeface="Calibri"/>
                <a:sym typeface="Calibri"/>
              </a:defRPr>
            </a:lvl2pPr>
            <a:lvl3pPr indent="-381000" lvl="2" marL="1371600" marR="0" rtl="0" algn="l">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6" name="Google Shape;16;p3"/>
          <p:cNvSpPr txBox="1"/>
          <p:nvPr>
            <p:ph idx="10" type="dt"/>
          </p:nvPr>
        </p:nvSpPr>
        <p:spPr>
          <a:xfrm>
            <a:off x="457200" y="6356350"/>
            <a:ext cx="2133600" cy="365100"/>
          </a:xfrm>
          <a:prstGeom prst="rect">
            <a:avLst/>
          </a:prstGeom>
          <a:noFill/>
          <a:ln>
            <a:noFill/>
          </a:ln>
        </p:spPr>
        <p:txBody>
          <a:bodyPr anchorCtr="0" anchor="ctr" bIns="45725" lIns="91425" spcFirstLastPara="1" rIns="91425" wrap="square" tIns="45725"/>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7" name="Google Shape;17;p3"/>
          <p:cNvSpPr txBox="1"/>
          <p:nvPr>
            <p:ph idx="11" type="ftr"/>
          </p:nvPr>
        </p:nvSpPr>
        <p:spPr>
          <a:xfrm>
            <a:off x="3124200" y="6356350"/>
            <a:ext cx="2895600" cy="365100"/>
          </a:xfrm>
          <a:prstGeom prst="rect">
            <a:avLst/>
          </a:prstGeom>
          <a:noFill/>
          <a:ln>
            <a:noFill/>
          </a:ln>
        </p:spPr>
        <p:txBody>
          <a:bodyPr anchorCtr="0" anchor="ctr" bIns="45725" lIns="91425" spcFirstLastPara="1" rIns="91425" wrap="square" tIns="45725"/>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8" name="Google Shape;18;p3"/>
          <p:cNvSpPr txBox="1"/>
          <p:nvPr>
            <p:ph idx="12" type="sldNum"/>
          </p:nvPr>
        </p:nvSpPr>
        <p:spPr>
          <a:xfrm>
            <a:off x="6553200" y="6356350"/>
            <a:ext cx="2133600" cy="365100"/>
          </a:xfrm>
          <a:prstGeom prst="rect">
            <a:avLst/>
          </a:prstGeom>
          <a:noFill/>
          <a:ln>
            <a:noFill/>
          </a:ln>
        </p:spPr>
        <p:txBody>
          <a:bodyPr anchorCtr="0" anchor="ctr" bIns="45725" lIns="91425" spcFirstLastPara="1" rIns="91425" wrap="square" tIns="45725">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1" name="Shape 21"/>
        <p:cNvGrpSpPr/>
        <p:nvPr/>
      </p:nvGrpSpPr>
      <p:grpSpPr>
        <a:xfrm>
          <a:off x="0" y="0"/>
          <a:ext cx="0" cy="0"/>
          <a:chOff x="0" y="0"/>
          <a:chExt cx="0" cy="0"/>
        </a:xfrm>
      </p:grpSpPr>
      <p:sp>
        <p:nvSpPr>
          <p:cNvPr id="22" name="Google Shape;22;p5"/>
          <p:cNvSpPr txBox="1"/>
          <p:nvPr>
            <p:ph type="title"/>
          </p:nvPr>
        </p:nvSpPr>
        <p:spPr>
          <a:xfrm>
            <a:off x="1257300" y="547688"/>
            <a:ext cx="15773400" cy="1988700"/>
          </a:xfrm>
          <a:prstGeom prst="rect">
            <a:avLst/>
          </a:prstGeom>
          <a:noFill/>
          <a:ln>
            <a:noFill/>
          </a:ln>
        </p:spPr>
        <p:txBody>
          <a:bodyPr anchorCtr="0" anchor="ctr" bIns="68550" lIns="137150" spcFirstLastPara="1" rIns="137150" wrap="square" tIns="68550"/>
          <a:lstStyle>
            <a:lvl1pPr lvl="0" marR="0" rtl="0" algn="l">
              <a:lnSpc>
                <a:spcPct val="90000"/>
              </a:lnSpc>
              <a:spcBef>
                <a:spcPts val="0"/>
              </a:spcBef>
              <a:spcAft>
                <a:spcPts val="0"/>
              </a:spcAft>
              <a:buClr>
                <a:schemeClr val="dk1"/>
              </a:buClr>
              <a:buSzPts val="6600"/>
              <a:buFont typeface="Calibri"/>
              <a:buNone/>
              <a:defRPr b="1" i="0" sz="6600" u="none" cap="none" strike="noStrike">
                <a:solidFill>
                  <a:schemeClr val="dk1"/>
                </a:solidFill>
                <a:latin typeface="Calibri"/>
                <a:ea typeface="Calibri"/>
                <a:cs typeface="Calibri"/>
                <a:sym typeface="Calibri"/>
              </a:defRPr>
            </a:lvl1pPr>
            <a:lvl2pPr lvl="1" rtl="0">
              <a:spcBef>
                <a:spcPts val="0"/>
              </a:spcBef>
              <a:spcAft>
                <a:spcPts val="0"/>
              </a:spcAft>
              <a:buSzPts val="2100"/>
              <a:buNone/>
              <a:defRPr sz="2700"/>
            </a:lvl2pPr>
            <a:lvl3pPr lvl="2" rtl="0">
              <a:spcBef>
                <a:spcPts val="0"/>
              </a:spcBef>
              <a:spcAft>
                <a:spcPts val="0"/>
              </a:spcAft>
              <a:buSzPts val="2100"/>
              <a:buNone/>
              <a:defRPr sz="2700"/>
            </a:lvl3pPr>
            <a:lvl4pPr lvl="3" rtl="0">
              <a:spcBef>
                <a:spcPts val="0"/>
              </a:spcBef>
              <a:spcAft>
                <a:spcPts val="0"/>
              </a:spcAft>
              <a:buSzPts val="2100"/>
              <a:buNone/>
              <a:defRPr sz="2700"/>
            </a:lvl4pPr>
            <a:lvl5pPr lvl="4" rtl="0">
              <a:spcBef>
                <a:spcPts val="0"/>
              </a:spcBef>
              <a:spcAft>
                <a:spcPts val="0"/>
              </a:spcAft>
              <a:buSzPts val="2100"/>
              <a:buNone/>
              <a:defRPr sz="2700"/>
            </a:lvl5pPr>
            <a:lvl6pPr lvl="5" rtl="0">
              <a:spcBef>
                <a:spcPts val="0"/>
              </a:spcBef>
              <a:spcAft>
                <a:spcPts val="0"/>
              </a:spcAft>
              <a:buSzPts val="2100"/>
              <a:buNone/>
              <a:defRPr sz="2700"/>
            </a:lvl6pPr>
            <a:lvl7pPr lvl="6" rtl="0">
              <a:spcBef>
                <a:spcPts val="0"/>
              </a:spcBef>
              <a:spcAft>
                <a:spcPts val="0"/>
              </a:spcAft>
              <a:buSzPts val="2100"/>
              <a:buNone/>
              <a:defRPr sz="2700"/>
            </a:lvl7pPr>
            <a:lvl8pPr lvl="7" rtl="0">
              <a:spcBef>
                <a:spcPts val="0"/>
              </a:spcBef>
              <a:spcAft>
                <a:spcPts val="0"/>
              </a:spcAft>
              <a:buSzPts val="2100"/>
              <a:buNone/>
              <a:defRPr sz="2700"/>
            </a:lvl8pPr>
            <a:lvl9pPr lvl="8" rtl="0">
              <a:spcBef>
                <a:spcPts val="0"/>
              </a:spcBef>
              <a:spcAft>
                <a:spcPts val="0"/>
              </a:spcAft>
              <a:buSzPts val="2100"/>
              <a:buNone/>
              <a:defRPr sz="2700"/>
            </a:lvl9pPr>
          </a:lstStyle>
          <a:p/>
        </p:txBody>
      </p:sp>
      <p:sp>
        <p:nvSpPr>
          <p:cNvPr id="23" name="Google Shape;23;p5"/>
          <p:cNvSpPr txBox="1"/>
          <p:nvPr>
            <p:ph idx="1" type="body"/>
          </p:nvPr>
        </p:nvSpPr>
        <p:spPr>
          <a:xfrm>
            <a:off x="1257300" y="2738438"/>
            <a:ext cx="15773400" cy="6526800"/>
          </a:xfrm>
          <a:prstGeom prst="rect">
            <a:avLst/>
          </a:prstGeom>
          <a:noFill/>
          <a:ln>
            <a:noFill/>
          </a:ln>
        </p:spPr>
        <p:txBody>
          <a:bodyPr anchorCtr="0" anchor="t" bIns="68550" lIns="137150" spcFirstLastPara="1" rIns="137150" wrap="square" tIns="68550"/>
          <a:lstStyle>
            <a:lvl1pPr indent="-495300" lvl="0" marL="457200" marR="0" rtl="0" algn="l">
              <a:lnSpc>
                <a:spcPct val="90000"/>
              </a:lnSpc>
              <a:spcBef>
                <a:spcPts val="1500"/>
              </a:spcBef>
              <a:spcAft>
                <a:spcPts val="0"/>
              </a:spcAft>
              <a:buClr>
                <a:schemeClr val="dk1"/>
              </a:buClr>
              <a:buSzPts val="4200"/>
              <a:buFont typeface="Arial"/>
              <a:buChar char="•"/>
              <a:defRPr b="0" i="0" sz="4200" u="none" cap="none" strike="noStrike">
                <a:solidFill>
                  <a:schemeClr val="dk1"/>
                </a:solidFill>
                <a:latin typeface="Calibri"/>
                <a:ea typeface="Calibri"/>
                <a:cs typeface="Calibri"/>
                <a:sym typeface="Calibri"/>
              </a:defRPr>
            </a:lvl1pPr>
            <a:lvl2pPr indent="-457200" lvl="1" marL="914400" marR="0" rtl="0" algn="l">
              <a:lnSpc>
                <a:spcPct val="90000"/>
              </a:lnSpc>
              <a:spcBef>
                <a:spcPts val="8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2pPr>
            <a:lvl3pPr indent="-419100" lvl="2" marL="1371600" marR="0" rtl="0" algn="l">
              <a:lnSpc>
                <a:spcPct val="90000"/>
              </a:lnSpc>
              <a:spcBef>
                <a:spcPts val="800"/>
              </a:spcBef>
              <a:spcAft>
                <a:spcPts val="0"/>
              </a:spcAft>
              <a:buClr>
                <a:schemeClr val="dk1"/>
              </a:buClr>
              <a:buSzPts val="3000"/>
              <a:buFont typeface="Arial"/>
              <a:buChar char="•"/>
              <a:defRPr b="0" i="0" sz="3000" u="none" cap="none" strike="noStrike">
                <a:solidFill>
                  <a:schemeClr val="dk1"/>
                </a:solidFill>
                <a:latin typeface="Calibri"/>
                <a:ea typeface="Calibri"/>
                <a:cs typeface="Calibri"/>
                <a:sym typeface="Calibri"/>
              </a:defRPr>
            </a:lvl3pPr>
            <a:lvl4pPr indent="-400050" lvl="3" marL="1828800" marR="0" rtl="0" algn="l">
              <a:lnSpc>
                <a:spcPct val="90000"/>
              </a:lnSpc>
              <a:spcBef>
                <a:spcPts val="800"/>
              </a:spcBef>
              <a:spcAft>
                <a:spcPts val="0"/>
              </a:spcAft>
              <a:buClr>
                <a:schemeClr val="dk1"/>
              </a:buClr>
              <a:buSzPts val="2700"/>
              <a:buFont typeface="Arial"/>
              <a:buChar char="•"/>
              <a:defRPr b="0" i="0" sz="2700" u="none" cap="none" strike="noStrike">
                <a:solidFill>
                  <a:schemeClr val="dk1"/>
                </a:solidFill>
                <a:latin typeface="Calibri"/>
                <a:ea typeface="Calibri"/>
                <a:cs typeface="Calibri"/>
                <a:sym typeface="Calibri"/>
              </a:defRPr>
            </a:lvl4pPr>
            <a:lvl5pPr indent="-400050" lvl="4" marL="2286000" marR="0" rtl="0" algn="l">
              <a:lnSpc>
                <a:spcPct val="90000"/>
              </a:lnSpc>
              <a:spcBef>
                <a:spcPts val="800"/>
              </a:spcBef>
              <a:spcAft>
                <a:spcPts val="0"/>
              </a:spcAft>
              <a:buClr>
                <a:schemeClr val="dk1"/>
              </a:buClr>
              <a:buSzPts val="2700"/>
              <a:buFont typeface="Arial"/>
              <a:buChar char="•"/>
              <a:defRPr b="0" i="0" sz="2700" u="none" cap="none" strike="noStrike">
                <a:solidFill>
                  <a:schemeClr val="dk1"/>
                </a:solidFill>
                <a:latin typeface="Calibri"/>
                <a:ea typeface="Calibri"/>
                <a:cs typeface="Calibri"/>
                <a:sym typeface="Calibri"/>
              </a:defRPr>
            </a:lvl5pPr>
            <a:lvl6pPr indent="-400050" lvl="5" marL="2743200" marR="0" rtl="0" algn="l">
              <a:lnSpc>
                <a:spcPct val="90000"/>
              </a:lnSpc>
              <a:spcBef>
                <a:spcPts val="800"/>
              </a:spcBef>
              <a:spcAft>
                <a:spcPts val="0"/>
              </a:spcAft>
              <a:buClr>
                <a:schemeClr val="dk1"/>
              </a:buClr>
              <a:buSzPts val="2700"/>
              <a:buFont typeface="Arial"/>
              <a:buChar char="•"/>
              <a:defRPr b="0" i="0" sz="2700" u="none" cap="none" strike="noStrike">
                <a:solidFill>
                  <a:schemeClr val="dk1"/>
                </a:solidFill>
                <a:latin typeface="Calibri"/>
                <a:ea typeface="Calibri"/>
                <a:cs typeface="Calibri"/>
                <a:sym typeface="Calibri"/>
              </a:defRPr>
            </a:lvl6pPr>
            <a:lvl7pPr indent="-400050" lvl="6" marL="3200400" marR="0" rtl="0" algn="l">
              <a:lnSpc>
                <a:spcPct val="90000"/>
              </a:lnSpc>
              <a:spcBef>
                <a:spcPts val="800"/>
              </a:spcBef>
              <a:spcAft>
                <a:spcPts val="0"/>
              </a:spcAft>
              <a:buClr>
                <a:schemeClr val="dk1"/>
              </a:buClr>
              <a:buSzPts val="2700"/>
              <a:buFont typeface="Arial"/>
              <a:buChar char="•"/>
              <a:defRPr b="0" i="0" sz="2700" u="none" cap="none" strike="noStrike">
                <a:solidFill>
                  <a:schemeClr val="dk1"/>
                </a:solidFill>
                <a:latin typeface="Calibri"/>
                <a:ea typeface="Calibri"/>
                <a:cs typeface="Calibri"/>
                <a:sym typeface="Calibri"/>
              </a:defRPr>
            </a:lvl7pPr>
            <a:lvl8pPr indent="-400050" lvl="7" marL="3657600" marR="0" rtl="0" algn="l">
              <a:lnSpc>
                <a:spcPct val="90000"/>
              </a:lnSpc>
              <a:spcBef>
                <a:spcPts val="800"/>
              </a:spcBef>
              <a:spcAft>
                <a:spcPts val="0"/>
              </a:spcAft>
              <a:buClr>
                <a:schemeClr val="dk1"/>
              </a:buClr>
              <a:buSzPts val="2700"/>
              <a:buFont typeface="Arial"/>
              <a:buChar char="•"/>
              <a:defRPr b="0" i="0" sz="2700" u="none" cap="none" strike="noStrike">
                <a:solidFill>
                  <a:schemeClr val="dk1"/>
                </a:solidFill>
                <a:latin typeface="Calibri"/>
                <a:ea typeface="Calibri"/>
                <a:cs typeface="Calibri"/>
                <a:sym typeface="Calibri"/>
              </a:defRPr>
            </a:lvl8pPr>
            <a:lvl9pPr indent="-400050" lvl="8" marL="4114800" marR="0" rtl="0" algn="l">
              <a:lnSpc>
                <a:spcPct val="90000"/>
              </a:lnSpc>
              <a:spcBef>
                <a:spcPts val="800"/>
              </a:spcBef>
              <a:spcAft>
                <a:spcPts val="0"/>
              </a:spcAft>
              <a:buClr>
                <a:schemeClr val="dk1"/>
              </a:buClr>
              <a:buSzPts val="2700"/>
              <a:buFont typeface="Arial"/>
              <a:buChar char="•"/>
              <a:defRPr b="0" i="0" sz="2700" u="none" cap="none" strike="noStrike">
                <a:solidFill>
                  <a:schemeClr val="dk1"/>
                </a:solidFill>
                <a:latin typeface="Calibri"/>
                <a:ea typeface="Calibri"/>
                <a:cs typeface="Calibri"/>
                <a:sym typeface="Calibri"/>
              </a:defRPr>
            </a:lvl9pPr>
          </a:lstStyle>
          <a:p/>
        </p:txBody>
      </p:sp>
      <p:sp>
        <p:nvSpPr>
          <p:cNvPr id="24" name="Google Shape;24;p5"/>
          <p:cNvSpPr txBox="1"/>
          <p:nvPr>
            <p:ph idx="10" type="dt"/>
          </p:nvPr>
        </p:nvSpPr>
        <p:spPr>
          <a:xfrm>
            <a:off x="1257300" y="9534525"/>
            <a:ext cx="4114800" cy="547500"/>
          </a:xfrm>
          <a:prstGeom prst="rect">
            <a:avLst/>
          </a:prstGeom>
          <a:noFill/>
          <a:ln>
            <a:noFill/>
          </a:ln>
        </p:spPr>
        <p:txBody>
          <a:bodyPr anchorCtr="0" anchor="ctr" bIns="68550" lIns="137150" spcFirstLastPara="1" rIns="137150" wrap="square" tIns="68550"/>
          <a:lstStyle>
            <a:lvl1pPr lvl="0" marR="0" rtl="0" algn="l">
              <a:spcBef>
                <a:spcPts val="0"/>
              </a:spcBef>
              <a:spcAft>
                <a:spcPts val="0"/>
              </a:spcAft>
              <a:buSzPts val="2100"/>
              <a:buNone/>
              <a:defRPr b="0" i="0" sz="1800" u="none" cap="none" strike="noStrike">
                <a:solidFill>
                  <a:srgbClr val="C55A11"/>
                </a:solidFill>
                <a:latin typeface="Calibri"/>
                <a:ea typeface="Calibri"/>
                <a:cs typeface="Calibri"/>
                <a:sym typeface="Calibri"/>
              </a:defRPr>
            </a:lvl1pPr>
            <a:lvl2pPr lvl="1" marR="0" rtl="0" algn="l">
              <a:spcBef>
                <a:spcPts val="0"/>
              </a:spcBef>
              <a:spcAft>
                <a:spcPts val="0"/>
              </a:spcAft>
              <a:buSzPts val="2100"/>
              <a:buNone/>
              <a:defRPr b="0" i="0" sz="2700" u="none" cap="none" strike="noStrike">
                <a:solidFill>
                  <a:schemeClr val="dk1"/>
                </a:solidFill>
                <a:latin typeface="Calibri"/>
                <a:ea typeface="Calibri"/>
                <a:cs typeface="Calibri"/>
                <a:sym typeface="Calibri"/>
              </a:defRPr>
            </a:lvl2pPr>
            <a:lvl3pPr lvl="2" marR="0" rtl="0" algn="l">
              <a:spcBef>
                <a:spcPts val="0"/>
              </a:spcBef>
              <a:spcAft>
                <a:spcPts val="0"/>
              </a:spcAft>
              <a:buSzPts val="2100"/>
              <a:buNone/>
              <a:defRPr b="0" i="0" sz="2700" u="none" cap="none" strike="noStrike">
                <a:solidFill>
                  <a:schemeClr val="dk1"/>
                </a:solidFill>
                <a:latin typeface="Calibri"/>
                <a:ea typeface="Calibri"/>
                <a:cs typeface="Calibri"/>
                <a:sym typeface="Calibri"/>
              </a:defRPr>
            </a:lvl3pPr>
            <a:lvl4pPr lvl="3" marR="0" rtl="0" algn="l">
              <a:spcBef>
                <a:spcPts val="0"/>
              </a:spcBef>
              <a:spcAft>
                <a:spcPts val="0"/>
              </a:spcAft>
              <a:buSzPts val="2100"/>
              <a:buNone/>
              <a:defRPr b="0" i="0" sz="2700" u="none" cap="none" strike="noStrike">
                <a:solidFill>
                  <a:schemeClr val="dk1"/>
                </a:solidFill>
                <a:latin typeface="Calibri"/>
                <a:ea typeface="Calibri"/>
                <a:cs typeface="Calibri"/>
                <a:sym typeface="Calibri"/>
              </a:defRPr>
            </a:lvl4pPr>
            <a:lvl5pPr lvl="4" marR="0" rtl="0" algn="l">
              <a:spcBef>
                <a:spcPts val="0"/>
              </a:spcBef>
              <a:spcAft>
                <a:spcPts val="0"/>
              </a:spcAft>
              <a:buSzPts val="2100"/>
              <a:buNone/>
              <a:defRPr b="0" i="0" sz="2700" u="none" cap="none" strike="noStrike">
                <a:solidFill>
                  <a:schemeClr val="dk1"/>
                </a:solidFill>
                <a:latin typeface="Calibri"/>
                <a:ea typeface="Calibri"/>
                <a:cs typeface="Calibri"/>
                <a:sym typeface="Calibri"/>
              </a:defRPr>
            </a:lvl5pPr>
            <a:lvl6pPr lvl="5" marR="0" rtl="0" algn="l">
              <a:spcBef>
                <a:spcPts val="0"/>
              </a:spcBef>
              <a:spcAft>
                <a:spcPts val="0"/>
              </a:spcAft>
              <a:buSzPts val="2100"/>
              <a:buNone/>
              <a:defRPr b="0" i="0" sz="2700" u="none" cap="none" strike="noStrike">
                <a:solidFill>
                  <a:schemeClr val="dk1"/>
                </a:solidFill>
                <a:latin typeface="Calibri"/>
                <a:ea typeface="Calibri"/>
                <a:cs typeface="Calibri"/>
                <a:sym typeface="Calibri"/>
              </a:defRPr>
            </a:lvl6pPr>
            <a:lvl7pPr lvl="6" marR="0" rtl="0" algn="l">
              <a:spcBef>
                <a:spcPts val="0"/>
              </a:spcBef>
              <a:spcAft>
                <a:spcPts val="0"/>
              </a:spcAft>
              <a:buSzPts val="2100"/>
              <a:buNone/>
              <a:defRPr b="0" i="0" sz="2700" u="none" cap="none" strike="noStrike">
                <a:solidFill>
                  <a:schemeClr val="dk1"/>
                </a:solidFill>
                <a:latin typeface="Calibri"/>
                <a:ea typeface="Calibri"/>
                <a:cs typeface="Calibri"/>
                <a:sym typeface="Calibri"/>
              </a:defRPr>
            </a:lvl7pPr>
            <a:lvl8pPr lvl="7" marR="0" rtl="0" algn="l">
              <a:spcBef>
                <a:spcPts val="0"/>
              </a:spcBef>
              <a:spcAft>
                <a:spcPts val="0"/>
              </a:spcAft>
              <a:buSzPts val="2100"/>
              <a:buNone/>
              <a:defRPr b="0" i="0" sz="2700" u="none" cap="none" strike="noStrike">
                <a:solidFill>
                  <a:schemeClr val="dk1"/>
                </a:solidFill>
                <a:latin typeface="Calibri"/>
                <a:ea typeface="Calibri"/>
                <a:cs typeface="Calibri"/>
                <a:sym typeface="Calibri"/>
              </a:defRPr>
            </a:lvl8pPr>
            <a:lvl9pPr lvl="8" marR="0" rtl="0" algn="l">
              <a:spcBef>
                <a:spcPts val="0"/>
              </a:spcBef>
              <a:spcAft>
                <a:spcPts val="0"/>
              </a:spcAft>
              <a:buSzPts val="2100"/>
              <a:buNone/>
              <a:defRPr b="0" i="0" sz="2700" u="none" cap="none" strike="noStrike">
                <a:solidFill>
                  <a:schemeClr val="dk1"/>
                </a:solidFill>
                <a:latin typeface="Calibri"/>
                <a:ea typeface="Calibri"/>
                <a:cs typeface="Calibri"/>
                <a:sym typeface="Calibri"/>
              </a:defRPr>
            </a:lvl9pPr>
          </a:lstStyle>
          <a:p/>
        </p:txBody>
      </p:sp>
      <p:sp>
        <p:nvSpPr>
          <p:cNvPr id="25" name="Google Shape;25;p5"/>
          <p:cNvSpPr txBox="1"/>
          <p:nvPr>
            <p:ph idx="11" type="ftr"/>
          </p:nvPr>
        </p:nvSpPr>
        <p:spPr>
          <a:xfrm>
            <a:off x="6057900" y="9534525"/>
            <a:ext cx="6172200" cy="547500"/>
          </a:xfrm>
          <a:prstGeom prst="rect">
            <a:avLst/>
          </a:prstGeom>
          <a:noFill/>
          <a:ln>
            <a:noFill/>
          </a:ln>
        </p:spPr>
        <p:txBody>
          <a:bodyPr anchorCtr="0" anchor="ctr" bIns="68550" lIns="137150" spcFirstLastPara="1" rIns="137150" wrap="square" tIns="68550"/>
          <a:lstStyle>
            <a:lvl1pPr lvl="0" marR="0" rtl="0" algn="ctr">
              <a:spcBef>
                <a:spcPts val="0"/>
              </a:spcBef>
              <a:spcAft>
                <a:spcPts val="0"/>
              </a:spcAft>
              <a:buSzPts val="2100"/>
              <a:buNone/>
              <a:defRPr b="0" i="0" sz="1800" u="none" cap="none" strike="noStrike">
                <a:solidFill>
                  <a:srgbClr val="C55A11"/>
                </a:solidFill>
                <a:latin typeface="Calibri"/>
                <a:ea typeface="Calibri"/>
                <a:cs typeface="Calibri"/>
                <a:sym typeface="Calibri"/>
              </a:defRPr>
            </a:lvl1pPr>
            <a:lvl2pPr lvl="1" marR="0" rtl="0" algn="l">
              <a:spcBef>
                <a:spcPts val="0"/>
              </a:spcBef>
              <a:spcAft>
                <a:spcPts val="0"/>
              </a:spcAft>
              <a:buSzPts val="2100"/>
              <a:buNone/>
              <a:defRPr b="0" i="0" sz="2700" u="none" cap="none" strike="noStrike">
                <a:solidFill>
                  <a:schemeClr val="dk1"/>
                </a:solidFill>
                <a:latin typeface="Calibri"/>
                <a:ea typeface="Calibri"/>
                <a:cs typeface="Calibri"/>
                <a:sym typeface="Calibri"/>
              </a:defRPr>
            </a:lvl2pPr>
            <a:lvl3pPr lvl="2" marR="0" rtl="0" algn="l">
              <a:spcBef>
                <a:spcPts val="0"/>
              </a:spcBef>
              <a:spcAft>
                <a:spcPts val="0"/>
              </a:spcAft>
              <a:buSzPts val="2100"/>
              <a:buNone/>
              <a:defRPr b="0" i="0" sz="2700" u="none" cap="none" strike="noStrike">
                <a:solidFill>
                  <a:schemeClr val="dk1"/>
                </a:solidFill>
                <a:latin typeface="Calibri"/>
                <a:ea typeface="Calibri"/>
                <a:cs typeface="Calibri"/>
                <a:sym typeface="Calibri"/>
              </a:defRPr>
            </a:lvl3pPr>
            <a:lvl4pPr lvl="3" marR="0" rtl="0" algn="l">
              <a:spcBef>
                <a:spcPts val="0"/>
              </a:spcBef>
              <a:spcAft>
                <a:spcPts val="0"/>
              </a:spcAft>
              <a:buSzPts val="2100"/>
              <a:buNone/>
              <a:defRPr b="0" i="0" sz="2700" u="none" cap="none" strike="noStrike">
                <a:solidFill>
                  <a:schemeClr val="dk1"/>
                </a:solidFill>
                <a:latin typeface="Calibri"/>
                <a:ea typeface="Calibri"/>
                <a:cs typeface="Calibri"/>
                <a:sym typeface="Calibri"/>
              </a:defRPr>
            </a:lvl4pPr>
            <a:lvl5pPr lvl="4" marR="0" rtl="0" algn="l">
              <a:spcBef>
                <a:spcPts val="0"/>
              </a:spcBef>
              <a:spcAft>
                <a:spcPts val="0"/>
              </a:spcAft>
              <a:buSzPts val="2100"/>
              <a:buNone/>
              <a:defRPr b="0" i="0" sz="2700" u="none" cap="none" strike="noStrike">
                <a:solidFill>
                  <a:schemeClr val="dk1"/>
                </a:solidFill>
                <a:latin typeface="Calibri"/>
                <a:ea typeface="Calibri"/>
                <a:cs typeface="Calibri"/>
                <a:sym typeface="Calibri"/>
              </a:defRPr>
            </a:lvl5pPr>
            <a:lvl6pPr lvl="5" marR="0" rtl="0" algn="l">
              <a:spcBef>
                <a:spcPts val="0"/>
              </a:spcBef>
              <a:spcAft>
                <a:spcPts val="0"/>
              </a:spcAft>
              <a:buSzPts val="2100"/>
              <a:buNone/>
              <a:defRPr b="0" i="0" sz="2700" u="none" cap="none" strike="noStrike">
                <a:solidFill>
                  <a:schemeClr val="dk1"/>
                </a:solidFill>
                <a:latin typeface="Calibri"/>
                <a:ea typeface="Calibri"/>
                <a:cs typeface="Calibri"/>
                <a:sym typeface="Calibri"/>
              </a:defRPr>
            </a:lvl6pPr>
            <a:lvl7pPr lvl="6" marR="0" rtl="0" algn="l">
              <a:spcBef>
                <a:spcPts val="0"/>
              </a:spcBef>
              <a:spcAft>
                <a:spcPts val="0"/>
              </a:spcAft>
              <a:buSzPts val="2100"/>
              <a:buNone/>
              <a:defRPr b="0" i="0" sz="2700" u="none" cap="none" strike="noStrike">
                <a:solidFill>
                  <a:schemeClr val="dk1"/>
                </a:solidFill>
                <a:latin typeface="Calibri"/>
                <a:ea typeface="Calibri"/>
                <a:cs typeface="Calibri"/>
                <a:sym typeface="Calibri"/>
              </a:defRPr>
            </a:lvl7pPr>
            <a:lvl8pPr lvl="7" marR="0" rtl="0" algn="l">
              <a:spcBef>
                <a:spcPts val="0"/>
              </a:spcBef>
              <a:spcAft>
                <a:spcPts val="0"/>
              </a:spcAft>
              <a:buSzPts val="2100"/>
              <a:buNone/>
              <a:defRPr b="0" i="0" sz="2700" u="none" cap="none" strike="noStrike">
                <a:solidFill>
                  <a:schemeClr val="dk1"/>
                </a:solidFill>
                <a:latin typeface="Calibri"/>
                <a:ea typeface="Calibri"/>
                <a:cs typeface="Calibri"/>
                <a:sym typeface="Calibri"/>
              </a:defRPr>
            </a:lvl8pPr>
            <a:lvl9pPr lvl="8" marR="0" rtl="0" algn="l">
              <a:spcBef>
                <a:spcPts val="0"/>
              </a:spcBef>
              <a:spcAft>
                <a:spcPts val="0"/>
              </a:spcAft>
              <a:buSzPts val="2100"/>
              <a:buNone/>
              <a:defRPr b="0" i="0" sz="2700" u="none" cap="none" strike="noStrike">
                <a:solidFill>
                  <a:schemeClr val="dk1"/>
                </a:solidFill>
                <a:latin typeface="Calibri"/>
                <a:ea typeface="Calibri"/>
                <a:cs typeface="Calibri"/>
                <a:sym typeface="Calibri"/>
              </a:defRPr>
            </a:lvl9pPr>
          </a:lstStyle>
          <a:p/>
        </p:txBody>
      </p:sp>
      <p:sp>
        <p:nvSpPr>
          <p:cNvPr id="26" name="Google Shape;26;p5"/>
          <p:cNvSpPr txBox="1"/>
          <p:nvPr>
            <p:ph idx="12" type="sldNum"/>
          </p:nvPr>
        </p:nvSpPr>
        <p:spPr>
          <a:xfrm>
            <a:off x="12915900" y="9534525"/>
            <a:ext cx="4114800" cy="547500"/>
          </a:xfrm>
          <a:prstGeom prst="rect">
            <a:avLst/>
          </a:prstGeom>
          <a:noFill/>
          <a:ln>
            <a:noFill/>
          </a:ln>
        </p:spPr>
        <p:txBody>
          <a:bodyPr anchorCtr="0" anchor="ctr" bIns="68550" lIns="137150" spcFirstLastPara="1" rIns="137150" wrap="square" tIns="68550">
            <a:noAutofit/>
          </a:bodyPr>
          <a:lstStyle>
            <a:lvl1pPr indent="0" lvl="0" marL="0" marR="0" rtl="0" algn="r">
              <a:spcBef>
                <a:spcPts val="0"/>
              </a:spcBef>
              <a:buNone/>
              <a:defRPr b="0" i="0" sz="1800" u="none" cap="none" strike="noStrike">
                <a:solidFill>
                  <a:srgbClr val="C55A11"/>
                </a:solidFill>
                <a:latin typeface="Calibri"/>
                <a:ea typeface="Calibri"/>
                <a:cs typeface="Calibri"/>
                <a:sym typeface="Calibri"/>
              </a:defRPr>
            </a:lvl1pPr>
            <a:lvl2pPr indent="0" lvl="1" marL="0" marR="0" rtl="0" algn="r">
              <a:spcBef>
                <a:spcPts val="0"/>
              </a:spcBef>
              <a:buNone/>
              <a:defRPr b="0" i="0" sz="1800" u="none" cap="none" strike="noStrike">
                <a:solidFill>
                  <a:srgbClr val="C55A11"/>
                </a:solidFill>
                <a:latin typeface="Calibri"/>
                <a:ea typeface="Calibri"/>
                <a:cs typeface="Calibri"/>
                <a:sym typeface="Calibri"/>
              </a:defRPr>
            </a:lvl2pPr>
            <a:lvl3pPr indent="0" lvl="2" marL="0" marR="0" rtl="0" algn="r">
              <a:spcBef>
                <a:spcPts val="0"/>
              </a:spcBef>
              <a:buNone/>
              <a:defRPr b="0" i="0" sz="1800" u="none" cap="none" strike="noStrike">
                <a:solidFill>
                  <a:srgbClr val="C55A11"/>
                </a:solidFill>
                <a:latin typeface="Calibri"/>
                <a:ea typeface="Calibri"/>
                <a:cs typeface="Calibri"/>
                <a:sym typeface="Calibri"/>
              </a:defRPr>
            </a:lvl3pPr>
            <a:lvl4pPr indent="0" lvl="3" marL="0" marR="0" rtl="0" algn="r">
              <a:spcBef>
                <a:spcPts val="0"/>
              </a:spcBef>
              <a:buNone/>
              <a:defRPr b="0" i="0" sz="1800" u="none" cap="none" strike="noStrike">
                <a:solidFill>
                  <a:srgbClr val="C55A11"/>
                </a:solidFill>
                <a:latin typeface="Calibri"/>
                <a:ea typeface="Calibri"/>
                <a:cs typeface="Calibri"/>
                <a:sym typeface="Calibri"/>
              </a:defRPr>
            </a:lvl4pPr>
            <a:lvl5pPr indent="0" lvl="4" marL="0" marR="0" rtl="0" algn="r">
              <a:spcBef>
                <a:spcPts val="0"/>
              </a:spcBef>
              <a:buNone/>
              <a:defRPr b="0" i="0" sz="1800" u="none" cap="none" strike="noStrike">
                <a:solidFill>
                  <a:srgbClr val="C55A11"/>
                </a:solidFill>
                <a:latin typeface="Calibri"/>
                <a:ea typeface="Calibri"/>
                <a:cs typeface="Calibri"/>
                <a:sym typeface="Calibri"/>
              </a:defRPr>
            </a:lvl5pPr>
            <a:lvl6pPr indent="0" lvl="5" marL="0" marR="0" rtl="0" algn="r">
              <a:spcBef>
                <a:spcPts val="0"/>
              </a:spcBef>
              <a:buNone/>
              <a:defRPr b="0" i="0" sz="1800" u="none" cap="none" strike="noStrike">
                <a:solidFill>
                  <a:srgbClr val="C55A11"/>
                </a:solidFill>
                <a:latin typeface="Calibri"/>
                <a:ea typeface="Calibri"/>
                <a:cs typeface="Calibri"/>
                <a:sym typeface="Calibri"/>
              </a:defRPr>
            </a:lvl6pPr>
            <a:lvl7pPr indent="0" lvl="6" marL="0" marR="0" rtl="0" algn="r">
              <a:spcBef>
                <a:spcPts val="0"/>
              </a:spcBef>
              <a:buNone/>
              <a:defRPr b="0" i="0" sz="1800" u="none" cap="none" strike="noStrike">
                <a:solidFill>
                  <a:srgbClr val="C55A11"/>
                </a:solidFill>
                <a:latin typeface="Calibri"/>
                <a:ea typeface="Calibri"/>
                <a:cs typeface="Calibri"/>
                <a:sym typeface="Calibri"/>
              </a:defRPr>
            </a:lvl7pPr>
            <a:lvl8pPr indent="0" lvl="7" marL="0" marR="0" rtl="0" algn="r">
              <a:spcBef>
                <a:spcPts val="0"/>
              </a:spcBef>
              <a:buNone/>
              <a:defRPr b="0" i="0" sz="1800" u="none" cap="none" strike="noStrike">
                <a:solidFill>
                  <a:srgbClr val="C55A11"/>
                </a:solidFill>
                <a:latin typeface="Calibri"/>
                <a:ea typeface="Calibri"/>
                <a:cs typeface="Calibri"/>
                <a:sym typeface="Calibri"/>
              </a:defRPr>
            </a:lvl8pPr>
            <a:lvl9pPr indent="0" lvl="8" marL="0" marR="0" rtl="0" algn="r">
              <a:spcBef>
                <a:spcPts val="0"/>
              </a:spcBef>
              <a:buNone/>
              <a:defRPr b="0" i="0" sz="1800" u="none" cap="none" strike="noStrike">
                <a:solidFill>
                  <a:srgbClr val="C55A1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6"/>
          <p:cNvSpPr txBox="1"/>
          <p:nvPr>
            <p:ph idx="1" type="subTitle"/>
          </p:nvPr>
        </p:nvSpPr>
        <p:spPr>
          <a:xfrm>
            <a:off x="1371601" y="5590099"/>
            <a:ext cx="15129900" cy="3251100"/>
          </a:xfrm>
          <a:prstGeom prst="rect">
            <a:avLst/>
          </a:prstGeom>
          <a:noFill/>
          <a:ln>
            <a:noFill/>
          </a:ln>
        </p:spPr>
        <p:txBody>
          <a:bodyPr anchorCtr="0" anchor="t" bIns="68550" lIns="137150" spcFirstLastPara="1" rIns="137150" wrap="square" tIns="68550">
            <a:noAutofit/>
          </a:bodyPr>
          <a:lstStyle/>
          <a:p>
            <a:pPr indent="0" lvl="0" marL="0" rtl="0" algn="ctr">
              <a:lnSpc>
                <a:spcPct val="90000"/>
              </a:lnSpc>
              <a:spcBef>
                <a:spcPts val="0"/>
              </a:spcBef>
              <a:spcAft>
                <a:spcPts val="0"/>
              </a:spcAft>
              <a:buClr>
                <a:srgbClr val="2F5496"/>
              </a:buClr>
              <a:buSzPts val="5000"/>
              <a:buNone/>
            </a:pPr>
            <a:r>
              <a:rPr b="1" lang="en-US" sz="5000"/>
              <a:t>Enhancing quality in </a:t>
            </a:r>
            <a:br>
              <a:rPr b="1" lang="en-US" sz="5000"/>
            </a:br>
            <a:r>
              <a:rPr b="1" lang="en-US" sz="5000"/>
              <a:t>innovative higher education about consumer awareness </a:t>
            </a:r>
            <a:endParaRPr b="1" sz="5000"/>
          </a:p>
          <a:p>
            <a:pPr indent="0" lvl="0" marL="0" rtl="0" algn="ctr">
              <a:lnSpc>
                <a:spcPct val="90000"/>
              </a:lnSpc>
              <a:spcBef>
                <a:spcPts val="1500"/>
              </a:spcBef>
              <a:spcAft>
                <a:spcPts val="0"/>
              </a:spcAft>
              <a:buClr>
                <a:srgbClr val="2F5496"/>
              </a:buClr>
              <a:buSzPts val="5000"/>
              <a:buNone/>
            </a:pPr>
            <a:r>
              <a:rPr b="1" lang="en-US" sz="5000"/>
              <a:t>Consume-aware</a:t>
            </a:r>
            <a:r>
              <a:rPr lang="en-US" sz="5000"/>
              <a:t> </a:t>
            </a:r>
            <a:br>
              <a:rPr lang="en-US" sz="5000"/>
            </a:br>
            <a:br>
              <a:rPr lang="en-US" sz="2200"/>
            </a:br>
            <a:r>
              <a:rPr lang="en-US" sz="4200"/>
              <a:t>Erasmus+ Action 2</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BCD4"/>
        </a:solidFill>
      </p:bgPr>
    </p:bg>
    <p:spTree>
      <p:nvGrpSpPr>
        <p:cNvPr id="196" name="Shape 196"/>
        <p:cNvGrpSpPr/>
        <p:nvPr/>
      </p:nvGrpSpPr>
      <p:grpSpPr>
        <a:xfrm>
          <a:off x="0" y="0"/>
          <a:ext cx="0" cy="0"/>
          <a:chOff x="0" y="0"/>
          <a:chExt cx="0" cy="0"/>
        </a:xfrm>
      </p:grpSpPr>
      <p:sp>
        <p:nvSpPr>
          <p:cNvPr id="197" name="Google Shape;197;p25"/>
          <p:cNvSpPr/>
          <p:nvPr/>
        </p:nvSpPr>
        <p:spPr>
          <a:xfrm>
            <a:off x="0" y="0"/>
            <a:ext cx="18288000" cy="24438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5"/>
          <p:cNvSpPr txBox="1"/>
          <p:nvPr/>
        </p:nvSpPr>
        <p:spPr>
          <a:xfrm>
            <a:off x="1270800" y="1061350"/>
            <a:ext cx="15746400" cy="973500"/>
          </a:xfrm>
          <a:prstGeom prst="rect">
            <a:avLst/>
          </a:prstGeom>
          <a:noFill/>
          <a:ln>
            <a:noFill/>
          </a:ln>
        </p:spPr>
        <p:txBody>
          <a:bodyPr anchorCtr="0" anchor="t" bIns="0" lIns="0" spcFirstLastPara="1" rIns="0" wrap="square" tIns="0">
            <a:noAutofit/>
          </a:bodyPr>
          <a:lstStyle/>
          <a:p>
            <a:pPr indent="0" lvl="0" marL="0" marR="0" rtl="0" algn="ctr">
              <a:lnSpc>
                <a:spcPct val="131000"/>
              </a:lnSpc>
              <a:spcBef>
                <a:spcPts val="0"/>
              </a:spcBef>
              <a:spcAft>
                <a:spcPts val="0"/>
              </a:spcAft>
              <a:buSzPts val="1100"/>
              <a:buNone/>
            </a:pPr>
            <a:r>
              <a:rPr b="1" lang="en-US" sz="3600">
                <a:solidFill>
                  <a:srgbClr val="00BCD4"/>
                </a:solidFill>
                <a:latin typeface="Montserrat"/>
                <a:ea typeface="Montserrat"/>
                <a:cs typeface="Montserrat"/>
                <a:sym typeface="Montserrat"/>
              </a:rPr>
              <a:t>CONSUMER AWARENESS - RELATED CONCEPTS </a:t>
            </a:r>
            <a:endParaRPr b="1" sz="3600">
              <a:solidFill>
                <a:srgbClr val="00BCD4"/>
              </a:solidFill>
              <a:latin typeface="Montserrat"/>
              <a:ea typeface="Montserrat"/>
              <a:cs typeface="Montserrat"/>
              <a:sym typeface="Montserrat"/>
            </a:endParaRPr>
          </a:p>
          <a:p>
            <a:pPr indent="0" lvl="0" marL="0" marR="0" rtl="0" algn="ctr">
              <a:lnSpc>
                <a:spcPct val="131000"/>
              </a:lnSpc>
              <a:spcBef>
                <a:spcPts val="0"/>
              </a:spcBef>
              <a:spcAft>
                <a:spcPts val="0"/>
              </a:spcAft>
              <a:buSzPts val="1100"/>
              <a:buNone/>
            </a:pPr>
            <a:r>
              <a:t/>
            </a:r>
            <a:endParaRPr b="1" sz="3600">
              <a:solidFill>
                <a:srgbClr val="00BCD4"/>
              </a:solidFill>
              <a:latin typeface="Montserrat"/>
              <a:ea typeface="Montserrat"/>
              <a:cs typeface="Montserrat"/>
              <a:sym typeface="Montserrat"/>
            </a:endParaRPr>
          </a:p>
          <a:p>
            <a:pPr indent="0" lvl="0" marL="0" marR="0" rtl="0" algn="ctr">
              <a:lnSpc>
                <a:spcPct val="131000"/>
              </a:lnSpc>
              <a:spcBef>
                <a:spcPts val="0"/>
              </a:spcBef>
              <a:spcAft>
                <a:spcPts val="0"/>
              </a:spcAft>
              <a:buNone/>
            </a:pPr>
            <a:r>
              <a:t/>
            </a:r>
            <a:endParaRPr b="1" sz="3600">
              <a:solidFill>
                <a:srgbClr val="00BCD4"/>
              </a:solidFill>
              <a:latin typeface="Montserrat"/>
              <a:ea typeface="Montserrat"/>
              <a:cs typeface="Montserrat"/>
              <a:sym typeface="Montserrat"/>
            </a:endParaRPr>
          </a:p>
        </p:txBody>
      </p:sp>
      <p:sp>
        <p:nvSpPr>
          <p:cNvPr id="199" name="Google Shape;199;p25"/>
          <p:cNvSpPr/>
          <p:nvPr/>
        </p:nvSpPr>
        <p:spPr>
          <a:xfrm>
            <a:off x="1028700" y="9171390"/>
            <a:ext cx="16230600" cy="870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00" name="Google Shape;200;p25"/>
          <p:cNvPicPr preferRelativeResize="0"/>
          <p:nvPr/>
        </p:nvPicPr>
        <p:blipFill rotWithShape="1">
          <a:blip r:embed="rId3">
            <a:alphaModFix/>
          </a:blip>
          <a:srcRect b="0" l="0" r="0" t="0"/>
          <a:stretch/>
        </p:blipFill>
        <p:spPr>
          <a:xfrm rot="-5400000">
            <a:off x="17104108" y="9103107"/>
            <a:ext cx="1800598" cy="567188"/>
          </a:xfrm>
          <a:prstGeom prst="rect">
            <a:avLst/>
          </a:prstGeom>
          <a:noFill/>
          <a:ln>
            <a:noFill/>
          </a:ln>
        </p:spPr>
      </p:pic>
      <p:sp>
        <p:nvSpPr>
          <p:cNvPr id="201" name="Google Shape;201;p25"/>
          <p:cNvSpPr txBox="1"/>
          <p:nvPr/>
        </p:nvSpPr>
        <p:spPr>
          <a:xfrm>
            <a:off x="1270800" y="2926400"/>
            <a:ext cx="15746400" cy="5762400"/>
          </a:xfrm>
          <a:prstGeom prst="rect">
            <a:avLst/>
          </a:prstGeom>
          <a:noFill/>
          <a:ln>
            <a:noFill/>
          </a:ln>
        </p:spPr>
        <p:txBody>
          <a:bodyPr anchorCtr="0" anchor="t" bIns="0" lIns="0" spcFirstLastPara="1" rIns="0" wrap="square" tIns="0">
            <a:noAutofit/>
          </a:bodyPr>
          <a:lstStyle/>
          <a:p>
            <a:pPr indent="-469900" lvl="0" marL="457200" marR="0" rtl="0" algn="ctr">
              <a:lnSpc>
                <a:spcPct val="140000"/>
              </a:lnSpc>
              <a:spcBef>
                <a:spcPts val="0"/>
              </a:spcBef>
              <a:spcAft>
                <a:spcPts val="0"/>
              </a:spcAft>
              <a:buClr>
                <a:schemeClr val="dk1"/>
              </a:buClr>
              <a:buSzPts val="3800"/>
              <a:buFont typeface="Montserrat"/>
              <a:buChar char="➢"/>
            </a:pPr>
            <a:r>
              <a:rPr b="1" lang="en-US" sz="3800">
                <a:solidFill>
                  <a:schemeClr val="dk1"/>
                </a:solidFill>
                <a:latin typeface="Montserrat"/>
                <a:ea typeface="Montserrat"/>
                <a:cs typeface="Montserrat"/>
                <a:sym typeface="Montserrat"/>
              </a:rPr>
              <a:t>Larger concepts from ethical perspective:</a:t>
            </a:r>
            <a:endParaRPr b="1" sz="3800">
              <a:solidFill>
                <a:schemeClr val="dk1"/>
              </a:solidFill>
              <a:latin typeface="Montserrat"/>
              <a:ea typeface="Montserrat"/>
              <a:cs typeface="Montserrat"/>
              <a:sym typeface="Montserrat"/>
            </a:endParaRPr>
          </a:p>
          <a:p>
            <a:pPr indent="-469900" lvl="0" marL="457200" marR="0" rtl="0" algn="ctr">
              <a:lnSpc>
                <a:spcPct val="140000"/>
              </a:lnSpc>
              <a:spcBef>
                <a:spcPts val="0"/>
              </a:spcBef>
              <a:spcAft>
                <a:spcPts val="0"/>
              </a:spcAft>
              <a:buClr>
                <a:schemeClr val="dk1"/>
              </a:buClr>
              <a:buSzPts val="3800"/>
              <a:buFont typeface="Montserrat"/>
              <a:buChar char="●"/>
            </a:pPr>
            <a:r>
              <a:rPr b="1" lang="en-US" sz="3800">
                <a:solidFill>
                  <a:schemeClr val="dk1"/>
                </a:solidFill>
                <a:latin typeface="Montserrat"/>
                <a:ea typeface="Montserrat"/>
                <a:cs typeface="Montserrat"/>
                <a:sym typeface="Montserrat"/>
              </a:rPr>
              <a:t>Business ethics</a:t>
            </a:r>
            <a:endParaRPr b="1" sz="3800">
              <a:solidFill>
                <a:schemeClr val="dk1"/>
              </a:solidFill>
              <a:latin typeface="Montserrat"/>
              <a:ea typeface="Montserrat"/>
              <a:cs typeface="Montserrat"/>
              <a:sym typeface="Montserrat"/>
            </a:endParaRPr>
          </a:p>
          <a:p>
            <a:pPr indent="-469900" lvl="0" marL="457200" marR="0" rtl="0" algn="ctr">
              <a:lnSpc>
                <a:spcPct val="140000"/>
              </a:lnSpc>
              <a:spcBef>
                <a:spcPts val="0"/>
              </a:spcBef>
              <a:spcAft>
                <a:spcPts val="0"/>
              </a:spcAft>
              <a:buClr>
                <a:schemeClr val="dk1"/>
              </a:buClr>
              <a:buSzPts val="3800"/>
              <a:buFont typeface="Montserrat"/>
              <a:buChar char="●"/>
            </a:pPr>
            <a:r>
              <a:rPr b="1" lang="en-US" sz="3800">
                <a:solidFill>
                  <a:schemeClr val="dk1"/>
                </a:solidFill>
                <a:latin typeface="Montserrat"/>
                <a:ea typeface="Montserrat"/>
                <a:cs typeface="Montserrat"/>
                <a:sym typeface="Montserrat"/>
              </a:rPr>
              <a:t>Corporate Social Responsibility (CSR)</a:t>
            </a:r>
            <a:endParaRPr b="1" sz="3800">
              <a:solidFill>
                <a:schemeClr val="dk1"/>
              </a:solidFill>
              <a:latin typeface="Montserrat"/>
              <a:ea typeface="Montserrat"/>
              <a:cs typeface="Montserrat"/>
              <a:sym typeface="Montserrat"/>
            </a:endParaRPr>
          </a:p>
          <a:p>
            <a:pPr indent="0" lvl="0" marL="0" marR="0" rtl="0" algn="ctr">
              <a:lnSpc>
                <a:spcPct val="140000"/>
              </a:lnSpc>
              <a:spcBef>
                <a:spcPts val="0"/>
              </a:spcBef>
              <a:spcAft>
                <a:spcPts val="0"/>
              </a:spcAft>
              <a:buClr>
                <a:schemeClr val="dk1"/>
              </a:buClr>
              <a:buSzPts val="1100"/>
              <a:buFont typeface="Arial"/>
              <a:buNone/>
            </a:pPr>
            <a:r>
              <a:t/>
            </a:r>
            <a:endParaRPr b="1" sz="3800">
              <a:solidFill>
                <a:schemeClr val="dk1"/>
              </a:solidFill>
              <a:latin typeface="Montserrat"/>
              <a:ea typeface="Montserrat"/>
              <a:cs typeface="Montserrat"/>
              <a:sym typeface="Montserrat"/>
            </a:endParaRPr>
          </a:p>
          <a:p>
            <a:pPr indent="-469900" lvl="0" marL="457200" marR="0" rtl="0" algn="ctr">
              <a:lnSpc>
                <a:spcPct val="140000"/>
              </a:lnSpc>
              <a:spcBef>
                <a:spcPts val="0"/>
              </a:spcBef>
              <a:spcAft>
                <a:spcPts val="0"/>
              </a:spcAft>
              <a:buClr>
                <a:schemeClr val="dk1"/>
              </a:buClr>
              <a:buSzPts val="3800"/>
              <a:buFont typeface="Montserrat"/>
              <a:buChar char="➢"/>
            </a:pPr>
            <a:r>
              <a:rPr b="1" lang="en-US" sz="3800">
                <a:solidFill>
                  <a:schemeClr val="dk1"/>
                </a:solidFill>
                <a:latin typeface="Montserrat"/>
                <a:ea typeface="Montserrat"/>
                <a:cs typeface="Montserrat"/>
                <a:sym typeface="Montserrat"/>
              </a:rPr>
              <a:t>Larger external factors influencing company’s strategies related to consumer awareness</a:t>
            </a:r>
            <a:endParaRPr b="1" sz="3800">
              <a:solidFill>
                <a:schemeClr val="dk1"/>
              </a:solidFill>
              <a:latin typeface="Montserrat"/>
              <a:ea typeface="Montserrat"/>
              <a:cs typeface="Montserrat"/>
              <a:sym typeface="Montserrat"/>
            </a:endParaRPr>
          </a:p>
          <a:p>
            <a:pPr indent="-469900" lvl="0" marL="457200" marR="0" rtl="0" algn="ctr">
              <a:lnSpc>
                <a:spcPct val="140000"/>
              </a:lnSpc>
              <a:spcBef>
                <a:spcPts val="0"/>
              </a:spcBef>
              <a:spcAft>
                <a:spcPts val="0"/>
              </a:spcAft>
              <a:buClr>
                <a:schemeClr val="dk1"/>
              </a:buClr>
              <a:buSzPts val="3800"/>
              <a:buFont typeface="Montserrat"/>
              <a:buChar char="➢"/>
            </a:pPr>
            <a:r>
              <a:rPr b="1" lang="en-US" sz="3800">
                <a:solidFill>
                  <a:schemeClr val="dk1"/>
                </a:solidFill>
                <a:latin typeface="Montserrat"/>
                <a:ea typeface="Montserrat"/>
                <a:cs typeface="Montserrat"/>
                <a:sym typeface="Montserrat"/>
              </a:rPr>
              <a:t>Consumer behavior</a:t>
            </a:r>
            <a:endParaRPr b="1" sz="3800">
              <a:solidFill>
                <a:schemeClr val="dk1"/>
              </a:solidFill>
              <a:latin typeface="Montserrat"/>
              <a:ea typeface="Montserrat"/>
              <a:cs typeface="Montserrat"/>
              <a:sym typeface="Montserrat"/>
            </a:endParaRPr>
          </a:p>
          <a:p>
            <a:pPr indent="0" lvl="0" marL="0" marR="0" rtl="0" algn="ctr">
              <a:lnSpc>
                <a:spcPct val="140000"/>
              </a:lnSpc>
              <a:spcBef>
                <a:spcPts val="0"/>
              </a:spcBef>
              <a:spcAft>
                <a:spcPts val="0"/>
              </a:spcAft>
              <a:buClr>
                <a:schemeClr val="dk1"/>
              </a:buClr>
              <a:buSzPts val="1100"/>
              <a:buFont typeface="Arial"/>
              <a:buNone/>
            </a:pPr>
            <a:r>
              <a:t/>
            </a:r>
            <a:endParaRPr b="1" sz="3600">
              <a:solidFill>
                <a:schemeClr val="dk1"/>
              </a:solidFill>
              <a:latin typeface="Montserrat"/>
              <a:ea typeface="Montserrat"/>
              <a:cs typeface="Montserrat"/>
              <a:sym typeface="Montserrat"/>
            </a:endParaRPr>
          </a:p>
          <a:p>
            <a:pPr indent="0" lvl="0" marL="0" marR="0" rtl="0" algn="ctr">
              <a:lnSpc>
                <a:spcPct val="140000"/>
              </a:lnSpc>
              <a:spcBef>
                <a:spcPts val="0"/>
              </a:spcBef>
              <a:spcAft>
                <a:spcPts val="0"/>
              </a:spcAft>
              <a:buNone/>
            </a:pPr>
            <a:r>
              <a:t/>
            </a:r>
            <a:endParaRPr b="1" sz="3600">
              <a:solidFill>
                <a:schemeClr val="dk1"/>
              </a:solidFill>
              <a:latin typeface="Montserrat"/>
              <a:ea typeface="Montserrat"/>
              <a:cs typeface="Montserrat"/>
              <a:sym typeface="Montserra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05" name="Shape 205"/>
        <p:cNvGrpSpPr/>
        <p:nvPr/>
      </p:nvGrpSpPr>
      <p:grpSpPr>
        <a:xfrm>
          <a:off x="0" y="0"/>
          <a:ext cx="0" cy="0"/>
          <a:chOff x="0" y="0"/>
          <a:chExt cx="0" cy="0"/>
        </a:xfrm>
      </p:grpSpPr>
      <p:sp>
        <p:nvSpPr>
          <p:cNvPr id="206" name="Google Shape;206;p26"/>
          <p:cNvSpPr/>
          <p:nvPr/>
        </p:nvSpPr>
        <p:spPr>
          <a:xfrm>
            <a:off x="0" y="0"/>
            <a:ext cx="18288000" cy="24438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6"/>
          <p:cNvSpPr txBox="1"/>
          <p:nvPr/>
        </p:nvSpPr>
        <p:spPr>
          <a:xfrm>
            <a:off x="1270800" y="625600"/>
            <a:ext cx="15746400" cy="973500"/>
          </a:xfrm>
          <a:prstGeom prst="rect">
            <a:avLst/>
          </a:prstGeom>
          <a:noFill/>
          <a:ln>
            <a:noFill/>
          </a:ln>
        </p:spPr>
        <p:txBody>
          <a:bodyPr anchorCtr="0" anchor="t" bIns="0" lIns="0" spcFirstLastPara="1" rIns="0" wrap="square" tIns="0">
            <a:noAutofit/>
          </a:bodyPr>
          <a:lstStyle/>
          <a:p>
            <a:pPr indent="0" lvl="0" marL="0" marR="0" rtl="0" algn="ctr">
              <a:lnSpc>
                <a:spcPct val="131000"/>
              </a:lnSpc>
              <a:spcBef>
                <a:spcPts val="0"/>
              </a:spcBef>
              <a:spcAft>
                <a:spcPts val="0"/>
              </a:spcAft>
              <a:buSzPts val="1100"/>
              <a:buNone/>
            </a:pPr>
            <a:r>
              <a:rPr b="1" lang="en-US" sz="3600">
                <a:solidFill>
                  <a:srgbClr val="00BCD4"/>
                </a:solidFill>
                <a:latin typeface="Montserrat"/>
                <a:ea typeface="Montserrat"/>
                <a:cs typeface="Montserrat"/>
                <a:sym typeface="Montserrat"/>
              </a:rPr>
              <a:t>STRENGTH OF THE CHANGE IN BUSINESS FIELD - </a:t>
            </a:r>
            <a:endParaRPr b="1" sz="3600">
              <a:solidFill>
                <a:srgbClr val="00BCD4"/>
              </a:solidFill>
              <a:latin typeface="Montserrat"/>
              <a:ea typeface="Montserrat"/>
              <a:cs typeface="Montserrat"/>
              <a:sym typeface="Montserrat"/>
            </a:endParaRPr>
          </a:p>
          <a:p>
            <a:pPr indent="0" lvl="0" marL="0" marR="0" rtl="0" algn="ctr">
              <a:lnSpc>
                <a:spcPct val="131000"/>
              </a:lnSpc>
              <a:spcBef>
                <a:spcPts val="0"/>
              </a:spcBef>
              <a:spcAft>
                <a:spcPts val="0"/>
              </a:spcAft>
              <a:buClr>
                <a:schemeClr val="dk1"/>
              </a:buClr>
              <a:buSzPts val="1100"/>
              <a:buFont typeface="Arial"/>
              <a:buNone/>
            </a:pPr>
            <a:r>
              <a:rPr b="1" lang="en-US" sz="3600">
                <a:solidFill>
                  <a:srgbClr val="00BCD4"/>
                </a:solidFill>
                <a:latin typeface="Montserrat"/>
                <a:ea typeface="Montserrat"/>
                <a:cs typeface="Montserrat"/>
                <a:sym typeface="Montserrat"/>
              </a:rPr>
              <a:t>E.G. SUSTAINABILITY </a:t>
            </a:r>
            <a:endParaRPr b="1" sz="3600">
              <a:solidFill>
                <a:srgbClr val="00BCD4"/>
              </a:solidFill>
              <a:latin typeface="Montserrat"/>
              <a:ea typeface="Montserrat"/>
              <a:cs typeface="Montserrat"/>
              <a:sym typeface="Montserrat"/>
            </a:endParaRPr>
          </a:p>
          <a:p>
            <a:pPr indent="0" lvl="0" marL="0" marR="0" rtl="0" algn="ctr">
              <a:lnSpc>
                <a:spcPct val="131000"/>
              </a:lnSpc>
              <a:spcBef>
                <a:spcPts val="0"/>
              </a:spcBef>
              <a:spcAft>
                <a:spcPts val="0"/>
              </a:spcAft>
              <a:buSzPts val="1100"/>
              <a:buNone/>
            </a:pPr>
            <a:r>
              <a:t/>
            </a:r>
            <a:endParaRPr b="1" sz="3600">
              <a:solidFill>
                <a:srgbClr val="00BCD4"/>
              </a:solidFill>
              <a:latin typeface="Montserrat"/>
              <a:ea typeface="Montserrat"/>
              <a:cs typeface="Montserrat"/>
              <a:sym typeface="Montserrat"/>
            </a:endParaRPr>
          </a:p>
          <a:p>
            <a:pPr indent="0" lvl="0" marL="0" marR="0" rtl="0" algn="ctr">
              <a:lnSpc>
                <a:spcPct val="131000"/>
              </a:lnSpc>
              <a:spcBef>
                <a:spcPts val="0"/>
              </a:spcBef>
              <a:spcAft>
                <a:spcPts val="0"/>
              </a:spcAft>
              <a:buSzPts val="1100"/>
              <a:buNone/>
            </a:pPr>
            <a:r>
              <a:t/>
            </a:r>
            <a:endParaRPr b="1" sz="3600">
              <a:solidFill>
                <a:srgbClr val="00BCD4"/>
              </a:solidFill>
              <a:latin typeface="Montserrat"/>
              <a:ea typeface="Montserrat"/>
              <a:cs typeface="Montserrat"/>
              <a:sym typeface="Montserrat"/>
            </a:endParaRPr>
          </a:p>
          <a:p>
            <a:pPr indent="0" lvl="0" marL="0" marR="0" rtl="0" algn="ctr">
              <a:lnSpc>
                <a:spcPct val="131000"/>
              </a:lnSpc>
              <a:spcBef>
                <a:spcPts val="0"/>
              </a:spcBef>
              <a:spcAft>
                <a:spcPts val="0"/>
              </a:spcAft>
              <a:buNone/>
            </a:pPr>
            <a:r>
              <a:t/>
            </a:r>
            <a:endParaRPr b="1" sz="3600">
              <a:solidFill>
                <a:srgbClr val="00BCD4"/>
              </a:solidFill>
              <a:latin typeface="Montserrat"/>
              <a:ea typeface="Montserrat"/>
              <a:cs typeface="Montserrat"/>
              <a:sym typeface="Montserrat"/>
            </a:endParaRPr>
          </a:p>
        </p:txBody>
      </p:sp>
      <p:sp>
        <p:nvSpPr>
          <p:cNvPr id="208" name="Google Shape;208;p26"/>
          <p:cNvSpPr/>
          <p:nvPr/>
        </p:nvSpPr>
        <p:spPr>
          <a:xfrm>
            <a:off x="1028700" y="9171390"/>
            <a:ext cx="16230600" cy="870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09" name="Google Shape;209;p26"/>
          <p:cNvPicPr preferRelativeResize="0"/>
          <p:nvPr/>
        </p:nvPicPr>
        <p:blipFill rotWithShape="1">
          <a:blip r:embed="rId3">
            <a:alphaModFix/>
          </a:blip>
          <a:srcRect b="0" l="0" r="0" t="0"/>
          <a:stretch/>
        </p:blipFill>
        <p:spPr>
          <a:xfrm rot="-5400000">
            <a:off x="17104108" y="9103107"/>
            <a:ext cx="1800598" cy="567188"/>
          </a:xfrm>
          <a:prstGeom prst="rect">
            <a:avLst/>
          </a:prstGeom>
          <a:noFill/>
          <a:ln>
            <a:noFill/>
          </a:ln>
        </p:spPr>
      </p:pic>
      <p:sp>
        <p:nvSpPr>
          <p:cNvPr id="210" name="Google Shape;210;p26"/>
          <p:cNvSpPr txBox="1"/>
          <p:nvPr/>
        </p:nvSpPr>
        <p:spPr>
          <a:xfrm>
            <a:off x="1270800" y="3735525"/>
            <a:ext cx="15746400" cy="2331600"/>
          </a:xfrm>
          <a:prstGeom prst="rect">
            <a:avLst/>
          </a:prstGeom>
          <a:noFill/>
          <a:ln>
            <a:noFill/>
          </a:ln>
        </p:spPr>
        <p:txBody>
          <a:bodyPr anchorCtr="0" anchor="t" bIns="0" lIns="0" spcFirstLastPara="1" rIns="0" wrap="square" tIns="0">
            <a:noAutofit/>
          </a:bodyPr>
          <a:lstStyle/>
          <a:p>
            <a:pPr indent="0" lvl="0" marL="0" marR="0" rtl="0" algn="just">
              <a:lnSpc>
                <a:spcPct val="140000"/>
              </a:lnSpc>
              <a:spcBef>
                <a:spcPts val="0"/>
              </a:spcBef>
              <a:spcAft>
                <a:spcPts val="0"/>
              </a:spcAft>
              <a:buSzPts val="1100"/>
              <a:buNone/>
            </a:pPr>
            <a:r>
              <a:rPr lang="en-US" sz="3000">
                <a:latin typeface="Montserrat"/>
                <a:ea typeface="Montserrat"/>
                <a:cs typeface="Montserrat"/>
                <a:sym typeface="Montserrat"/>
              </a:rPr>
              <a:t>‘The UK will enjoy a healthy, long-term recovery only if business leaders put the environment at the heart of corporate strategies. In the past , UK plc has too often regarded ‘sustainability’ as an optional add-on, rather than as essential element of corporate and national economic success’ – Leading executives of Marks and Spencer, GE, O2 …</a:t>
            </a:r>
            <a:endParaRPr sz="3000">
              <a:latin typeface="Montserrat"/>
              <a:ea typeface="Montserrat"/>
              <a:cs typeface="Montserrat"/>
              <a:sym typeface="Montserrat"/>
            </a:endParaRPr>
          </a:p>
          <a:p>
            <a:pPr indent="0" lvl="0" marL="0" marR="0" rtl="0" algn="ctr">
              <a:lnSpc>
                <a:spcPct val="140000"/>
              </a:lnSpc>
              <a:spcBef>
                <a:spcPts val="0"/>
              </a:spcBef>
              <a:spcAft>
                <a:spcPts val="0"/>
              </a:spcAft>
              <a:buSzPts val="1100"/>
              <a:buNone/>
            </a:pPr>
            <a:r>
              <a:t/>
            </a:r>
            <a:endParaRPr sz="3000">
              <a:latin typeface="Montserrat"/>
              <a:ea typeface="Montserrat"/>
              <a:cs typeface="Montserrat"/>
              <a:sym typeface="Montserrat"/>
            </a:endParaRPr>
          </a:p>
          <a:p>
            <a:pPr indent="0" lvl="0" marL="0" marR="0" rtl="0" algn="ctr">
              <a:lnSpc>
                <a:spcPct val="140000"/>
              </a:lnSpc>
              <a:spcBef>
                <a:spcPts val="0"/>
              </a:spcBef>
              <a:spcAft>
                <a:spcPts val="0"/>
              </a:spcAft>
              <a:buClr>
                <a:schemeClr val="dk1"/>
              </a:buClr>
              <a:buSzPts val="1100"/>
              <a:buFont typeface="Arial"/>
              <a:buNone/>
            </a:pPr>
            <a:r>
              <a:t/>
            </a:r>
            <a:endParaRPr sz="3000">
              <a:latin typeface="Montserrat"/>
              <a:ea typeface="Montserrat"/>
              <a:cs typeface="Montserrat"/>
              <a:sym typeface="Montserrat"/>
            </a:endParaRPr>
          </a:p>
          <a:p>
            <a:pPr indent="0" lvl="0" marL="0" marR="0" rtl="0" algn="ctr">
              <a:lnSpc>
                <a:spcPct val="140000"/>
              </a:lnSpc>
              <a:spcBef>
                <a:spcPts val="0"/>
              </a:spcBef>
              <a:spcAft>
                <a:spcPts val="0"/>
              </a:spcAft>
              <a:buClr>
                <a:schemeClr val="dk1"/>
              </a:buClr>
              <a:buSzPts val="1100"/>
              <a:buFont typeface="Arial"/>
              <a:buNone/>
            </a:pPr>
            <a:r>
              <a:t/>
            </a:r>
            <a:endParaRPr sz="3000">
              <a:latin typeface="Montserrat"/>
              <a:ea typeface="Montserrat"/>
              <a:cs typeface="Montserrat"/>
              <a:sym typeface="Montserrat"/>
            </a:endParaRPr>
          </a:p>
          <a:p>
            <a:pPr indent="0" lvl="0" marL="0" marR="0" rtl="0" algn="ctr">
              <a:lnSpc>
                <a:spcPct val="140000"/>
              </a:lnSpc>
              <a:spcBef>
                <a:spcPts val="0"/>
              </a:spcBef>
              <a:spcAft>
                <a:spcPts val="0"/>
              </a:spcAft>
              <a:buNone/>
            </a:pPr>
            <a:r>
              <a:t/>
            </a:r>
            <a:endParaRPr sz="3000">
              <a:latin typeface="Montserrat"/>
              <a:ea typeface="Montserrat"/>
              <a:cs typeface="Montserrat"/>
              <a:sym typeface="Montserra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BCD4"/>
        </a:solidFill>
      </p:bgPr>
    </p:bg>
    <p:spTree>
      <p:nvGrpSpPr>
        <p:cNvPr id="214" name="Shape 214"/>
        <p:cNvGrpSpPr/>
        <p:nvPr/>
      </p:nvGrpSpPr>
      <p:grpSpPr>
        <a:xfrm>
          <a:off x="0" y="0"/>
          <a:ext cx="0" cy="0"/>
          <a:chOff x="0" y="0"/>
          <a:chExt cx="0" cy="0"/>
        </a:xfrm>
      </p:grpSpPr>
      <p:sp>
        <p:nvSpPr>
          <p:cNvPr id="215" name="Google Shape;215;p27"/>
          <p:cNvSpPr/>
          <p:nvPr/>
        </p:nvSpPr>
        <p:spPr>
          <a:xfrm>
            <a:off x="0" y="0"/>
            <a:ext cx="18288000" cy="24438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7"/>
          <p:cNvSpPr txBox="1"/>
          <p:nvPr/>
        </p:nvSpPr>
        <p:spPr>
          <a:xfrm>
            <a:off x="1270800" y="656700"/>
            <a:ext cx="15746400" cy="973500"/>
          </a:xfrm>
          <a:prstGeom prst="rect">
            <a:avLst/>
          </a:prstGeom>
          <a:noFill/>
          <a:ln>
            <a:noFill/>
          </a:ln>
        </p:spPr>
        <p:txBody>
          <a:bodyPr anchorCtr="0" anchor="t" bIns="0" lIns="0" spcFirstLastPara="1" rIns="0" wrap="square" tIns="0">
            <a:noAutofit/>
          </a:bodyPr>
          <a:lstStyle/>
          <a:p>
            <a:pPr indent="0" lvl="0" marL="0" marR="0" rtl="0" algn="ctr">
              <a:lnSpc>
                <a:spcPct val="131000"/>
              </a:lnSpc>
              <a:spcBef>
                <a:spcPts val="0"/>
              </a:spcBef>
              <a:spcAft>
                <a:spcPts val="0"/>
              </a:spcAft>
              <a:buClr>
                <a:schemeClr val="dk1"/>
              </a:buClr>
              <a:buSzPts val="1100"/>
              <a:buFont typeface="Arial"/>
              <a:buNone/>
            </a:pPr>
            <a:r>
              <a:rPr b="1" lang="en-US" sz="3600">
                <a:solidFill>
                  <a:srgbClr val="00BCD4"/>
                </a:solidFill>
                <a:latin typeface="Montserrat"/>
                <a:ea typeface="Montserrat"/>
                <a:cs typeface="Montserrat"/>
                <a:sym typeface="Montserrat"/>
              </a:rPr>
              <a:t>CSR – CONNECTING TO MARKETS</a:t>
            </a:r>
            <a:endParaRPr b="1" sz="3600">
              <a:solidFill>
                <a:srgbClr val="00BCD4"/>
              </a:solidFill>
              <a:latin typeface="Montserrat"/>
              <a:ea typeface="Montserrat"/>
              <a:cs typeface="Montserrat"/>
              <a:sym typeface="Montserrat"/>
            </a:endParaRPr>
          </a:p>
          <a:p>
            <a:pPr indent="0" lvl="0" marL="0" marR="0" rtl="0" algn="ctr">
              <a:lnSpc>
                <a:spcPct val="131000"/>
              </a:lnSpc>
              <a:spcBef>
                <a:spcPts val="0"/>
              </a:spcBef>
              <a:spcAft>
                <a:spcPts val="0"/>
              </a:spcAft>
              <a:buClr>
                <a:schemeClr val="dk1"/>
              </a:buClr>
              <a:buSzPts val="1100"/>
              <a:buFont typeface="Arial"/>
              <a:buNone/>
            </a:pPr>
            <a:r>
              <a:rPr b="1" lang="en-US" sz="3600">
                <a:solidFill>
                  <a:srgbClr val="00BCD4"/>
                </a:solidFill>
                <a:latin typeface="Montserrat"/>
                <a:ea typeface="Montserrat"/>
                <a:cs typeface="Montserrat"/>
                <a:sym typeface="Montserrat"/>
              </a:rPr>
              <a:t> EFFICIENTLY THROUGH MARKETING </a:t>
            </a:r>
            <a:endParaRPr b="1" sz="3600">
              <a:solidFill>
                <a:srgbClr val="00BCD4"/>
              </a:solidFill>
              <a:latin typeface="Montserrat"/>
              <a:ea typeface="Montserrat"/>
              <a:cs typeface="Montserrat"/>
              <a:sym typeface="Montserrat"/>
            </a:endParaRPr>
          </a:p>
          <a:p>
            <a:pPr indent="0" lvl="0" marL="0" marR="0" rtl="0" algn="ctr">
              <a:lnSpc>
                <a:spcPct val="131000"/>
              </a:lnSpc>
              <a:spcBef>
                <a:spcPts val="0"/>
              </a:spcBef>
              <a:spcAft>
                <a:spcPts val="0"/>
              </a:spcAft>
              <a:buClr>
                <a:schemeClr val="dk1"/>
              </a:buClr>
              <a:buSzPts val="1100"/>
              <a:buFont typeface="Arial"/>
              <a:buNone/>
            </a:pPr>
            <a:r>
              <a:t/>
            </a:r>
            <a:endParaRPr b="1" sz="3600">
              <a:solidFill>
                <a:srgbClr val="00BCD4"/>
              </a:solidFill>
              <a:latin typeface="Montserrat"/>
              <a:ea typeface="Montserrat"/>
              <a:cs typeface="Montserrat"/>
              <a:sym typeface="Montserrat"/>
            </a:endParaRPr>
          </a:p>
          <a:p>
            <a:pPr indent="0" lvl="0" marL="0" marR="0" rtl="0" algn="ctr">
              <a:lnSpc>
                <a:spcPct val="131000"/>
              </a:lnSpc>
              <a:spcBef>
                <a:spcPts val="0"/>
              </a:spcBef>
              <a:spcAft>
                <a:spcPts val="0"/>
              </a:spcAft>
              <a:buClr>
                <a:schemeClr val="dk1"/>
              </a:buClr>
              <a:buSzPts val="1100"/>
              <a:buFont typeface="Arial"/>
              <a:buNone/>
            </a:pPr>
            <a:r>
              <a:t/>
            </a:r>
            <a:endParaRPr b="1" sz="3600">
              <a:solidFill>
                <a:srgbClr val="00BCD4"/>
              </a:solidFill>
              <a:latin typeface="Montserrat"/>
              <a:ea typeface="Montserrat"/>
              <a:cs typeface="Montserrat"/>
              <a:sym typeface="Montserrat"/>
            </a:endParaRPr>
          </a:p>
          <a:p>
            <a:pPr indent="0" lvl="0" marL="0" marR="0" rtl="0" algn="ctr">
              <a:lnSpc>
                <a:spcPct val="131000"/>
              </a:lnSpc>
              <a:spcBef>
                <a:spcPts val="0"/>
              </a:spcBef>
              <a:spcAft>
                <a:spcPts val="0"/>
              </a:spcAft>
              <a:buClr>
                <a:schemeClr val="dk1"/>
              </a:buClr>
              <a:buSzPts val="1100"/>
              <a:buFont typeface="Arial"/>
              <a:buNone/>
            </a:pPr>
            <a:r>
              <a:t/>
            </a:r>
            <a:endParaRPr b="1" sz="3600">
              <a:solidFill>
                <a:srgbClr val="00BCD4"/>
              </a:solidFill>
              <a:latin typeface="Montserrat"/>
              <a:ea typeface="Montserrat"/>
              <a:cs typeface="Montserrat"/>
              <a:sym typeface="Montserrat"/>
            </a:endParaRPr>
          </a:p>
          <a:p>
            <a:pPr indent="0" lvl="0" marL="0" marR="0" rtl="0" algn="ctr">
              <a:lnSpc>
                <a:spcPct val="131000"/>
              </a:lnSpc>
              <a:spcBef>
                <a:spcPts val="0"/>
              </a:spcBef>
              <a:spcAft>
                <a:spcPts val="0"/>
              </a:spcAft>
              <a:buSzPts val="1100"/>
              <a:buNone/>
            </a:pPr>
            <a:r>
              <a:t/>
            </a:r>
            <a:endParaRPr b="1" sz="3600">
              <a:solidFill>
                <a:srgbClr val="00BCD4"/>
              </a:solidFill>
              <a:latin typeface="Montserrat"/>
              <a:ea typeface="Montserrat"/>
              <a:cs typeface="Montserrat"/>
              <a:sym typeface="Montserrat"/>
            </a:endParaRPr>
          </a:p>
          <a:p>
            <a:pPr indent="0" lvl="0" marL="0" marR="0" rtl="0" algn="ctr">
              <a:lnSpc>
                <a:spcPct val="131000"/>
              </a:lnSpc>
              <a:spcBef>
                <a:spcPts val="0"/>
              </a:spcBef>
              <a:spcAft>
                <a:spcPts val="0"/>
              </a:spcAft>
              <a:buSzPts val="1100"/>
              <a:buNone/>
            </a:pPr>
            <a:r>
              <a:t/>
            </a:r>
            <a:endParaRPr b="1" sz="3600">
              <a:solidFill>
                <a:srgbClr val="00BCD4"/>
              </a:solidFill>
              <a:latin typeface="Montserrat"/>
              <a:ea typeface="Montserrat"/>
              <a:cs typeface="Montserrat"/>
              <a:sym typeface="Montserrat"/>
            </a:endParaRPr>
          </a:p>
          <a:p>
            <a:pPr indent="0" lvl="0" marL="0" marR="0" rtl="0" algn="ctr">
              <a:lnSpc>
                <a:spcPct val="131000"/>
              </a:lnSpc>
              <a:spcBef>
                <a:spcPts val="0"/>
              </a:spcBef>
              <a:spcAft>
                <a:spcPts val="0"/>
              </a:spcAft>
              <a:buNone/>
            </a:pPr>
            <a:r>
              <a:t/>
            </a:r>
            <a:endParaRPr b="1" sz="3600">
              <a:solidFill>
                <a:srgbClr val="00BCD4"/>
              </a:solidFill>
              <a:latin typeface="Montserrat"/>
              <a:ea typeface="Montserrat"/>
              <a:cs typeface="Montserrat"/>
              <a:sym typeface="Montserrat"/>
            </a:endParaRPr>
          </a:p>
        </p:txBody>
      </p:sp>
      <p:sp>
        <p:nvSpPr>
          <p:cNvPr id="217" name="Google Shape;217;p27"/>
          <p:cNvSpPr/>
          <p:nvPr/>
        </p:nvSpPr>
        <p:spPr>
          <a:xfrm>
            <a:off x="1028700" y="9171390"/>
            <a:ext cx="16230600" cy="870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18" name="Google Shape;218;p27"/>
          <p:cNvPicPr preferRelativeResize="0"/>
          <p:nvPr/>
        </p:nvPicPr>
        <p:blipFill rotWithShape="1">
          <a:blip r:embed="rId3">
            <a:alphaModFix/>
          </a:blip>
          <a:srcRect b="0" l="0" r="0" t="0"/>
          <a:stretch/>
        </p:blipFill>
        <p:spPr>
          <a:xfrm rot="-5400000">
            <a:off x="17104108" y="9103107"/>
            <a:ext cx="1800598" cy="567188"/>
          </a:xfrm>
          <a:prstGeom prst="rect">
            <a:avLst/>
          </a:prstGeom>
          <a:noFill/>
          <a:ln>
            <a:noFill/>
          </a:ln>
        </p:spPr>
      </p:pic>
      <p:sp>
        <p:nvSpPr>
          <p:cNvPr id="219" name="Google Shape;219;p27"/>
          <p:cNvSpPr txBox="1"/>
          <p:nvPr/>
        </p:nvSpPr>
        <p:spPr>
          <a:xfrm>
            <a:off x="1270800" y="3557475"/>
            <a:ext cx="15746400" cy="2331600"/>
          </a:xfrm>
          <a:prstGeom prst="rect">
            <a:avLst/>
          </a:prstGeom>
          <a:noFill/>
          <a:ln>
            <a:noFill/>
          </a:ln>
        </p:spPr>
        <p:txBody>
          <a:bodyPr anchorCtr="0" anchor="t" bIns="0" lIns="0" spcFirstLastPara="1" rIns="0" wrap="square" tIns="0">
            <a:noAutofit/>
          </a:bodyPr>
          <a:lstStyle/>
          <a:p>
            <a:pPr indent="-419100" lvl="0" marL="457200" marR="0" rtl="0" algn="just">
              <a:lnSpc>
                <a:spcPct val="140000"/>
              </a:lnSpc>
              <a:spcBef>
                <a:spcPts val="0"/>
              </a:spcBef>
              <a:spcAft>
                <a:spcPts val="0"/>
              </a:spcAft>
              <a:buClr>
                <a:schemeClr val="dk1"/>
              </a:buClr>
              <a:buSzPts val="3000"/>
              <a:buFont typeface="Montserrat"/>
              <a:buChar char="➢"/>
            </a:pPr>
            <a:r>
              <a:rPr b="1" lang="en-US" sz="3000">
                <a:solidFill>
                  <a:schemeClr val="dk1"/>
                </a:solidFill>
                <a:latin typeface="Montserrat"/>
                <a:ea typeface="Montserrat"/>
                <a:cs typeface="Montserrat"/>
                <a:sym typeface="Montserrat"/>
              </a:rPr>
              <a:t>Through marketing function companies can most efficiently form the connection between the firm and the environment</a:t>
            </a:r>
            <a:endParaRPr b="1" sz="3000">
              <a:solidFill>
                <a:schemeClr val="dk1"/>
              </a:solidFill>
              <a:latin typeface="Montserrat"/>
              <a:ea typeface="Montserrat"/>
              <a:cs typeface="Montserrat"/>
              <a:sym typeface="Montserrat"/>
            </a:endParaRPr>
          </a:p>
          <a:p>
            <a:pPr indent="-419100" lvl="0" marL="457200" marR="0" rtl="0" algn="just">
              <a:lnSpc>
                <a:spcPct val="140000"/>
              </a:lnSpc>
              <a:spcBef>
                <a:spcPts val="0"/>
              </a:spcBef>
              <a:spcAft>
                <a:spcPts val="0"/>
              </a:spcAft>
              <a:buClr>
                <a:schemeClr val="dk1"/>
              </a:buClr>
              <a:buSzPts val="3000"/>
              <a:buFont typeface="Montserrat"/>
              <a:buChar char="➢"/>
            </a:pPr>
            <a:r>
              <a:rPr b="1" lang="en-US" sz="3000">
                <a:solidFill>
                  <a:schemeClr val="dk1"/>
                </a:solidFill>
                <a:latin typeface="Montserrat"/>
                <a:ea typeface="Montserrat"/>
                <a:cs typeface="Montserrat"/>
                <a:sym typeface="Montserrat"/>
              </a:rPr>
              <a:t>European consumers expect companies to be active members of society. In addition to that public valued high also following issues for businesses: quality &amp; service, human health &amp; safety and finally being open &amp; honest. </a:t>
            </a:r>
            <a:endParaRPr b="1" sz="3000">
              <a:solidFill>
                <a:schemeClr val="dk1"/>
              </a:solidFill>
              <a:latin typeface="Montserrat"/>
              <a:ea typeface="Montserrat"/>
              <a:cs typeface="Montserrat"/>
              <a:sym typeface="Montserrat"/>
            </a:endParaRPr>
          </a:p>
          <a:p>
            <a:pPr indent="-419100" lvl="0" marL="457200" marR="0" rtl="0" algn="just">
              <a:lnSpc>
                <a:spcPct val="140000"/>
              </a:lnSpc>
              <a:spcBef>
                <a:spcPts val="0"/>
              </a:spcBef>
              <a:spcAft>
                <a:spcPts val="0"/>
              </a:spcAft>
              <a:buClr>
                <a:schemeClr val="dk1"/>
              </a:buClr>
              <a:buSzPts val="3000"/>
              <a:buFont typeface="Montserrat"/>
              <a:buChar char="➢"/>
            </a:pPr>
            <a:r>
              <a:rPr b="1" lang="en-US" sz="3000">
                <a:solidFill>
                  <a:schemeClr val="dk1"/>
                </a:solidFill>
                <a:latin typeface="Montserrat"/>
                <a:ea typeface="Montserrat"/>
                <a:cs typeface="Montserrat"/>
                <a:sym typeface="Montserrat"/>
              </a:rPr>
              <a:t>Companies which work outside of their national borders makes them more vulnerable to social-related issues like human rights, abuses, unhealthy working conditions and </a:t>
            </a:r>
            <a:r>
              <a:rPr b="1" lang="en-US" sz="3000">
                <a:solidFill>
                  <a:schemeClr val="dk1"/>
                </a:solidFill>
                <a:latin typeface="Montserrat"/>
                <a:ea typeface="Montserrat"/>
                <a:cs typeface="Montserrat"/>
                <a:sym typeface="Montserrat"/>
              </a:rPr>
              <a:t>antisocial</a:t>
            </a:r>
            <a:r>
              <a:rPr b="1" lang="en-US" sz="3000">
                <a:solidFill>
                  <a:schemeClr val="dk1"/>
                </a:solidFill>
                <a:latin typeface="Montserrat"/>
                <a:ea typeface="Montserrat"/>
                <a:cs typeface="Montserrat"/>
                <a:sym typeface="Montserrat"/>
              </a:rPr>
              <a:t> behavior.</a:t>
            </a:r>
            <a:endParaRPr b="1" sz="3000">
              <a:solidFill>
                <a:schemeClr val="dk1"/>
              </a:solidFill>
              <a:latin typeface="Montserrat"/>
              <a:ea typeface="Montserrat"/>
              <a:cs typeface="Montserrat"/>
              <a:sym typeface="Montserrat"/>
            </a:endParaRPr>
          </a:p>
          <a:p>
            <a:pPr indent="0" lvl="0" marL="0" marR="0" rtl="0" algn="just">
              <a:lnSpc>
                <a:spcPct val="140000"/>
              </a:lnSpc>
              <a:spcBef>
                <a:spcPts val="0"/>
              </a:spcBef>
              <a:spcAft>
                <a:spcPts val="0"/>
              </a:spcAft>
              <a:buClr>
                <a:schemeClr val="dk1"/>
              </a:buClr>
              <a:buSzPts val="1100"/>
              <a:buFont typeface="Arial"/>
              <a:buNone/>
            </a:pPr>
            <a:r>
              <a:t/>
            </a:r>
            <a:endParaRPr b="1" sz="3000">
              <a:solidFill>
                <a:schemeClr val="dk1"/>
              </a:solidFill>
              <a:latin typeface="Montserrat"/>
              <a:ea typeface="Montserrat"/>
              <a:cs typeface="Montserrat"/>
              <a:sym typeface="Montserrat"/>
            </a:endParaRPr>
          </a:p>
          <a:p>
            <a:pPr indent="0" lvl="0" marL="0" marR="0" rtl="0" algn="just">
              <a:lnSpc>
                <a:spcPct val="140000"/>
              </a:lnSpc>
              <a:spcBef>
                <a:spcPts val="0"/>
              </a:spcBef>
              <a:spcAft>
                <a:spcPts val="0"/>
              </a:spcAft>
              <a:buClr>
                <a:schemeClr val="dk1"/>
              </a:buClr>
              <a:buSzPts val="1100"/>
              <a:buFont typeface="Arial"/>
              <a:buNone/>
            </a:pPr>
            <a:r>
              <a:rPr b="1" lang="en-US" sz="3000">
                <a:solidFill>
                  <a:schemeClr val="dk1"/>
                </a:solidFill>
                <a:latin typeface="Montserrat"/>
                <a:ea typeface="Montserrat"/>
                <a:cs typeface="Montserrat"/>
                <a:sym typeface="Montserrat"/>
              </a:rPr>
              <a:t>https://www.youtube.com/watch?v=qavl0KQ7f_0 (Timberland CSR)</a:t>
            </a:r>
            <a:endParaRPr b="1" sz="3000">
              <a:solidFill>
                <a:schemeClr val="dk1"/>
              </a:solidFill>
              <a:latin typeface="Montserrat"/>
              <a:ea typeface="Montserrat"/>
              <a:cs typeface="Montserrat"/>
              <a:sym typeface="Montserrat"/>
            </a:endParaRPr>
          </a:p>
          <a:p>
            <a:pPr indent="0" lvl="0" marL="0" marR="0" rtl="0" algn="just">
              <a:lnSpc>
                <a:spcPct val="140000"/>
              </a:lnSpc>
              <a:spcBef>
                <a:spcPts val="0"/>
              </a:spcBef>
              <a:spcAft>
                <a:spcPts val="0"/>
              </a:spcAft>
              <a:buClr>
                <a:schemeClr val="dk1"/>
              </a:buClr>
              <a:buSzPts val="1100"/>
              <a:buFont typeface="Arial"/>
              <a:buNone/>
            </a:pPr>
            <a:r>
              <a:t/>
            </a:r>
            <a:endParaRPr b="1" sz="3000">
              <a:solidFill>
                <a:schemeClr val="dk1"/>
              </a:solidFill>
              <a:latin typeface="Montserrat"/>
              <a:ea typeface="Montserrat"/>
              <a:cs typeface="Montserrat"/>
              <a:sym typeface="Montserrat"/>
            </a:endParaRPr>
          </a:p>
          <a:p>
            <a:pPr indent="0" lvl="0" marL="0" marR="0" rtl="0" algn="just">
              <a:lnSpc>
                <a:spcPct val="140000"/>
              </a:lnSpc>
              <a:spcBef>
                <a:spcPts val="0"/>
              </a:spcBef>
              <a:spcAft>
                <a:spcPts val="0"/>
              </a:spcAft>
              <a:buNone/>
            </a:pPr>
            <a:r>
              <a:t/>
            </a:r>
            <a:endParaRPr b="1" sz="3000">
              <a:solidFill>
                <a:schemeClr val="dk1"/>
              </a:solidFill>
              <a:latin typeface="Montserrat"/>
              <a:ea typeface="Montserrat"/>
              <a:cs typeface="Montserrat"/>
              <a:sym typeface="Montserra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BCD4"/>
        </a:solidFill>
      </p:bgPr>
    </p:bg>
    <p:spTree>
      <p:nvGrpSpPr>
        <p:cNvPr id="223" name="Shape 223"/>
        <p:cNvGrpSpPr/>
        <p:nvPr/>
      </p:nvGrpSpPr>
      <p:grpSpPr>
        <a:xfrm>
          <a:off x="0" y="0"/>
          <a:ext cx="0" cy="0"/>
          <a:chOff x="0" y="0"/>
          <a:chExt cx="0" cy="0"/>
        </a:xfrm>
      </p:grpSpPr>
      <p:sp>
        <p:nvSpPr>
          <p:cNvPr id="224" name="Google Shape;224;p28"/>
          <p:cNvSpPr/>
          <p:nvPr/>
        </p:nvSpPr>
        <p:spPr>
          <a:xfrm>
            <a:off x="0" y="0"/>
            <a:ext cx="18288000" cy="24438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8"/>
          <p:cNvSpPr txBox="1"/>
          <p:nvPr/>
        </p:nvSpPr>
        <p:spPr>
          <a:xfrm>
            <a:off x="1270800" y="656700"/>
            <a:ext cx="15746400" cy="973500"/>
          </a:xfrm>
          <a:prstGeom prst="rect">
            <a:avLst/>
          </a:prstGeom>
          <a:noFill/>
          <a:ln>
            <a:noFill/>
          </a:ln>
        </p:spPr>
        <p:txBody>
          <a:bodyPr anchorCtr="0" anchor="t" bIns="0" lIns="0" spcFirstLastPara="1" rIns="0" wrap="square" tIns="0">
            <a:noAutofit/>
          </a:bodyPr>
          <a:lstStyle/>
          <a:p>
            <a:pPr indent="0" lvl="0" marL="0" marR="0" rtl="0" algn="ctr">
              <a:lnSpc>
                <a:spcPct val="131000"/>
              </a:lnSpc>
              <a:spcBef>
                <a:spcPts val="0"/>
              </a:spcBef>
              <a:spcAft>
                <a:spcPts val="0"/>
              </a:spcAft>
              <a:buClr>
                <a:schemeClr val="dk1"/>
              </a:buClr>
              <a:buSzPts val="1100"/>
              <a:buFont typeface="Arial"/>
              <a:buNone/>
            </a:pPr>
            <a:r>
              <a:rPr b="1" lang="en-US" sz="3600">
                <a:solidFill>
                  <a:srgbClr val="00BCD4"/>
                </a:solidFill>
                <a:latin typeface="Montserrat"/>
                <a:ea typeface="Montserrat"/>
                <a:cs typeface="Montserrat"/>
                <a:sym typeface="Montserrat"/>
              </a:rPr>
              <a:t>MARKETING STRATEGIES - SELECTED STRATEGIES TO BE DISCUSSED IN DETAIL: ETHICAL MARKETING</a:t>
            </a:r>
            <a:endParaRPr b="1" sz="3600">
              <a:solidFill>
                <a:srgbClr val="00BCD4"/>
              </a:solidFill>
              <a:latin typeface="Montserrat"/>
              <a:ea typeface="Montserrat"/>
              <a:cs typeface="Montserrat"/>
              <a:sym typeface="Montserrat"/>
            </a:endParaRPr>
          </a:p>
          <a:p>
            <a:pPr indent="0" lvl="0" marL="0" marR="0" rtl="0" algn="ctr">
              <a:lnSpc>
                <a:spcPct val="131000"/>
              </a:lnSpc>
              <a:spcBef>
                <a:spcPts val="0"/>
              </a:spcBef>
              <a:spcAft>
                <a:spcPts val="0"/>
              </a:spcAft>
              <a:buClr>
                <a:schemeClr val="dk1"/>
              </a:buClr>
              <a:buSzPts val="1100"/>
              <a:buFont typeface="Arial"/>
              <a:buNone/>
            </a:pPr>
            <a:r>
              <a:t/>
            </a:r>
            <a:endParaRPr b="1" sz="3600">
              <a:solidFill>
                <a:srgbClr val="00BCD4"/>
              </a:solidFill>
              <a:latin typeface="Montserrat"/>
              <a:ea typeface="Montserrat"/>
              <a:cs typeface="Montserrat"/>
              <a:sym typeface="Montserrat"/>
            </a:endParaRPr>
          </a:p>
          <a:p>
            <a:pPr indent="0" lvl="0" marL="0" marR="0" rtl="0" algn="ctr">
              <a:lnSpc>
                <a:spcPct val="131000"/>
              </a:lnSpc>
              <a:spcBef>
                <a:spcPts val="0"/>
              </a:spcBef>
              <a:spcAft>
                <a:spcPts val="0"/>
              </a:spcAft>
              <a:buNone/>
            </a:pPr>
            <a:r>
              <a:t/>
            </a:r>
            <a:endParaRPr b="1" sz="3600">
              <a:solidFill>
                <a:srgbClr val="00BCD4"/>
              </a:solidFill>
              <a:latin typeface="Montserrat"/>
              <a:ea typeface="Montserrat"/>
              <a:cs typeface="Montserrat"/>
              <a:sym typeface="Montserrat"/>
            </a:endParaRPr>
          </a:p>
        </p:txBody>
      </p:sp>
      <p:sp>
        <p:nvSpPr>
          <p:cNvPr id="226" name="Google Shape;226;p28"/>
          <p:cNvSpPr/>
          <p:nvPr/>
        </p:nvSpPr>
        <p:spPr>
          <a:xfrm>
            <a:off x="1028700" y="9171390"/>
            <a:ext cx="16230600" cy="870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27" name="Google Shape;227;p28"/>
          <p:cNvPicPr preferRelativeResize="0"/>
          <p:nvPr/>
        </p:nvPicPr>
        <p:blipFill rotWithShape="1">
          <a:blip r:embed="rId3">
            <a:alphaModFix/>
          </a:blip>
          <a:srcRect b="0" l="0" r="0" t="0"/>
          <a:stretch/>
        </p:blipFill>
        <p:spPr>
          <a:xfrm rot="-5400000">
            <a:off x="17104108" y="9103107"/>
            <a:ext cx="1800598" cy="567188"/>
          </a:xfrm>
          <a:prstGeom prst="rect">
            <a:avLst/>
          </a:prstGeom>
          <a:noFill/>
          <a:ln>
            <a:noFill/>
          </a:ln>
        </p:spPr>
      </p:pic>
      <p:sp>
        <p:nvSpPr>
          <p:cNvPr id="228" name="Google Shape;228;p28"/>
          <p:cNvSpPr txBox="1"/>
          <p:nvPr/>
        </p:nvSpPr>
        <p:spPr>
          <a:xfrm>
            <a:off x="1270800" y="2895125"/>
            <a:ext cx="15746400" cy="2331600"/>
          </a:xfrm>
          <a:prstGeom prst="rect">
            <a:avLst/>
          </a:prstGeom>
          <a:noFill/>
          <a:ln>
            <a:noFill/>
          </a:ln>
        </p:spPr>
        <p:txBody>
          <a:bodyPr anchorCtr="0" anchor="t" bIns="0" lIns="0" spcFirstLastPara="1" rIns="0" wrap="square" tIns="0">
            <a:noAutofit/>
          </a:bodyPr>
          <a:lstStyle/>
          <a:p>
            <a:pPr indent="-406400" lvl="0" marL="457200" marR="0" rtl="0" algn="just">
              <a:lnSpc>
                <a:spcPct val="140000"/>
              </a:lnSpc>
              <a:spcBef>
                <a:spcPts val="0"/>
              </a:spcBef>
              <a:spcAft>
                <a:spcPts val="0"/>
              </a:spcAft>
              <a:buClr>
                <a:schemeClr val="dk1"/>
              </a:buClr>
              <a:buSzPts val="2800"/>
              <a:buFont typeface="Montserrat"/>
              <a:buChar char="●"/>
            </a:pPr>
            <a:r>
              <a:rPr b="1" lang="en-US" sz="2800">
                <a:solidFill>
                  <a:schemeClr val="dk1"/>
                </a:solidFill>
                <a:latin typeface="Montserrat"/>
                <a:ea typeface="Montserrat"/>
                <a:cs typeface="Montserrat"/>
                <a:sym typeface="Montserrat"/>
              </a:rPr>
              <a:t>A philosophy emphasizing honesty, fairness and responsibility</a:t>
            </a:r>
            <a:endParaRPr b="1" sz="2800">
              <a:solidFill>
                <a:schemeClr val="dk1"/>
              </a:solidFill>
              <a:latin typeface="Montserrat"/>
              <a:ea typeface="Montserrat"/>
              <a:cs typeface="Montserrat"/>
              <a:sym typeface="Montserrat"/>
            </a:endParaRPr>
          </a:p>
          <a:p>
            <a:pPr indent="0" lvl="0" marL="457200" marR="0" rtl="0" algn="just">
              <a:lnSpc>
                <a:spcPct val="140000"/>
              </a:lnSpc>
              <a:spcBef>
                <a:spcPts val="0"/>
              </a:spcBef>
              <a:spcAft>
                <a:spcPts val="0"/>
              </a:spcAft>
              <a:buNone/>
            </a:pPr>
            <a:r>
              <a:t/>
            </a:r>
            <a:endParaRPr sz="2800">
              <a:solidFill>
                <a:schemeClr val="dk1"/>
              </a:solidFill>
              <a:latin typeface="Montserrat"/>
              <a:ea typeface="Montserrat"/>
              <a:cs typeface="Montserrat"/>
              <a:sym typeface="Montserrat"/>
            </a:endParaRPr>
          </a:p>
          <a:p>
            <a:pPr indent="-406400" lvl="0" marL="457200" marR="0" rtl="0" algn="just">
              <a:lnSpc>
                <a:spcPct val="140000"/>
              </a:lnSpc>
              <a:spcBef>
                <a:spcPts val="0"/>
              </a:spcBef>
              <a:spcAft>
                <a:spcPts val="0"/>
              </a:spcAft>
              <a:buClr>
                <a:schemeClr val="lt1"/>
              </a:buClr>
              <a:buSzPts val="2800"/>
              <a:buFont typeface="Montserrat"/>
              <a:buChar char="●"/>
            </a:pPr>
            <a:r>
              <a:rPr lang="en-US" sz="2800">
                <a:solidFill>
                  <a:schemeClr val="lt1"/>
                </a:solidFill>
                <a:latin typeface="Montserrat"/>
                <a:ea typeface="Montserrat"/>
                <a:cs typeface="Montserrat"/>
                <a:sym typeface="Montserrat"/>
              </a:rPr>
              <a:t>https://www.loreal.com/media/press-releases/2017/mar/loreal-named-as-a-2017-worlds-most-ethical-company-</a:t>
            </a:r>
            <a:endParaRPr sz="2800">
              <a:solidFill>
                <a:schemeClr val="lt1"/>
              </a:solidFill>
              <a:latin typeface="Montserrat"/>
              <a:ea typeface="Montserrat"/>
              <a:cs typeface="Montserrat"/>
              <a:sym typeface="Montserrat"/>
            </a:endParaRPr>
          </a:p>
          <a:p>
            <a:pPr indent="0" lvl="0" marL="457200" marR="0" rtl="0" algn="just">
              <a:lnSpc>
                <a:spcPct val="140000"/>
              </a:lnSpc>
              <a:spcBef>
                <a:spcPts val="0"/>
              </a:spcBef>
              <a:spcAft>
                <a:spcPts val="0"/>
              </a:spcAft>
              <a:buNone/>
            </a:pPr>
            <a:r>
              <a:t/>
            </a:r>
            <a:endParaRPr b="1" sz="2800">
              <a:solidFill>
                <a:schemeClr val="dk1"/>
              </a:solidFill>
              <a:latin typeface="Montserrat"/>
              <a:ea typeface="Montserrat"/>
              <a:cs typeface="Montserrat"/>
              <a:sym typeface="Montserrat"/>
            </a:endParaRPr>
          </a:p>
          <a:p>
            <a:pPr indent="-406400" lvl="0" marL="457200" marR="0" rtl="0" algn="just">
              <a:lnSpc>
                <a:spcPct val="140000"/>
              </a:lnSpc>
              <a:spcBef>
                <a:spcPts val="0"/>
              </a:spcBef>
              <a:spcAft>
                <a:spcPts val="0"/>
              </a:spcAft>
              <a:buClr>
                <a:schemeClr val="dk1"/>
              </a:buClr>
              <a:buSzPts val="2800"/>
              <a:buFont typeface="Montserrat"/>
              <a:buChar char="●"/>
            </a:pPr>
            <a:r>
              <a:rPr b="1" lang="en-US" sz="2800">
                <a:solidFill>
                  <a:schemeClr val="dk1"/>
                </a:solidFill>
                <a:latin typeface="Montserrat"/>
                <a:ea typeface="Montserrat"/>
                <a:cs typeface="Montserrat"/>
                <a:sym typeface="Montserrat"/>
              </a:rPr>
              <a:t>Formed from these elements: ethics and compliance program (35%), corporate citizenship and responsibility (20%), culture of ethics (20%), governance (15%) and leadership, innovation and reputation (10%)</a:t>
            </a:r>
            <a:endParaRPr b="1" sz="2800">
              <a:solidFill>
                <a:schemeClr val="dk1"/>
              </a:solidFill>
              <a:latin typeface="Montserrat"/>
              <a:ea typeface="Montserrat"/>
              <a:cs typeface="Montserrat"/>
              <a:sym typeface="Montserrat"/>
            </a:endParaRPr>
          </a:p>
          <a:p>
            <a:pPr indent="0" lvl="0" marL="457200" marR="0" rtl="0" algn="just">
              <a:lnSpc>
                <a:spcPct val="140000"/>
              </a:lnSpc>
              <a:spcBef>
                <a:spcPts val="0"/>
              </a:spcBef>
              <a:spcAft>
                <a:spcPts val="0"/>
              </a:spcAft>
              <a:buNone/>
            </a:pPr>
            <a:r>
              <a:t/>
            </a:r>
            <a:endParaRPr b="1" sz="2800">
              <a:solidFill>
                <a:schemeClr val="dk1"/>
              </a:solidFill>
              <a:latin typeface="Montserrat"/>
              <a:ea typeface="Montserrat"/>
              <a:cs typeface="Montserrat"/>
              <a:sym typeface="Montserrat"/>
            </a:endParaRPr>
          </a:p>
          <a:p>
            <a:pPr indent="-406400" lvl="0" marL="457200" marR="0" rtl="0" algn="just">
              <a:lnSpc>
                <a:spcPct val="140000"/>
              </a:lnSpc>
              <a:spcBef>
                <a:spcPts val="0"/>
              </a:spcBef>
              <a:spcAft>
                <a:spcPts val="0"/>
              </a:spcAft>
              <a:buClr>
                <a:schemeClr val="lt1"/>
              </a:buClr>
              <a:buSzPts val="2800"/>
              <a:buFont typeface="Montserrat"/>
              <a:buChar char="●"/>
            </a:pPr>
            <a:r>
              <a:rPr lang="en-US" sz="2800">
                <a:solidFill>
                  <a:schemeClr val="lt1"/>
                </a:solidFill>
                <a:latin typeface="Montserrat"/>
                <a:ea typeface="Montserrat"/>
                <a:cs typeface="Montserrat"/>
                <a:sym typeface="Montserrat"/>
              </a:rPr>
              <a:t>https://www.youtube.com/watch?v=Nqhya_juQaM (Professor about Fair Trade)</a:t>
            </a:r>
            <a:endParaRPr sz="2800">
              <a:solidFill>
                <a:schemeClr val="lt1"/>
              </a:solidFill>
              <a:latin typeface="Montserrat"/>
              <a:ea typeface="Montserrat"/>
              <a:cs typeface="Montserrat"/>
              <a:sym typeface="Montserrat"/>
            </a:endParaRPr>
          </a:p>
          <a:p>
            <a:pPr indent="0" lvl="0" marL="457200" marR="0" rtl="0" algn="just">
              <a:lnSpc>
                <a:spcPct val="140000"/>
              </a:lnSpc>
              <a:spcBef>
                <a:spcPts val="0"/>
              </a:spcBef>
              <a:spcAft>
                <a:spcPts val="0"/>
              </a:spcAft>
              <a:buNone/>
            </a:pPr>
            <a:r>
              <a:t/>
            </a:r>
            <a:endParaRPr b="1" sz="2800">
              <a:solidFill>
                <a:schemeClr val="dk1"/>
              </a:solidFill>
              <a:latin typeface="Montserrat"/>
              <a:ea typeface="Montserrat"/>
              <a:cs typeface="Montserrat"/>
              <a:sym typeface="Montserra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BCD4"/>
        </a:solidFill>
      </p:bgPr>
    </p:bg>
    <p:spTree>
      <p:nvGrpSpPr>
        <p:cNvPr id="232" name="Shape 232"/>
        <p:cNvGrpSpPr/>
        <p:nvPr/>
      </p:nvGrpSpPr>
      <p:grpSpPr>
        <a:xfrm>
          <a:off x="0" y="0"/>
          <a:ext cx="0" cy="0"/>
          <a:chOff x="0" y="0"/>
          <a:chExt cx="0" cy="0"/>
        </a:xfrm>
      </p:grpSpPr>
      <p:sp>
        <p:nvSpPr>
          <p:cNvPr id="233" name="Google Shape;233;p29"/>
          <p:cNvSpPr/>
          <p:nvPr/>
        </p:nvSpPr>
        <p:spPr>
          <a:xfrm>
            <a:off x="0" y="0"/>
            <a:ext cx="18288000" cy="24438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9"/>
          <p:cNvSpPr txBox="1"/>
          <p:nvPr/>
        </p:nvSpPr>
        <p:spPr>
          <a:xfrm>
            <a:off x="1270800" y="656700"/>
            <a:ext cx="15746400" cy="973500"/>
          </a:xfrm>
          <a:prstGeom prst="rect">
            <a:avLst/>
          </a:prstGeom>
          <a:noFill/>
          <a:ln>
            <a:noFill/>
          </a:ln>
        </p:spPr>
        <p:txBody>
          <a:bodyPr anchorCtr="0" anchor="t" bIns="0" lIns="0" spcFirstLastPara="1" rIns="0" wrap="square" tIns="0">
            <a:noAutofit/>
          </a:bodyPr>
          <a:lstStyle/>
          <a:p>
            <a:pPr indent="0" lvl="0" marL="0" marR="0" rtl="0" algn="ctr">
              <a:lnSpc>
                <a:spcPct val="131000"/>
              </a:lnSpc>
              <a:spcBef>
                <a:spcPts val="0"/>
              </a:spcBef>
              <a:spcAft>
                <a:spcPts val="0"/>
              </a:spcAft>
              <a:buSzPts val="1100"/>
              <a:buNone/>
            </a:pPr>
            <a:r>
              <a:rPr b="1" lang="en-US" sz="3600">
                <a:solidFill>
                  <a:srgbClr val="00BCD4"/>
                </a:solidFill>
                <a:latin typeface="Montserrat"/>
                <a:ea typeface="Montserrat"/>
                <a:cs typeface="Montserrat"/>
                <a:sym typeface="Montserrat"/>
              </a:rPr>
              <a:t>MARKETING STRATEGIES - </a:t>
            </a:r>
            <a:endParaRPr b="1" sz="3600">
              <a:solidFill>
                <a:srgbClr val="00BCD4"/>
              </a:solidFill>
              <a:latin typeface="Montserrat"/>
              <a:ea typeface="Montserrat"/>
              <a:cs typeface="Montserrat"/>
              <a:sym typeface="Montserrat"/>
            </a:endParaRPr>
          </a:p>
          <a:p>
            <a:pPr indent="0" lvl="0" marL="0" marR="0" rtl="0" algn="ctr">
              <a:lnSpc>
                <a:spcPct val="131000"/>
              </a:lnSpc>
              <a:spcBef>
                <a:spcPts val="0"/>
              </a:spcBef>
              <a:spcAft>
                <a:spcPts val="0"/>
              </a:spcAft>
              <a:buSzPts val="1100"/>
              <a:buNone/>
            </a:pPr>
            <a:r>
              <a:rPr b="1" lang="en-US" sz="3600">
                <a:solidFill>
                  <a:srgbClr val="00BCD4"/>
                </a:solidFill>
                <a:latin typeface="Montserrat"/>
                <a:ea typeface="Montserrat"/>
                <a:cs typeface="Montserrat"/>
                <a:sym typeface="Montserrat"/>
              </a:rPr>
              <a:t>CONSUMER ORIENTED MARKETING </a:t>
            </a:r>
            <a:endParaRPr b="1" sz="3600">
              <a:solidFill>
                <a:srgbClr val="00BCD4"/>
              </a:solidFill>
              <a:latin typeface="Montserrat"/>
              <a:ea typeface="Montserrat"/>
              <a:cs typeface="Montserrat"/>
              <a:sym typeface="Montserrat"/>
            </a:endParaRPr>
          </a:p>
        </p:txBody>
      </p:sp>
      <p:sp>
        <p:nvSpPr>
          <p:cNvPr id="235" name="Google Shape;235;p29"/>
          <p:cNvSpPr/>
          <p:nvPr/>
        </p:nvSpPr>
        <p:spPr>
          <a:xfrm>
            <a:off x="1028700" y="9171390"/>
            <a:ext cx="16230600" cy="870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36" name="Google Shape;236;p29"/>
          <p:cNvPicPr preferRelativeResize="0"/>
          <p:nvPr/>
        </p:nvPicPr>
        <p:blipFill rotWithShape="1">
          <a:blip r:embed="rId3">
            <a:alphaModFix/>
          </a:blip>
          <a:srcRect b="0" l="0" r="0" t="0"/>
          <a:stretch/>
        </p:blipFill>
        <p:spPr>
          <a:xfrm rot="-5400000">
            <a:off x="17104108" y="9103107"/>
            <a:ext cx="1800598" cy="567188"/>
          </a:xfrm>
          <a:prstGeom prst="rect">
            <a:avLst/>
          </a:prstGeom>
          <a:noFill/>
          <a:ln>
            <a:noFill/>
          </a:ln>
        </p:spPr>
      </p:pic>
      <p:sp>
        <p:nvSpPr>
          <p:cNvPr id="237" name="Google Shape;237;p29"/>
          <p:cNvSpPr txBox="1"/>
          <p:nvPr/>
        </p:nvSpPr>
        <p:spPr>
          <a:xfrm>
            <a:off x="1270800" y="3097425"/>
            <a:ext cx="15746400" cy="2331600"/>
          </a:xfrm>
          <a:prstGeom prst="rect">
            <a:avLst/>
          </a:prstGeom>
          <a:noFill/>
          <a:ln>
            <a:noFill/>
          </a:ln>
        </p:spPr>
        <p:txBody>
          <a:bodyPr anchorCtr="0" anchor="t" bIns="0" lIns="0" spcFirstLastPara="1" rIns="0" wrap="square" tIns="0">
            <a:noAutofit/>
          </a:bodyPr>
          <a:lstStyle/>
          <a:p>
            <a:pPr indent="-431800" lvl="0" marL="457200" marR="0" rtl="0" algn="just">
              <a:lnSpc>
                <a:spcPct val="140000"/>
              </a:lnSpc>
              <a:spcBef>
                <a:spcPts val="0"/>
              </a:spcBef>
              <a:spcAft>
                <a:spcPts val="0"/>
              </a:spcAft>
              <a:buClr>
                <a:schemeClr val="dk1"/>
              </a:buClr>
              <a:buSzPts val="3200"/>
              <a:buFont typeface="Montserrat"/>
              <a:buChar char="●"/>
            </a:pPr>
            <a:r>
              <a:rPr b="1" lang="en-US" sz="3200">
                <a:solidFill>
                  <a:schemeClr val="dk1"/>
                </a:solidFill>
                <a:latin typeface="Montserrat"/>
                <a:ea typeface="Montserrat"/>
                <a:cs typeface="Montserrat"/>
                <a:sym typeface="Montserrat"/>
              </a:rPr>
              <a:t>In Consumer-oriented marketing products are developed based on actual consumer needs or latent needs</a:t>
            </a:r>
            <a:endParaRPr b="1" sz="3200">
              <a:solidFill>
                <a:schemeClr val="dk1"/>
              </a:solidFill>
              <a:latin typeface="Montserrat"/>
              <a:ea typeface="Montserrat"/>
              <a:cs typeface="Montserrat"/>
              <a:sym typeface="Montserrat"/>
            </a:endParaRPr>
          </a:p>
          <a:p>
            <a:pPr indent="0" lvl="0" marL="914400" marR="0" rtl="0" algn="just">
              <a:lnSpc>
                <a:spcPct val="140000"/>
              </a:lnSpc>
              <a:spcBef>
                <a:spcPts val="0"/>
              </a:spcBef>
              <a:spcAft>
                <a:spcPts val="0"/>
              </a:spcAft>
              <a:buNone/>
            </a:pPr>
            <a:r>
              <a:t/>
            </a:r>
            <a:endParaRPr b="1" sz="3200">
              <a:solidFill>
                <a:schemeClr val="dk1"/>
              </a:solidFill>
              <a:latin typeface="Montserrat"/>
              <a:ea typeface="Montserrat"/>
              <a:cs typeface="Montserrat"/>
              <a:sym typeface="Montserrat"/>
            </a:endParaRPr>
          </a:p>
          <a:p>
            <a:pPr indent="-431800" lvl="0" marL="457200" marR="0" rtl="0" algn="just">
              <a:lnSpc>
                <a:spcPct val="140000"/>
              </a:lnSpc>
              <a:spcBef>
                <a:spcPts val="0"/>
              </a:spcBef>
              <a:spcAft>
                <a:spcPts val="0"/>
              </a:spcAft>
              <a:buClr>
                <a:schemeClr val="dk1"/>
              </a:buClr>
              <a:buSzPts val="3200"/>
              <a:buFont typeface="Montserrat"/>
              <a:buChar char="●"/>
            </a:pPr>
            <a:r>
              <a:rPr b="1" lang="en-US" sz="3200">
                <a:solidFill>
                  <a:schemeClr val="dk1"/>
                </a:solidFill>
                <a:latin typeface="Montserrat"/>
                <a:ea typeface="Montserrat"/>
                <a:cs typeface="Montserrat"/>
                <a:sym typeface="Montserrat"/>
              </a:rPr>
              <a:t>Also meeting consumer needs in the future is important</a:t>
            </a:r>
            <a:endParaRPr b="1" sz="3200">
              <a:solidFill>
                <a:schemeClr val="dk1"/>
              </a:solidFill>
              <a:latin typeface="Montserrat"/>
              <a:ea typeface="Montserrat"/>
              <a:cs typeface="Montserrat"/>
              <a:sym typeface="Montserrat"/>
            </a:endParaRPr>
          </a:p>
          <a:p>
            <a:pPr indent="0" lvl="0" marL="914400" marR="0" rtl="0" algn="just">
              <a:lnSpc>
                <a:spcPct val="140000"/>
              </a:lnSpc>
              <a:spcBef>
                <a:spcPts val="0"/>
              </a:spcBef>
              <a:spcAft>
                <a:spcPts val="0"/>
              </a:spcAft>
              <a:buNone/>
            </a:pPr>
            <a:r>
              <a:t/>
            </a:r>
            <a:endParaRPr b="1" sz="3200">
              <a:solidFill>
                <a:schemeClr val="dk1"/>
              </a:solidFill>
              <a:latin typeface="Montserrat"/>
              <a:ea typeface="Montserrat"/>
              <a:cs typeface="Montserrat"/>
              <a:sym typeface="Montserrat"/>
            </a:endParaRPr>
          </a:p>
          <a:p>
            <a:pPr indent="-431800" lvl="0" marL="457200" marR="0" rtl="0" algn="just">
              <a:lnSpc>
                <a:spcPct val="140000"/>
              </a:lnSpc>
              <a:spcBef>
                <a:spcPts val="0"/>
              </a:spcBef>
              <a:spcAft>
                <a:spcPts val="0"/>
              </a:spcAft>
              <a:buClr>
                <a:schemeClr val="dk1"/>
              </a:buClr>
              <a:buSzPts val="3200"/>
              <a:buFont typeface="Montserrat"/>
              <a:buChar char="●"/>
            </a:pPr>
            <a:r>
              <a:rPr b="1" lang="en-US" sz="3200">
                <a:solidFill>
                  <a:schemeClr val="dk1"/>
                </a:solidFill>
                <a:latin typeface="Montserrat"/>
                <a:ea typeface="Montserrat"/>
                <a:cs typeface="Montserrat"/>
                <a:sym typeface="Montserrat"/>
              </a:rPr>
              <a:t>https://www.youtube.com/watch?v=Bg5vRuk3ksI (Clif bar)</a:t>
            </a:r>
            <a:endParaRPr b="1" sz="3200">
              <a:solidFill>
                <a:schemeClr val="dk1"/>
              </a:solidFill>
              <a:latin typeface="Montserrat"/>
              <a:ea typeface="Montserrat"/>
              <a:cs typeface="Montserrat"/>
              <a:sym typeface="Montserrat"/>
            </a:endParaRPr>
          </a:p>
          <a:p>
            <a:pPr indent="0" lvl="0" marL="914400" marR="0" rtl="0" algn="just">
              <a:lnSpc>
                <a:spcPct val="140000"/>
              </a:lnSpc>
              <a:spcBef>
                <a:spcPts val="0"/>
              </a:spcBef>
              <a:spcAft>
                <a:spcPts val="0"/>
              </a:spcAft>
              <a:buNone/>
            </a:pPr>
            <a:r>
              <a:t/>
            </a:r>
            <a:endParaRPr b="1" sz="3200">
              <a:solidFill>
                <a:schemeClr val="dk1"/>
              </a:solidFill>
              <a:latin typeface="Montserrat"/>
              <a:ea typeface="Montserrat"/>
              <a:cs typeface="Montserrat"/>
              <a:sym typeface="Montserrat"/>
            </a:endParaRPr>
          </a:p>
          <a:p>
            <a:pPr indent="0" lvl="0" marL="914400" marR="0" rtl="0" algn="just">
              <a:lnSpc>
                <a:spcPct val="140000"/>
              </a:lnSpc>
              <a:spcBef>
                <a:spcPts val="0"/>
              </a:spcBef>
              <a:spcAft>
                <a:spcPts val="0"/>
              </a:spcAft>
              <a:buNone/>
            </a:pPr>
            <a:r>
              <a:t/>
            </a:r>
            <a:endParaRPr b="1" sz="3200">
              <a:solidFill>
                <a:schemeClr val="dk1"/>
              </a:solidFill>
              <a:latin typeface="Montserrat"/>
              <a:ea typeface="Montserrat"/>
              <a:cs typeface="Montserrat"/>
              <a:sym typeface="Montserra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BCD4"/>
        </a:solidFill>
      </p:bgPr>
    </p:bg>
    <p:spTree>
      <p:nvGrpSpPr>
        <p:cNvPr id="241" name="Shape 241"/>
        <p:cNvGrpSpPr/>
        <p:nvPr/>
      </p:nvGrpSpPr>
      <p:grpSpPr>
        <a:xfrm>
          <a:off x="0" y="0"/>
          <a:ext cx="0" cy="0"/>
          <a:chOff x="0" y="0"/>
          <a:chExt cx="0" cy="0"/>
        </a:xfrm>
      </p:grpSpPr>
      <p:sp>
        <p:nvSpPr>
          <p:cNvPr id="242" name="Google Shape;242;p30"/>
          <p:cNvSpPr/>
          <p:nvPr/>
        </p:nvSpPr>
        <p:spPr>
          <a:xfrm>
            <a:off x="0" y="0"/>
            <a:ext cx="18288000" cy="24438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30"/>
          <p:cNvSpPr txBox="1"/>
          <p:nvPr/>
        </p:nvSpPr>
        <p:spPr>
          <a:xfrm>
            <a:off x="1270800" y="656700"/>
            <a:ext cx="15746400" cy="973500"/>
          </a:xfrm>
          <a:prstGeom prst="rect">
            <a:avLst/>
          </a:prstGeom>
          <a:noFill/>
          <a:ln>
            <a:noFill/>
          </a:ln>
        </p:spPr>
        <p:txBody>
          <a:bodyPr anchorCtr="0" anchor="t" bIns="0" lIns="0" spcFirstLastPara="1" rIns="0" wrap="square" tIns="0">
            <a:noAutofit/>
          </a:bodyPr>
          <a:lstStyle/>
          <a:p>
            <a:pPr indent="0" lvl="0" marL="0" marR="0" rtl="0" algn="ctr">
              <a:lnSpc>
                <a:spcPct val="131000"/>
              </a:lnSpc>
              <a:spcBef>
                <a:spcPts val="0"/>
              </a:spcBef>
              <a:spcAft>
                <a:spcPts val="0"/>
              </a:spcAft>
              <a:buSzPts val="1100"/>
              <a:buNone/>
            </a:pPr>
            <a:r>
              <a:rPr b="1" lang="en-US" sz="3600">
                <a:solidFill>
                  <a:srgbClr val="00BCD4"/>
                </a:solidFill>
                <a:latin typeface="Montserrat"/>
                <a:ea typeface="Montserrat"/>
                <a:cs typeface="Montserrat"/>
                <a:sym typeface="Montserrat"/>
              </a:rPr>
              <a:t>MARKETING STRATEGIES - </a:t>
            </a:r>
            <a:endParaRPr b="1" sz="3600">
              <a:solidFill>
                <a:srgbClr val="00BCD4"/>
              </a:solidFill>
              <a:latin typeface="Montserrat"/>
              <a:ea typeface="Montserrat"/>
              <a:cs typeface="Montserrat"/>
              <a:sym typeface="Montserrat"/>
            </a:endParaRPr>
          </a:p>
          <a:p>
            <a:pPr indent="0" lvl="0" marL="0" marR="0" rtl="0" algn="ctr">
              <a:lnSpc>
                <a:spcPct val="131000"/>
              </a:lnSpc>
              <a:spcBef>
                <a:spcPts val="0"/>
              </a:spcBef>
              <a:spcAft>
                <a:spcPts val="0"/>
              </a:spcAft>
              <a:buSzPts val="1100"/>
              <a:buNone/>
            </a:pPr>
            <a:r>
              <a:rPr b="1" lang="en-US" sz="3600">
                <a:solidFill>
                  <a:srgbClr val="00BCD4"/>
                </a:solidFill>
                <a:latin typeface="Montserrat"/>
                <a:ea typeface="Montserrat"/>
                <a:cs typeface="Montserrat"/>
                <a:sym typeface="Montserrat"/>
              </a:rPr>
              <a:t>RELATIONSHIP MARKETING </a:t>
            </a:r>
            <a:endParaRPr b="1" sz="3600">
              <a:solidFill>
                <a:srgbClr val="00BCD4"/>
              </a:solidFill>
              <a:latin typeface="Montserrat"/>
              <a:ea typeface="Montserrat"/>
              <a:cs typeface="Montserrat"/>
              <a:sym typeface="Montserrat"/>
            </a:endParaRPr>
          </a:p>
          <a:p>
            <a:pPr indent="0" lvl="0" marL="0" marR="0" rtl="0" algn="ctr">
              <a:lnSpc>
                <a:spcPct val="131000"/>
              </a:lnSpc>
              <a:spcBef>
                <a:spcPts val="0"/>
              </a:spcBef>
              <a:spcAft>
                <a:spcPts val="0"/>
              </a:spcAft>
              <a:buSzPts val="1100"/>
              <a:buNone/>
            </a:pPr>
            <a:r>
              <a:t/>
            </a:r>
            <a:endParaRPr b="1" sz="3600">
              <a:solidFill>
                <a:srgbClr val="00BCD4"/>
              </a:solidFill>
              <a:latin typeface="Montserrat"/>
              <a:ea typeface="Montserrat"/>
              <a:cs typeface="Montserrat"/>
              <a:sym typeface="Montserrat"/>
            </a:endParaRPr>
          </a:p>
          <a:p>
            <a:pPr indent="0" lvl="0" marL="0" marR="0" rtl="0" algn="ctr">
              <a:lnSpc>
                <a:spcPct val="131000"/>
              </a:lnSpc>
              <a:spcBef>
                <a:spcPts val="0"/>
              </a:spcBef>
              <a:spcAft>
                <a:spcPts val="0"/>
              </a:spcAft>
              <a:buSzPts val="1100"/>
              <a:buNone/>
            </a:pPr>
            <a:r>
              <a:t/>
            </a:r>
            <a:endParaRPr b="1" sz="3600">
              <a:solidFill>
                <a:srgbClr val="00BCD4"/>
              </a:solidFill>
              <a:latin typeface="Montserrat"/>
              <a:ea typeface="Montserrat"/>
              <a:cs typeface="Montserrat"/>
              <a:sym typeface="Montserrat"/>
            </a:endParaRPr>
          </a:p>
        </p:txBody>
      </p:sp>
      <p:sp>
        <p:nvSpPr>
          <p:cNvPr id="244" name="Google Shape;244;p30"/>
          <p:cNvSpPr/>
          <p:nvPr/>
        </p:nvSpPr>
        <p:spPr>
          <a:xfrm>
            <a:off x="1028700" y="9171390"/>
            <a:ext cx="16230600" cy="870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45" name="Google Shape;245;p30"/>
          <p:cNvPicPr preferRelativeResize="0"/>
          <p:nvPr/>
        </p:nvPicPr>
        <p:blipFill rotWithShape="1">
          <a:blip r:embed="rId3">
            <a:alphaModFix/>
          </a:blip>
          <a:srcRect b="0" l="0" r="0" t="0"/>
          <a:stretch/>
        </p:blipFill>
        <p:spPr>
          <a:xfrm rot="-5400000">
            <a:off x="17104108" y="9103107"/>
            <a:ext cx="1800598" cy="567188"/>
          </a:xfrm>
          <a:prstGeom prst="rect">
            <a:avLst/>
          </a:prstGeom>
          <a:noFill/>
          <a:ln>
            <a:noFill/>
          </a:ln>
        </p:spPr>
      </p:pic>
      <p:sp>
        <p:nvSpPr>
          <p:cNvPr id="246" name="Google Shape;246;p30"/>
          <p:cNvSpPr txBox="1"/>
          <p:nvPr/>
        </p:nvSpPr>
        <p:spPr>
          <a:xfrm>
            <a:off x="1270800" y="3097425"/>
            <a:ext cx="15746400" cy="2331600"/>
          </a:xfrm>
          <a:prstGeom prst="rect">
            <a:avLst/>
          </a:prstGeom>
          <a:noFill/>
          <a:ln>
            <a:noFill/>
          </a:ln>
        </p:spPr>
        <p:txBody>
          <a:bodyPr anchorCtr="0" anchor="t" bIns="0" lIns="0" spcFirstLastPara="1" rIns="0" wrap="square" tIns="0">
            <a:noAutofit/>
          </a:bodyPr>
          <a:lstStyle/>
          <a:p>
            <a:pPr indent="-444500" lvl="0" marL="457200" marR="0" rtl="0" algn="just">
              <a:lnSpc>
                <a:spcPct val="140000"/>
              </a:lnSpc>
              <a:spcBef>
                <a:spcPts val="0"/>
              </a:spcBef>
              <a:spcAft>
                <a:spcPts val="0"/>
              </a:spcAft>
              <a:buClr>
                <a:schemeClr val="dk1"/>
              </a:buClr>
              <a:buSzPts val="3400"/>
              <a:buFont typeface="Montserrat"/>
              <a:buChar char="●"/>
            </a:pPr>
            <a:r>
              <a:rPr lang="en-US" sz="3400">
                <a:solidFill>
                  <a:schemeClr val="dk1"/>
                </a:solidFill>
                <a:latin typeface="Montserrat"/>
                <a:ea typeface="Montserrat"/>
                <a:cs typeface="Montserrat"/>
                <a:sym typeface="Montserrat"/>
              </a:rPr>
              <a:t>Common in Service marketing and B-to-B-marketing</a:t>
            </a:r>
            <a:endParaRPr sz="3400">
              <a:solidFill>
                <a:schemeClr val="dk1"/>
              </a:solidFill>
              <a:latin typeface="Montserrat"/>
              <a:ea typeface="Montserrat"/>
              <a:cs typeface="Montserrat"/>
              <a:sym typeface="Montserrat"/>
            </a:endParaRPr>
          </a:p>
          <a:p>
            <a:pPr indent="0" lvl="0" marL="1828800" marR="0" rtl="0" algn="just">
              <a:lnSpc>
                <a:spcPct val="140000"/>
              </a:lnSpc>
              <a:spcBef>
                <a:spcPts val="0"/>
              </a:spcBef>
              <a:spcAft>
                <a:spcPts val="0"/>
              </a:spcAft>
              <a:buNone/>
            </a:pPr>
            <a:r>
              <a:t/>
            </a:r>
            <a:endParaRPr sz="3400">
              <a:solidFill>
                <a:schemeClr val="dk1"/>
              </a:solidFill>
              <a:latin typeface="Montserrat"/>
              <a:ea typeface="Montserrat"/>
              <a:cs typeface="Montserrat"/>
              <a:sym typeface="Montserrat"/>
            </a:endParaRPr>
          </a:p>
          <a:p>
            <a:pPr indent="-444500" lvl="0" marL="457200" marR="0" rtl="0" algn="just">
              <a:lnSpc>
                <a:spcPct val="140000"/>
              </a:lnSpc>
              <a:spcBef>
                <a:spcPts val="0"/>
              </a:spcBef>
              <a:spcAft>
                <a:spcPts val="0"/>
              </a:spcAft>
              <a:buClr>
                <a:schemeClr val="dk1"/>
              </a:buClr>
              <a:buSzPts val="3400"/>
              <a:buFont typeface="Montserrat"/>
              <a:buChar char="●"/>
            </a:pPr>
            <a:r>
              <a:rPr lang="en-US" sz="3400">
                <a:solidFill>
                  <a:schemeClr val="dk1"/>
                </a:solidFill>
                <a:latin typeface="Montserrat"/>
                <a:ea typeface="Montserrat"/>
                <a:cs typeface="Montserrat"/>
                <a:sym typeface="Montserrat"/>
              </a:rPr>
              <a:t>Builds long-term two-way relationships </a:t>
            </a:r>
            <a:endParaRPr sz="3400">
              <a:solidFill>
                <a:schemeClr val="dk1"/>
              </a:solidFill>
              <a:latin typeface="Montserrat"/>
              <a:ea typeface="Montserrat"/>
              <a:cs typeface="Montserrat"/>
              <a:sym typeface="Montserrat"/>
            </a:endParaRPr>
          </a:p>
          <a:p>
            <a:pPr indent="0" lvl="0" marL="1828800" marR="0" rtl="0" algn="just">
              <a:lnSpc>
                <a:spcPct val="140000"/>
              </a:lnSpc>
              <a:spcBef>
                <a:spcPts val="0"/>
              </a:spcBef>
              <a:spcAft>
                <a:spcPts val="0"/>
              </a:spcAft>
              <a:buNone/>
            </a:pPr>
            <a:r>
              <a:t/>
            </a:r>
            <a:endParaRPr sz="3400">
              <a:solidFill>
                <a:schemeClr val="dk1"/>
              </a:solidFill>
              <a:latin typeface="Montserrat"/>
              <a:ea typeface="Montserrat"/>
              <a:cs typeface="Montserrat"/>
              <a:sym typeface="Montserrat"/>
            </a:endParaRPr>
          </a:p>
          <a:p>
            <a:pPr indent="-444500" lvl="0" marL="457200" marR="0" rtl="0" algn="l">
              <a:lnSpc>
                <a:spcPct val="140000"/>
              </a:lnSpc>
              <a:spcBef>
                <a:spcPts val="0"/>
              </a:spcBef>
              <a:spcAft>
                <a:spcPts val="0"/>
              </a:spcAft>
              <a:buClr>
                <a:schemeClr val="dk1"/>
              </a:buClr>
              <a:buSzPts val="3400"/>
              <a:buFont typeface="Montserrat"/>
              <a:buChar char="●"/>
            </a:pPr>
            <a:r>
              <a:rPr lang="en-US" sz="3400">
                <a:solidFill>
                  <a:schemeClr val="dk1"/>
                </a:solidFill>
                <a:latin typeface="Montserrat"/>
                <a:ea typeface="Montserrat"/>
                <a:cs typeface="Montserrat"/>
                <a:sym typeface="Montserrat"/>
              </a:rPr>
              <a:t>https://www.youtube.com/watch?v=3GWHhz8PeB8 (Transactional marketing vs relationship marketing)</a:t>
            </a:r>
            <a:endParaRPr sz="3400">
              <a:solidFill>
                <a:schemeClr val="dk1"/>
              </a:solidFill>
              <a:latin typeface="Montserrat"/>
              <a:ea typeface="Montserrat"/>
              <a:cs typeface="Montserrat"/>
              <a:sym typeface="Montserrat"/>
            </a:endParaRPr>
          </a:p>
          <a:p>
            <a:pPr indent="0" lvl="0" marL="1371600" marR="0" rtl="0" algn="just">
              <a:lnSpc>
                <a:spcPct val="140000"/>
              </a:lnSpc>
              <a:spcBef>
                <a:spcPts val="0"/>
              </a:spcBef>
              <a:spcAft>
                <a:spcPts val="0"/>
              </a:spcAft>
              <a:buNone/>
            </a:pPr>
            <a:r>
              <a:t/>
            </a:r>
            <a:endParaRPr sz="3200">
              <a:solidFill>
                <a:schemeClr val="dk1"/>
              </a:solidFill>
              <a:latin typeface="Montserrat"/>
              <a:ea typeface="Montserrat"/>
              <a:cs typeface="Montserrat"/>
              <a:sym typeface="Montserra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BCD4"/>
        </a:solidFill>
      </p:bgPr>
    </p:bg>
    <p:spTree>
      <p:nvGrpSpPr>
        <p:cNvPr id="250" name="Shape 250"/>
        <p:cNvGrpSpPr/>
        <p:nvPr/>
      </p:nvGrpSpPr>
      <p:grpSpPr>
        <a:xfrm>
          <a:off x="0" y="0"/>
          <a:ext cx="0" cy="0"/>
          <a:chOff x="0" y="0"/>
          <a:chExt cx="0" cy="0"/>
        </a:xfrm>
      </p:grpSpPr>
      <p:sp>
        <p:nvSpPr>
          <p:cNvPr id="251" name="Google Shape;251;p31"/>
          <p:cNvSpPr/>
          <p:nvPr/>
        </p:nvSpPr>
        <p:spPr>
          <a:xfrm>
            <a:off x="0" y="0"/>
            <a:ext cx="18288000" cy="24438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31"/>
          <p:cNvSpPr txBox="1"/>
          <p:nvPr/>
        </p:nvSpPr>
        <p:spPr>
          <a:xfrm>
            <a:off x="1364175" y="641775"/>
            <a:ext cx="15746400" cy="973500"/>
          </a:xfrm>
          <a:prstGeom prst="rect">
            <a:avLst/>
          </a:prstGeom>
          <a:noFill/>
          <a:ln>
            <a:noFill/>
          </a:ln>
        </p:spPr>
        <p:txBody>
          <a:bodyPr anchorCtr="0" anchor="t" bIns="0" lIns="0" spcFirstLastPara="1" rIns="0" wrap="square" tIns="0">
            <a:noAutofit/>
          </a:bodyPr>
          <a:lstStyle/>
          <a:p>
            <a:pPr indent="0" lvl="0" marL="0" marR="0" rtl="0" algn="ctr">
              <a:lnSpc>
                <a:spcPct val="131000"/>
              </a:lnSpc>
              <a:spcBef>
                <a:spcPts val="0"/>
              </a:spcBef>
              <a:spcAft>
                <a:spcPts val="0"/>
              </a:spcAft>
              <a:buSzPts val="1100"/>
              <a:buNone/>
            </a:pPr>
            <a:r>
              <a:rPr b="1" lang="en-US" sz="3600">
                <a:solidFill>
                  <a:srgbClr val="00BCD4"/>
                </a:solidFill>
                <a:latin typeface="Montserrat"/>
                <a:ea typeface="Montserrat"/>
                <a:cs typeface="Montserrat"/>
                <a:sym typeface="Montserrat"/>
              </a:rPr>
              <a:t>MARKETING STRATEGIES - </a:t>
            </a:r>
            <a:endParaRPr b="1" sz="3600">
              <a:solidFill>
                <a:srgbClr val="00BCD4"/>
              </a:solidFill>
              <a:latin typeface="Montserrat"/>
              <a:ea typeface="Montserrat"/>
              <a:cs typeface="Montserrat"/>
              <a:sym typeface="Montserrat"/>
            </a:endParaRPr>
          </a:p>
          <a:p>
            <a:pPr indent="0" lvl="0" marL="0" marR="0" rtl="0" algn="ctr">
              <a:lnSpc>
                <a:spcPct val="131000"/>
              </a:lnSpc>
              <a:spcBef>
                <a:spcPts val="0"/>
              </a:spcBef>
              <a:spcAft>
                <a:spcPts val="0"/>
              </a:spcAft>
              <a:buSzPts val="1100"/>
              <a:buNone/>
            </a:pPr>
            <a:r>
              <a:rPr b="1" lang="en-US" sz="3600">
                <a:solidFill>
                  <a:srgbClr val="00BCD4"/>
                </a:solidFill>
                <a:latin typeface="Montserrat"/>
                <a:ea typeface="Montserrat"/>
                <a:cs typeface="Montserrat"/>
                <a:sym typeface="Montserrat"/>
              </a:rPr>
              <a:t>SUSTAINABILITY MARKETING</a:t>
            </a:r>
            <a:endParaRPr b="1" sz="3600">
              <a:solidFill>
                <a:srgbClr val="00BCD4"/>
              </a:solidFill>
              <a:latin typeface="Montserrat"/>
              <a:ea typeface="Montserrat"/>
              <a:cs typeface="Montserrat"/>
              <a:sym typeface="Montserrat"/>
            </a:endParaRPr>
          </a:p>
          <a:p>
            <a:pPr indent="0" lvl="0" marL="0" marR="0" rtl="0" algn="ctr">
              <a:lnSpc>
                <a:spcPct val="131000"/>
              </a:lnSpc>
              <a:spcBef>
                <a:spcPts val="0"/>
              </a:spcBef>
              <a:spcAft>
                <a:spcPts val="0"/>
              </a:spcAft>
              <a:buSzPts val="1100"/>
              <a:buNone/>
            </a:pPr>
            <a:r>
              <a:t/>
            </a:r>
            <a:endParaRPr b="1" sz="3600">
              <a:solidFill>
                <a:srgbClr val="00BCD4"/>
              </a:solidFill>
              <a:latin typeface="Montserrat"/>
              <a:ea typeface="Montserrat"/>
              <a:cs typeface="Montserrat"/>
              <a:sym typeface="Montserrat"/>
            </a:endParaRPr>
          </a:p>
          <a:p>
            <a:pPr indent="0" lvl="0" marL="0" marR="0" rtl="0" algn="ctr">
              <a:lnSpc>
                <a:spcPct val="131000"/>
              </a:lnSpc>
              <a:spcBef>
                <a:spcPts val="0"/>
              </a:spcBef>
              <a:spcAft>
                <a:spcPts val="0"/>
              </a:spcAft>
              <a:buSzPts val="1100"/>
              <a:buNone/>
            </a:pPr>
            <a:r>
              <a:t/>
            </a:r>
            <a:endParaRPr b="1" sz="3600">
              <a:solidFill>
                <a:srgbClr val="00BCD4"/>
              </a:solidFill>
              <a:latin typeface="Montserrat"/>
              <a:ea typeface="Montserrat"/>
              <a:cs typeface="Montserrat"/>
              <a:sym typeface="Montserrat"/>
            </a:endParaRPr>
          </a:p>
        </p:txBody>
      </p:sp>
      <p:sp>
        <p:nvSpPr>
          <p:cNvPr id="253" name="Google Shape;253;p31"/>
          <p:cNvSpPr/>
          <p:nvPr/>
        </p:nvSpPr>
        <p:spPr>
          <a:xfrm>
            <a:off x="1028700" y="9171390"/>
            <a:ext cx="16230600" cy="870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54" name="Google Shape;254;p31"/>
          <p:cNvPicPr preferRelativeResize="0"/>
          <p:nvPr/>
        </p:nvPicPr>
        <p:blipFill rotWithShape="1">
          <a:blip r:embed="rId3">
            <a:alphaModFix/>
          </a:blip>
          <a:srcRect b="0" l="0" r="0" t="0"/>
          <a:stretch/>
        </p:blipFill>
        <p:spPr>
          <a:xfrm rot="-5400000">
            <a:off x="17104108" y="9103107"/>
            <a:ext cx="1800598" cy="567188"/>
          </a:xfrm>
          <a:prstGeom prst="rect">
            <a:avLst/>
          </a:prstGeom>
          <a:noFill/>
          <a:ln>
            <a:noFill/>
          </a:ln>
        </p:spPr>
      </p:pic>
      <p:sp>
        <p:nvSpPr>
          <p:cNvPr id="255" name="Google Shape;255;p31"/>
          <p:cNvSpPr txBox="1"/>
          <p:nvPr/>
        </p:nvSpPr>
        <p:spPr>
          <a:xfrm>
            <a:off x="1270800" y="3097425"/>
            <a:ext cx="15746400" cy="2331600"/>
          </a:xfrm>
          <a:prstGeom prst="rect">
            <a:avLst/>
          </a:prstGeom>
          <a:noFill/>
          <a:ln>
            <a:noFill/>
          </a:ln>
        </p:spPr>
        <p:txBody>
          <a:bodyPr anchorCtr="0" anchor="t" bIns="0" lIns="0" spcFirstLastPara="1" rIns="0" wrap="square" tIns="0">
            <a:noAutofit/>
          </a:bodyPr>
          <a:lstStyle/>
          <a:p>
            <a:pPr indent="-431800" lvl="0" marL="457200" marR="0" rtl="0" algn="just">
              <a:lnSpc>
                <a:spcPct val="140000"/>
              </a:lnSpc>
              <a:spcBef>
                <a:spcPts val="0"/>
              </a:spcBef>
              <a:spcAft>
                <a:spcPts val="0"/>
              </a:spcAft>
              <a:buClr>
                <a:schemeClr val="dk1"/>
              </a:buClr>
              <a:buSzPts val="3200"/>
              <a:buFont typeface="Montserrat"/>
              <a:buChar char="●"/>
            </a:pPr>
            <a:r>
              <a:rPr b="1" lang="en-US" sz="3200">
                <a:solidFill>
                  <a:schemeClr val="dk1"/>
                </a:solidFill>
                <a:latin typeface="Montserrat"/>
                <a:ea typeface="Montserrat"/>
                <a:cs typeface="Montserrat"/>
                <a:sym typeface="Montserrat"/>
              </a:rPr>
              <a:t>Sustainability marketing involves building and maintaining sustainable relationships with customers, the social environment and the natural environment</a:t>
            </a:r>
            <a:endParaRPr b="1" sz="3200">
              <a:solidFill>
                <a:schemeClr val="dk1"/>
              </a:solidFill>
              <a:latin typeface="Montserrat"/>
              <a:ea typeface="Montserrat"/>
              <a:cs typeface="Montserrat"/>
              <a:sym typeface="Montserrat"/>
            </a:endParaRPr>
          </a:p>
          <a:p>
            <a:pPr indent="0" lvl="0" marL="1828800" marR="0" rtl="0" algn="just">
              <a:lnSpc>
                <a:spcPct val="140000"/>
              </a:lnSpc>
              <a:spcBef>
                <a:spcPts val="0"/>
              </a:spcBef>
              <a:spcAft>
                <a:spcPts val="0"/>
              </a:spcAft>
              <a:buNone/>
            </a:pPr>
            <a:r>
              <a:t/>
            </a:r>
            <a:endParaRPr b="1" sz="3200">
              <a:solidFill>
                <a:schemeClr val="dk1"/>
              </a:solidFill>
              <a:latin typeface="Montserrat"/>
              <a:ea typeface="Montserrat"/>
              <a:cs typeface="Montserrat"/>
              <a:sym typeface="Montserrat"/>
            </a:endParaRPr>
          </a:p>
          <a:p>
            <a:pPr indent="-431800" lvl="0" marL="457200" marR="0" rtl="0" algn="just">
              <a:lnSpc>
                <a:spcPct val="140000"/>
              </a:lnSpc>
              <a:spcBef>
                <a:spcPts val="0"/>
              </a:spcBef>
              <a:spcAft>
                <a:spcPts val="0"/>
              </a:spcAft>
              <a:buClr>
                <a:schemeClr val="dk1"/>
              </a:buClr>
              <a:buSzPts val="3200"/>
              <a:buFont typeface="Montserrat"/>
              <a:buChar char="●"/>
            </a:pPr>
            <a:r>
              <a:rPr b="1" lang="en-US" sz="3200">
                <a:solidFill>
                  <a:schemeClr val="dk1"/>
                </a:solidFill>
                <a:latin typeface="Montserrat"/>
                <a:ea typeface="Montserrat"/>
                <a:cs typeface="Montserrat"/>
                <a:sym typeface="Montserrat"/>
              </a:rPr>
              <a:t>Shares long-term orientation of relationship marketing</a:t>
            </a:r>
            <a:endParaRPr b="1" sz="3200">
              <a:solidFill>
                <a:schemeClr val="dk1"/>
              </a:solidFill>
              <a:latin typeface="Montserrat"/>
              <a:ea typeface="Montserrat"/>
              <a:cs typeface="Montserrat"/>
              <a:sym typeface="Montserrat"/>
            </a:endParaRPr>
          </a:p>
          <a:p>
            <a:pPr indent="0" lvl="0" marL="1828800" marR="0" rtl="0" algn="just">
              <a:lnSpc>
                <a:spcPct val="140000"/>
              </a:lnSpc>
              <a:spcBef>
                <a:spcPts val="0"/>
              </a:spcBef>
              <a:spcAft>
                <a:spcPts val="0"/>
              </a:spcAft>
              <a:buNone/>
            </a:pPr>
            <a:r>
              <a:t/>
            </a:r>
            <a:endParaRPr b="1" sz="3200">
              <a:solidFill>
                <a:schemeClr val="dk1"/>
              </a:solidFill>
              <a:latin typeface="Montserrat"/>
              <a:ea typeface="Montserrat"/>
              <a:cs typeface="Montserrat"/>
              <a:sym typeface="Montserrat"/>
            </a:endParaRPr>
          </a:p>
          <a:p>
            <a:pPr indent="-431800" lvl="0" marL="457200" marR="0" rtl="0" algn="just">
              <a:lnSpc>
                <a:spcPct val="140000"/>
              </a:lnSpc>
              <a:spcBef>
                <a:spcPts val="0"/>
              </a:spcBef>
              <a:spcAft>
                <a:spcPts val="0"/>
              </a:spcAft>
              <a:buClr>
                <a:schemeClr val="dk1"/>
              </a:buClr>
              <a:buSzPts val="3200"/>
              <a:buFont typeface="Montserrat"/>
              <a:buChar char="●"/>
            </a:pPr>
            <a:r>
              <a:rPr b="1" lang="en-US" sz="3200">
                <a:solidFill>
                  <a:schemeClr val="dk1"/>
                </a:solidFill>
                <a:latin typeface="Montserrat"/>
                <a:ea typeface="Montserrat"/>
                <a:cs typeface="Montserrat"/>
                <a:sym typeface="Montserrat"/>
              </a:rPr>
              <a:t>Integration of social and environmental criteria into traditional marketing thinking and processes</a:t>
            </a:r>
            <a:endParaRPr b="1" sz="3200">
              <a:solidFill>
                <a:schemeClr val="dk1"/>
              </a:solidFill>
              <a:latin typeface="Montserrat"/>
              <a:ea typeface="Montserrat"/>
              <a:cs typeface="Montserrat"/>
              <a:sym typeface="Montserrat"/>
            </a:endParaRPr>
          </a:p>
          <a:p>
            <a:pPr indent="0" lvl="0" marL="1828800" marR="0" rtl="0" algn="just">
              <a:lnSpc>
                <a:spcPct val="140000"/>
              </a:lnSpc>
              <a:spcBef>
                <a:spcPts val="0"/>
              </a:spcBef>
              <a:spcAft>
                <a:spcPts val="0"/>
              </a:spcAft>
              <a:buNone/>
            </a:pPr>
            <a:r>
              <a:t/>
            </a:r>
            <a:endParaRPr b="1" sz="3200">
              <a:solidFill>
                <a:schemeClr val="dk1"/>
              </a:solidFill>
              <a:latin typeface="Montserrat"/>
              <a:ea typeface="Montserrat"/>
              <a:cs typeface="Montserrat"/>
              <a:sym typeface="Montserrat"/>
            </a:endParaRPr>
          </a:p>
          <a:p>
            <a:pPr indent="0" lvl="0" marL="1371600" marR="0" rtl="0" algn="just">
              <a:lnSpc>
                <a:spcPct val="140000"/>
              </a:lnSpc>
              <a:spcBef>
                <a:spcPts val="0"/>
              </a:spcBef>
              <a:spcAft>
                <a:spcPts val="0"/>
              </a:spcAft>
              <a:buNone/>
            </a:pPr>
            <a:r>
              <a:t/>
            </a:r>
            <a:endParaRPr b="1" sz="3200">
              <a:solidFill>
                <a:schemeClr val="dk1"/>
              </a:solidFill>
              <a:latin typeface="Montserrat"/>
              <a:ea typeface="Montserrat"/>
              <a:cs typeface="Montserrat"/>
              <a:sym typeface="Montserra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59" name="Shape 259"/>
        <p:cNvGrpSpPr/>
        <p:nvPr/>
      </p:nvGrpSpPr>
      <p:grpSpPr>
        <a:xfrm>
          <a:off x="0" y="0"/>
          <a:ext cx="0" cy="0"/>
          <a:chOff x="0" y="0"/>
          <a:chExt cx="0" cy="0"/>
        </a:xfrm>
      </p:grpSpPr>
      <p:sp>
        <p:nvSpPr>
          <p:cNvPr id="260" name="Google Shape;260;p32"/>
          <p:cNvSpPr/>
          <p:nvPr/>
        </p:nvSpPr>
        <p:spPr>
          <a:xfrm>
            <a:off x="0" y="0"/>
            <a:ext cx="18288000" cy="24438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32"/>
          <p:cNvSpPr txBox="1"/>
          <p:nvPr/>
        </p:nvSpPr>
        <p:spPr>
          <a:xfrm>
            <a:off x="1270800" y="625600"/>
            <a:ext cx="15746400" cy="973500"/>
          </a:xfrm>
          <a:prstGeom prst="rect">
            <a:avLst/>
          </a:prstGeom>
          <a:noFill/>
          <a:ln>
            <a:noFill/>
          </a:ln>
        </p:spPr>
        <p:txBody>
          <a:bodyPr anchorCtr="0" anchor="t" bIns="0" lIns="0" spcFirstLastPara="1" rIns="0" wrap="square" tIns="0">
            <a:noAutofit/>
          </a:bodyPr>
          <a:lstStyle/>
          <a:p>
            <a:pPr indent="0" lvl="0" marL="0" marR="0" rtl="0" algn="ctr">
              <a:lnSpc>
                <a:spcPct val="131000"/>
              </a:lnSpc>
              <a:spcBef>
                <a:spcPts val="0"/>
              </a:spcBef>
              <a:spcAft>
                <a:spcPts val="0"/>
              </a:spcAft>
              <a:buSzPts val="1100"/>
              <a:buNone/>
            </a:pPr>
            <a:r>
              <a:rPr b="1" lang="en-US" sz="3600">
                <a:solidFill>
                  <a:srgbClr val="00BCD4"/>
                </a:solidFill>
                <a:latin typeface="Montserrat"/>
                <a:ea typeface="Montserrat"/>
                <a:cs typeface="Montserrat"/>
                <a:sym typeface="Montserrat"/>
              </a:rPr>
              <a:t>MARKETING STRATEGIES - </a:t>
            </a:r>
            <a:endParaRPr b="1" sz="3600">
              <a:solidFill>
                <a:srgbClr val="00BCD4"/>
              </a:solidFill>
              <a:latin typeface="Montserrat"/>
              <a:ea typeface="Montserrat"/>
              <a:cs typeface="Montserrat"/>
              <a:sym typeface="Montserrat"/>
            </a:endParaRPr>
          </a:p>
          <a:p>
            <a:pPr indent="0" lvl="0" marL="0" marR="0" rtl="0" algn="ctr">
              <a:lnSpc>
                <a:spcPct val="131000"/>
              </a:lnSpc>
              <a:spcBef>
                <a:spcPts val="0"/>
              </a:spcBef>
              <a:spcAft>
                <a:spcPts val="0"/>
              </a:spcAft>
              <a:buClr>
                <a:schemeClr val="dk1"/>
              </a:buClr>
              <a:buSzPts val="1100"/>
              <a:buFont typeface="Arial"/>
              <a:buNone/>
            </a:pPr>
            <a:r>
              <a:rPr b="1" lang="en-US" sz="3600">
                <a:solidFill>
                  <a:srgbClr val="00BCD4"/>
                </a:solidFill>
                <a:latin typeface="Montserrat"/>
                <a:ea typeface="Montserrat"/>
                <a:cs typeface="Montserrat"/>
                <a:sym typeface="Montserrat"/>
              </a:rPr>
              <a:t>SUSTAINABILITY MARKETING</a:t>
            </a:r>
            <a:endParaRPr b="1" sz="3600">
              <a:solidFill>
                <a:srgbClr val="00BCD4"/>
              </a:solidFill>
              <a:latin typeface="Montserrat"/>
              <a:ea typeface="Montserrat"/>
              <a:cs typeface="Montserrat"/>
              <a:sym typeface="Montserrat"/>
            </a:endParaRPr>
          </a:p>
          <a:p>
            <a:pPr indent="0" lvl="0" marL="0" marR="0" rtl="0" algn="ctr">
              <a:lnSpc>
                <a:spcPct val="131000"/>
              </a:lnSpc>
              <a:spcBef>
                <a:spcPts val="0"/>
              </a:spcBef>
              <a:spcAft>
                <a:spcPts val="0"/>
              </a:spcAft>
              <a:buClr>
                <a:schemeClr val="dk1"/>
              </a:buClr>
              <a:buSzPts val="1100"/>
              <a:buFont typeface="Arial"/>
              <a:buNone/>
            </a:pPr>
            <a:r>
              <a:t/>
            </a:r>
            <a:endParaRPr b="1" sz="3600">
              <a:solidFill>
                <a:srgbClr val="00BCD4"/>
              </a:solidFill>
              <a:latin typeface="Montserrat"/>
              <a:ea typeface="Montserrat"/>
              <a:cs typeface="Montserrat"/>
              <a:sym typeface="Montserrat"/>
            </a:endParaRPr>
          </a:p>
          <a:p>
            <a:pPr indent="0" lvl="0" marL="0" marR="0" rtl="0" algn="ctr">
              <a:lnSpc>
                <a:spcPct val="131000"/>
              </a:lnSpc>
              <a:spcBef>
                <a:spcPts val="0"/>
              </a:spcBef>
              <a:spcAft>
                <a:spcPts val="0"/>
              </a:spcAft>
              <a:buNone/>
            </a:pPr>
            <a:r>
              <a:t/>
            </a:r>
            <a:endParaRPr b="1" sz="3600">
              <a:solidFill>
                <a:srgbClr val="00BCD4"/>
              </a:solidFill>
              <a:latin typeface="Montserrat"/>
              <a:ea typeface="Montserrat"/>
              <a:cs typeface="Montserrat"/>
              <a:sym typeface="Montserrat"/>
            </a:endParaRPr>
          </a:p>
        </p:txBody>
      </p:sp>
      <p:sp>
        <p:nvSpPr>
          <p:cNvPr id="262" name="Google Shape;262;p32"/>
          <p:cNvSpPr/>
          <p:nvPr/>
        </p:nvSpPr>
        <p:spPr>
          <a:xfrm>
            <a:off x="1028700" y="9171390"/>
            <a:ext cx="16230600" cy="870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63" name="Google Shape;263;p32"/>
          <p:cNvPicPr preferRelativeResize="0"/>
          <p:nvPr/>
        </p:nvPicPr>
        <p:blipFill rotWithShape="1">
          <a:blip r:embed="rId3">
            <a:alphaModFix/>
          </a:blip>
          <a:srcRect b="0" l="0" r="0" t="0"/>
          <a:stretch/>
        </p:blipFill>
        <p:spPr>
          <a:xfrm rot="-5400000">
            <a:off x="17104108" y="9103107"/>
            <a:ext cx="1800598" cy="567188"/>
          </a:xfrm>
          <a:prstGeom prst="rect">
            <a:avLst/>
          </a:prstGeom>
          <a:noFill/>
          <a:ln>
            <a:noFill/>
          </a:ln>
        </p:spPr>
      </p:pic>
      <p:sp>
        <p:nvSpPr>
          <p:cNvPr id="264" name="Google Shape;264;p32"/>
          <p:cNvSpPr txBox="1"/>
          <p:nvPr/>
        </p:nvSpPr>
        <p:spPr>
          <a:xfrm>
            <a:off x="1270800" y="3035200"/>
            <a:ext cx="15746400" cy="2331600"/>
          </a:xfrm>
          <a:prstGeom prst="rect">
            <a:avLst/>
          </a:prstGeom>
          <a:noFill/>
          <a:ln>
            <a:noFill/>
          </a:ln>
        </p:spPr>
        <p:txBody>
          <a:bodyPr anchorCtr="0" anchor="t" bIns="0" lIns="0" spcFirstLastPara="1" rIns="0" wrap="square" tIns="0">
            <a:noAutofit/>
          </a:bodyPr>
          <a:lstStyle/>
          <a:p>
            <a:pPr indent="0" lvl="0" marL="0" marR="0" rtl="0" algn="ctr">
              <a:lnSpc>
                <a:spcPct val="140000"/>
              </a:lnSpc>
              <a:spcBef>
                <a:spcPts val="0"/>
              </a:spcBef>
              <a:spcAft>
                <a:spcPts val="0"/>
              </a:spcAft>
              <a:buClr>
                <a:schemeClr val="dk1"/>
              </a:buClr>
              <a:buSzPts val="1100"/>
              <a:buFont typeface="Arial"/>
              <a:buNone/>
            </a:pPr>
            <a:r>
              <a:t/>
            </a:r>
            <a:endParaRPr sz="3000">
              <a:latin typeface="Montserrat"/>
              <a:ea typeface="Montserrat"/>
              <a:cs typeface="Montserrat"/>
              <a:sym typeface="Montserrat"/>
            </a:endParaRPr>
          </a:p>
          <a:p>
            <a:pPr indent="0" lvl="0" marL="0" marR="0" rtl="0" algn="ctr">
              <a:lnSpc>
                <a:spcPct val="140000"/>
              </a:lnSpc>
              <a:spcBef>
                <a:spcPts val="0"/>
              </a:spcBef>
              <a:spcAft>
                <a:spcPts val="0"/>
              </a:spcAft>
              <a:buSzPts val="1100"/>
              <a:buNone/>
            </a:pPr>
            <a:r>
              <a:rPr lang="en-US" sz="3000">
                <a:latin typeface="Montserrat"/>
                <a:ea typeface="Montserrat"/>
                <a:cs typeface="Montserrat"/>
                <a:sym typeface="Montserrat"/>
              </a:rPr>
              <a:t>https://vimeo.com/196007918 (Timberland)</a:t>
            </a:r>
            <a:endParaRPr sz="3000">
              <a:latin typeface="Montserrat"/>
              <a:ea typeface="Montserrat"/>
              <a:cs typeface="Montserrat"/>
              <a:sym typeface="Montserrat"/>
            </a:endParaRPr>
          </a:p>
          <a:p>
            <a:pPr indent="0" lvl="0" marL="0" marR="0" rtl="0" algn="ctr">
              <a:lnSpc>
                <a:spcPct val="140000"/>
              </a:lnSpc>
              <a:spcBef>
                <a:spcPts val="0"/>
              </a:spcBef>
              <a:spcAft>
                <a:spcPts val="0"/>
              </a:spcAft>
              <a:buClr>
                <a:schemeClr val="dk1"/>
              </a:buClr>
              <a:buSzPts val="1100"/>
              <a:buFont typeface="Arial"/>
              <a:buNone/>
            </a:pPr>
            <a:r>
              <a:t/>
            </a:r>
            <a:endParaRPr sz="3000">
              <a:latin typeface="Montserrat"/>
              <a:ea typeface="Montserrat"/>
              <a:cs typeface="Montserrat"/>
              <a:sym typeface="Montserrat"/>
            </a:endParaRPr>
          </a:p>
          <a:p>
            <a:pPr indent="0" lvl="0" marL="0" marR="0" rtl="0" algn="ctr">
              <a:lnSpc>
                <a:spcPct val="140000"/>
              </a:lnSpc>
              <a:spcBef>
                <a:spcPts val="0"/>
              </a:spcBef>
              <a:spcAft>
                <a:spcPts val="0"/>
              </a:spcAft>
              <a:buSzPts val="1100"/>
              <a:buNone/>
            </a:pPr>
            <a:r>
              <a:rPr lang="en-US" sz="3000">
                <a:latin typeface="Montserrat"/>
                <a:ea typeface="Montserrat"/>
                <a:cs typeface="Montserrat"/>
                <a:sym typeface="Montserrat"/>
              </a:rPr>
              <a:t>https://www.youtube.com/watch?v=HUXYWUaIEOU (Timberland)</a:t>
            </a:r>
            <a:endParaRPr sz="3000">
              <a:latin typeface="Montserrat"/>
              <a:ea typeface="Montserrat"/>
              <a:cs typeface="Montserrat"/>
              <a:sym typeface="Montserrat"/>
            </a:endParaRPr>
          </a:p>
          <a:p>
            <a:pPr indent="0" lvl="0" marL="0" marR="0" rtl="0" algn="ctr">
              <a:lnSpc>
                <a:spcPct val="140000"/>
              </a:lnSpc>
              <a:spcBef>
                <a:spcPts val="0"/>
              </a:spcBef>
              <a:spcAft>
                <a:spcPts val="0"/>
              </a:spcAft>
              <a:buClr>
                <a:schemeClr val="dk1"/>
              </a:buClr>
              <a:buSzPts val="1100"/>
              <a:buFont typeface="Arial"/>
              <a:buNone/>
            </a:pPr>
            <a:r>
              <a:t/>
            </a:r>
            <a:endParaRPr sz="3000">
              <a:latin typeface="Montserrat"/>
              <a:ea typeface="Montserrat"/>
              <a:cs typeface="Montserrat"/>
              <a:sym typeface="Montserrat"/>
            </a:endParaRPr>
          </a:p>
          <a:p>
            <a:pPr indent="0" lvl="0" marL="0" marR="0" rtl="0" algn="ctr">
              <a:lnSpc>
                <a:spcPct val="140000"/>
              </a:lnSpc>
              <a:spcBef>
                <a:spcPts val="0"/>
              </a:spcBef>
              <a:spcAft>
                <a:spcPts val="0"/>
              </a:spcAft>
              <a:buSzPts val="1100"/>
              <a:buNone/>
            </a:pPr>
            <a:r>
              <a:rPr lang="en-US" sz="3000">
                <a:latin typeface="Montserrat"/>
                <a:ea typeface="Montserrat"/>
                <a:cs typeface="Montserrat"/>
                <a:sym typeface="Montserrat"/>
              </a:rPr>
              <a:t>https://www.youtube.com/watch?v=edP4Sa_F8eY (H&amp;M)</a:t>
            </a:r>
            <a:endParaRPr sz="3000">
              <a:latin typeface="Montserrat"/>
              <a:ea typeface="Montserrat"/>
              <a:cs typeface="Montserrat"/>
              <a:sym typeface="Montserrat"/>
            </a:endParaRPr>
          </a:p>
          <a:p>
            <a:pPr indent="0" lvl="0" marL="0" marR="0" rtl="0" algn="ctr">
              <a:lnSpc>
                <a:spcPct val="140000"/>
              </a:lnSpc>
              <a:spcBef>
                <a:spcPts val="0"/>
              </a:spcBef>
              <a:spcAft>
                <a:spcPts val="0"/>
              </a:spcAft>
              <a:buClr>
                <a:schemeClr val="dk1"/>
              </a:buClr>
              <a:buSzPts val="1100"/>
              <a:buFont typeface="Arial"/>
              <a:buNone/>
            </a:pPr>
            <a:r>
              <a:t/>
            </a:r>
            <a:endParaRPr sz="3000">
              <a:latin typeface="Montserrat"/>
              <a:ea typeface="Montserrat"/>
              <a:cs typeface="Montserrat"/>
              <a:sym typeface="Montserrat"/>
            </a:endParaRPr>
          </a:p>
          <a:p>
            <a:pPr indent="0" lvl="0" marL="0" marR="0" rtl="0" algn="ctr">
              <a:lnSpc>
                <a:spcPct val="140000"/>
              </a:lnSpc>
              <a:spcBef>
                <a:spcPts val="0"/>
              </a:spcBef>
              <a:spcAft>
                <a:spcPts val="0"/>
              </a:spcAft>
              <a:buClr>
                <a:schemeClr val="dk1"/>
              </a:buClr>
              <a:buSzPts val="1100"/>
              <a:buFont typeface="Arial"/>
              <a:buNone/>
            </a:pPr>
            <a:r>
              <a:rPr lang="en-US" sz="3000">
                <a:latin typeface="Montserrat"/>
                <a:ea typeface="Montserrat"/>
                <a:cs typeface="Montserrat"/>
                <a:sym typeface="Montserrat"/>
              </a:rPr>
              <a:t>https://vimeo.com/304004955 (Electrolux)</a:t>
            </a:r>
            <a:endParaRPr sz="3000">
              <a:latin typeface="Montserrat"/>
              <a:ea typeface="Montserrat"/>
              <a:cs typeface="Montserrat"/>
              <a:sym typeface="Montserrat"/>
            </a:endParaRPr>
          </a:p>
          <a:p>
            <a:pPr indent="0" lvl="0" marL="0" marR="0" rtl="0" algn="ctr">
              <a:lnSpc>
                <a:spcPct val="140000"/>
              </a:lnSpc>
              <a:spcBef>
                <a:spcPts val="0"/>
              </a:spcBef>
              <a:spcAft>
                <a:spcPts val="0"/>
              </a:spcAft>
              <a:buClr>
                <a:schemeClr val="dk1"/>
              </a:buClr>
              <a:buSzPts val="1100"/>
              <a:buFont typeface="Arial"/>
              <a:buNone/>
            </a:pPr>
            <a:r>
              <a:t/>
            </a:r>
            <a:endParaRPr sz="3000">
              <a:latin typeface="Montserrat"/>
              <a:ea typeface="Montserrat"/>
              <a:cs typeface="Montserrat"/>
              <a:sym typeface="Montserrat"/>
            </a:endParaRPr>
          </a:p>
          <a:p>
            <a:pPr indent="0" lvl="0" marL="0" marR="0" rtl="0" algn="ctr">
              <a:lnSpc>
                <a:spcPct val="140000"/>
              </a:lnSpc>
              <a:spcBef>
                <a:spcPts val="0"/>
              </a:spcBef>
              <a:spcAft>
                <a:spcPts val="0"/>
              </a:spcAft>
              <a:buClr>
                <a:schemeClr val="dk1"/>
              </a:buClr>
              <a:buSzPts val="1100"/>
              <a:buFont typeface="Arial"/>
              <a:buNone/>
            </a:pPr>
            <a:r>
              <a:t/>
            </a:r>
            <a:endParaRPr sz="3000">
              <a:latin typeface="Montserrat"/>
              <a:ea typeface="Montserrat"/>
              <a:cs typeface="Montserrat"/>
              <a:sym typeface="Montserrat"/>
            </a:endParaRPr>
          </a:p>
          <a:p>
            <a:pPr indent="0" lvl="0" marL="0" marR="0" rtl="0" algn="ctr">
              <a:lnSpc>
                <a:spcPct val="140000"/>
              </a:lnSpc>
              <a:spcBef>
                <a:spcPts val="0"/>
              </a:spcBef>
              <a:spcAft>
                <a:spcPts val="0"/>
              </a:spcAft>
              <a:buNone/>
            </a:pPr>
            <a:r>
              <a:t/>
            </a:r>
            <a:endParaRPr sz="3000">
              <a:latin typeface="Montserrat"/>
              <a:ea typeface="Montserrat"/>
              <a:cs typeface="Montserrat"/>
              <a:sym typeface="Montserra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BCD4"/>
        </a:solidFill>
      </p:bgPr>
    </p:bg>
    <p:spTree>
      <p:nvGrpSpPr>
        <p:cNvPr id="268" name="Shape 268"/>
        <p:cNvGrpSpPr/>
        <p:nvPr/>
      </p:nvGrpSpPr>
      <p:grpSpPr>
        <a:xfrm>
          <a:off x="0" y="0"/>
          <a:ext cx="0" cy="0"/>
          <a:chOff x="0" y="0"/>
          <a:chExt cx="0" cy="0"/>
        </a:xfrm>
      </p:grpSpPr>
      <p:sp>
        <p:nvSpPr>
          <p:cNvPr id="269" name="Google Shape;269;p33"/>
          <p:cNvSpPr/>
          <p:nvPr/>
        </p:nvSpPr>
        <p:spPr>
          <a:xfrm>
            <a:off x="0" y="0"/>
            <a:ext cx="18288000" cy="24438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33"/>
          <p:cNvSpPr txBox="1"/>
          <p:nvPr/>
        </p:nvSpPr>
        <p:spPr>
          <a:xfrm>
            <a:off x="1395325" y="906325"/>
            <a:ext cx="15746400" cy="973500"/>
          </a:xfrm>
          <a:prstGeom prst="rect">
            <a:avLst/>
          </a:prstGeom>
          <a:noFill/>
          <a:ln>
            <a:noFill/>
          </a:ln>
        </p:spPr>
        <p:txBody>
          <a:bodyPr anchorCtr="0" anchor="t" bIns="0" lIns="0" spcFirstLastPara="1" rIns="0" wrap="square" tIns="0">
            <a:noAutofit/>
          </a:bodyPr>
          <a:lstStyle/>
          <a:p>
            <a:pPr indent="0" lvl="0" marL="0" marR="0" rtl="0" algn="ctr">
              <a:lnSpc>
                <a:spcPct val="131000"/>
              </a:lnSpc>
              <a:spcBef>
                <a:spcPts val="0"/>
              </a:spcBef>
              <a:spcAft>
                <a:spcPts val="0"/>
              </a:spcAft>
              <a:buSzPts val="1100"/>
              <a:buNone/>
            </a:pPr>
            <a:r>
              <a:rPr b="1" lang="en-US" sz="3600">
                <a:solidFill>
                  <a:srgbClr val="00BCD4"/>
                </a:solidFill>
                <a:latin typeface="Montserrat"/>
                <a:ea typeface="Montserrat"/>
                <a:cs typeface="Montserrat"/>
                <a:sym typeface="Montserrat"/>
              </a:rPr>
              <a:t>MARKETING MIX STRATEGIES </a:t>
            </a:r>
            <a:endParaRPr b="1" sz="3600">
              <a:solidFill>
                <a:srgbClr val="00BCD4"/>
              </a:solidFill>
              <a:latin typeface="Montserrat"/>
              <a:ea typeface="Montserrat"/>
              <a:cs typeface="Montserrat"/>
              <a:sym typeface="Montserrat"/>
            </a:endParaRPr>
          </a:p>
          <a:p>
            <a:pPr indent="0" lvl="0" marL="0" marR="0" rtl="0" algn="ctr">
              <a:lnSpc>
                <a:spcPct val="131000"/>
              </a:lnSpc>
              <a:spcBef>
                <a:spcPts val="0"/>
              </a:spcBef>
              <a:spcAft>
                <a:spcPts val="0"/>
              </a:spcAft>
              <a:buSzPts val="1100"/>
              <a:buNone/>
            </a:pPr>
            <a:r>
              <a:t/>
            </a:r>
            <a:endParaRPr b="1" sz="3600">
              <a:solidFill>
                <a:srgbClr val="00BCD4"/>
              </a:solidFill>
              <a:latin typeface="Montserrat"/>
              <a:ea typeface="Montserrat"/>
              <a:cs typeface="Montserrat"/>
              <a:sym typeface="Montserrat"/>
            </a:endParaRPr>
          </a:p>
          <a:p>
            <a:pPr indent="0" lvl="0" marL="0" marR="0" rtl="0" algn="ctr">
              <a:lnSpc>
                <a:spcPct val="131000"/>
              </a:lnSpc>
              <a:spcBef>
                <a:spcPts val="0"/>
              </a:spcBef>
              <a:spcAft>
                <a:spcPts val="0"/>
              </a:spcAft>
              <a:buSzPts val="1100"/>
              <a:buNone/>
            </a:pPr>
            <a:r>
              <a:t/>
            </a:r>
            <a:endParaRPr b="1" sz="3600">
              <a:solidFill>
                <a:srgbClr val="00BCD4"/>
              </a:solidFill>
              <a:latin typeface="Montserrat"/>
              <a:ea typeface="Montserrat"/>
              <a:cs typeface="Montserrat"/>
              <a:sym typeface="Montserrat"/>
            </a:endParaRPr>
          </a:p>
        </p:txBody>
      </p:sp>
      <p:sp>
        <p:nvSpPr>
          <p:cNvPr id="271" name="Google Shape;271;p33"/>
          <p:cNvSpPr/>
          <p:nvPr/>
        </p:nvSpPr>
        <p:spPr>
          <a:xfrm>
            <a:off x="1028700" y="9171390"/>
            <a:ext cx="16230600" cy="870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72" name="Google Shape;272;p33"/>
          <p:cNvPicPr preferRelativeResize="0"/>
          <p:nvPr/>
        </p:nvPicPr>
        <p:blipFill rotWithShape="1">
          <a:blip r:embed="rId3">
            <a:alphaModFix/>
          </a:blip>
          <a:srcRect b="0" l="0" r="0" t="0"/>
          <a:stretch/>
        </p:blipFill>
        <p:spPr>
          <a:xfrm rot="-5400000">
            <a:off x="17104108" y="9103107"/>
            <a:ext cx="1800598" cy="567188"/>
          </a:xfrm>
          <a:prstGeom prst="rect">
            <a:avLst/>
          </a:prstGeom>
          <a:noFill/>
          <a:ln>
            <a:noFill/>
          </a:ln>
        </p:spPr>
      </p:pic>
      <p:sp>
        <p:nvSpPr>
          <p:cNvPr id="273" name="Google Shape;273;p33"/>
          <p:cNvSpPr txBox="1"/>
          <p:nvPr/>
        </p:nvSpPr>
        <p:spPr>
          <a:xfrm>
            <a:off x="1270800" y="3206375"/>
            <a:ext cx="15746400" cy="2331600"/>
          </a:xfrm>
          <a:prstGeom prst="rect">
            <a:avLst/>
          </a:prstGeom>
          <a:noFill/>
          <a:ln>
            <a:noFill/>
          </a:ln>
        </p:spPr>
        <p:txBody>
          <a:bodyPr anchorCtr="0" anchor="t" bIns="0" lIns="0" spcFirstLastPara="1" rIns="0" wrap="square" tIns="0">
            <a:noAutofit/>
          </a:bodyPr>
          <a:lstStyle/>
          <a:p>
            <a:pPr indent="-419100" lvl="0" marL="457200" marR="0" rtl="0" algn="just">
              <a:lnSpc>
                <a:spcPct val="140000"/>
              </a:lnSpc>
              <a:spcBef>
                <a:spcPts val="0"/>
              </a:spcBef>
              <a:spcAft>
                <a:spcPts val="0"/>
              </a:spcAft>
              <a:buClr>
                <a:schemeClr val="dk1"/>
              </a:buClr>
              <a:buSzPts val="3000"/>
              <a:buFont typeface="Montserrat"/>
              <a:buChar char="❏"/>
            </a:pPr>
            <a:r>
              <a:rPr b="1" lang="en-US" sz="3000">
                <a:solidFill>
                  <a:schemeClr val="dk1"/>
                </a:solidFill>
                <a:latin typeface="Montserrat"/>
                <a:ea typeface="Montserrat"/>
                <a:cs typeface="Montserrat"/>
                <a:sym typeface="Montserrat"/>
              </a:rPr>
              <a:t>Product concept: product concept has to be broader than in a regular company. In three layered product concept all three layers need to support the message of the product being environmentally friendly. You need to also consider what happens with the product when it comes to the end of its product life cycle</a:t>
            </a:r>
            <a:endParaRPr b="1" sz="3000">
              <a:solidFill>
                <a:schemeClr val="dk1"/>
              </a:solidFill>
              <a:latin typeface="Montserrat"/>
              <a:ea typeface="Montserrat"/>
              <a:cs typeface="Montserrat"/>
              <a:sym typeface="Montserrat"/>
            </a:endParaRPr>
          </a:p>
          <a:p>
            <a:pPr indent="0" lvl="0" marL="1828800" marR="0" rtl="0" algn="just">
              <a:lnSpc>
                <a:spcPct val="140000"/>
              </a:lnSpc>
              <a:spcBef>
                <a:spcPts val="0"/>
              </a:spcBef>
              <a:spcAft>
                <a:spcPts val="0"/>
              </a:spcAft>
              <a:buNone/>
            </a:pPr>
            <a:r>
              <a:t/>
            </a:r>
            <a:endParaRPr b="1" sz="3200">
              <a:solidFill>
                <a:schemeClr val="dk1"/>
              </a:solidFill>
              <a:latin typeface="Montserrat"/>
              <a:ea typeface="Montserrat"/>
              <a:cs typeface="Montserrat"/>
              <a:sym typeface="Montserrat"/>
            </a:endParaRPr>
          </a:p>
          <a:p>
            <a:pPr indent="-431800" lvl="0" marL="457200" marR="0" rtl="0" algn="just">
              <a:lnSpc>
                <a:spcPct val="140000"/>
              </a:lnSpc>
              <a:spcBef>
                <a:spcPts val="0"/>
              </a:spcBef>
              <a:spcAft>
                <a:spcPts val="0"/>
              </a:spcAft>
              <a:buClr>
                <a:schemeClr val="dk1"/>
              </a:buClr>
              <a:buSzPts val="3200"/>
              <a:buFont typeface="Montserrat"/>
              <a:buChar char="❏"/>
            </a:pPr>
            <a:r>
              <a:rPr b="1" lang="en-US" sz="3200">
                <a:solidFill>
                  <a:schemeClr val="dk1"/>
                </a:solidFill>
                <a:latin typeface="Montserrat"/>
                <a:ea typeface="Montserrat"/>
                <a:cs typeface="Montserrat"/>
                <a:sym typeface="Montserrat"/>
              </a:rPr>
              <a:t>Price: covers the whole product life cycle. Also costs related to the disposal of the product need to be included</a:t>
            </a:r>
            <a:endParaRPr b="1" sz="3200">
              <a:solidFill>
                <a:schemeClr val="dk1"/>
              </a:solidFill>
              <a:latin typeface="Montserrat"/>
              <a:ea typeface="Montserrat"/>
              <a:cs typeface="Montserrat"/>
              <a:sym typeface="Montserrat"/>
            </a:endParaRPr>
          </a:p>
          <a:p>
            <a:pPr indent="0" lvl="0" marL="1828800" marR="0" rtl="0" algn="just">
              <a:lnSpc>
                <a:spcPct val="140000"/>
              </a:lnSpc>
              <a:spcBef>
                <a:spcPts val="0"/>
              </a:spcBef>
              <a:spcAft>
                <a:spcPts val="0"/>
              </a:spcAft>
              <a:buNone/>
            </a:pPr>
            <a:r>
              <a:t/>
            </a:r>
            <a:endParaRPr b="1" sz="3200">
              <a:solidFill>
                <a:schemeClr val="dk1"/>
              </a:solidFill>
              <a:latin typeface="Montserrat"/>
              <a:ea typeface="Montserrat"/>
              <a:cs typeface="Montserrat"/>
              <a:sym typeface="Montserra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BCD4"/>
        </a:solidFill>
      </p:bgPr>
    </p:bg>
    <p:spTree>
      <p:nvGrpSpPr>
        <p:cNvPr id="277" name="Shape 277"/>
        <p:cNvGrpSpPr/>
        <p:nvPr/>
      </p:nvGrpSpPr>
      <p:grpSpPr>
        <a:xfrm>
          <a:off x="0" y="0"/>
          <a:ext cx="0" cy="0"/>
          <a:chOff x="0" y="0"/>
          <a:chExt cx="0" cy="0"/>
        </a:xfrm>
      </p:grpSpPr>
      <p:sp>
        <p:nvSpPr>
          <p:cNvPr id="278" name="Google Shape;278;p34"/>
          <p:cNvSpPr/>
          <p:nvPr/>
        </p:nvSpPr>
        <p:spPr>
          <a:xfrm>
            <a:off x="0" y="0"/>
            <a:ext cx="18288000" cy="24438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34"/>
          <p:cNvSpPr txBox="1"/>
          <p:nvPr/>
        </p:nvSpPr>
        <p:spPr>
          <a:xfrm>
            <a:off x="1395325" y="906325"/>
            <a:ext cx="15746400" cy="973500"/>
          </a:xfrm>
          <a:prstGeom prst="rect">
            <a:avLst/>
          </a:prstGeom>
          <a:noFill/>
          <a:ln>
            <a:noFill/>
          </a:ln>
        </p:spPr>
        <p:txBody>
          <a:bodyPr anchorCtr="0" anchor="t" bIns="0" lIns="0" spcFirstLastPara="1" rIns="0" wrap="square" tIns="0">
            <a:noAutofit/>
          </a:bodyPr>
          <a:lstStyle/>
          <a:p>
            <a:pPr indent="0" lvl="0" marL="0" marR="0" rtl="0" algn="ctr">
              <a:lnSpc>
                <a:spcPct val="131000"/>
              </a:lnSpc>
              <a:spcBef>
                <a:spcPts val="0"/>
              </a:spcBef>
              <a:spcAft>
                <a:spcPts val="0"/>
              </a:spcAft>
              <a:buSzPts val="1100"/>
              <a:buNone/>
            </a:pPr>
            <a:r>
              <a:rPr b="1" lang="en-US" sz="3600">
                <a:solidFill>
                  <a:srgbClr val="00BCD4"/>
                </a:solidFill>
                <a:latin typeface="Montserrat"/>
                <a:ea typeface="Montserrat"/>
                <a:cs typeface="Montserrat"/>
                <a:sym typeface="Montserrat"/>
              </a:rPr>
              <a:t>MARKETING MIX STRATEGIES </a:t>
            </a:r>
            <a:endParaRPr b="1" sz="3600">
              <a:solidFill>
                <a:srgbClr val="00BCD4"/>
              </a:solidFill>
              <a:latin typeface="Montserrat"/>
              <a:ea typeface="Montserrat"/>
              <a:cs typeface="Montserrat"/>
              <a:sym typeface="Montserrat"/>
            </a:endParaRPr>
          </a:p>
          <a:p>
            <a:pPr indent="0" lvl="0" marL="0" marR="0" rtl="0" algn="ctr">
              <a:lnSpc>
                <a:spcPct val="131000"/>
              </a:lnSpc>
              <a:spcBef>
                <a:spcPts val="0"/>
              </a:spcBef>
              <a:spcAft>
                <a:spcPts val="0"/>
              </a:spcAft>
              <a:buSzPts val="1100"/>
              <a:buNone/>
            </a:pPr>
            <a:r>
              <a:t/>
            </a:r>
            <a:endParaRPr b="1" sz="3600">
              <a:solidFill>
                <a:srgbClr val="00BCD4"/>
              </a:solidFill>
              <a:latin typeface="Montserrat"/>
              <a:ea typeface="Montserrat"/>
              <a:cs typeface="Montserrat"/>
              <a:sym typeface="Montserrat"/>
            </a:endParaRPr>
          </a:p>
          <a:p>
            <a:pPr indent="0" lvl="0" marL="0" marR="0" rtl="0" algn="ctr">
              <a:lnSpc>
                <a:spcPct val="131000"/>
              </a:lnSpc>
              <a:spcBef>
                <a:spcPts val="0"/>
              </a:spcBef>
              <a:spcAft>
                <a:spcPts val="0"/>
              </a:spcAft>
              <a:buSzPts val="1100"/>
              <a:buNone/>
            </a:pPr>
            <a:r>
              <a:t/>
            </a:r>
            <a:endParaRPr b="1" sz="3600">
              <a:solidFill>
                <a:srgbClr val="00BCD4"/>
              </a:solidFill>
              <a:latin typeface="Montserrat"/>
              <a:ea typeface="Montserrat"/>
              <a:cs typeface="Montserrat"/>
              <a:sym typeface="Montserrat"/>
            </a:endParaRPr>
          </a:p>
        </p:txBody>
      </p:sp>
      <p:sp>
        <p:nvSpPr>
          <p:cNvPr id="280" name="Google Shape;280;p34"/>
          <p:cNvSpPr/>
          <p:nvPr/>
        </p:nvSpPr>
        <p:spPr>
          <a:xfrm>
            <a:off x="1028700" y="9171390"/>
            <a:ext cx="16230600" cy="870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81" name="Google Shape;281;p34"/>
          <p:cNvPicPr preferRelativeResize="0"/>
          <p:nvPr/>
        </p:nvPicPr>
        <p:blipFill rotWithShape="1">
          <a:blip r:embed="rId3">
            <a:alphaModFix/>
          </a:blip>
          <a:srcRect b="0" l="0" r="0" t="0"/>
          <a:stretch/>
        </p:blipFill>
        <p:spPr>
          <a:xfrm rot="-5400000">
            <a:off x="17104108" y="9103107"/>
            <a:ext cx="1800598" cy="567188"/>
          </a:xfrm>
          <a:prstGeom prst="rect">
            <a:avLst/>
          </a:prstGeom>
          <a:noFill/>
          <a:ln>
            <a:noFill/>
          </a:ln>
        </p:spPr>
      </p:pic>
      <p:sp>
        <p:nvSpPr>
          <p:cNvPr id="282" name="Google Shape;282;p34"/>
          <p:cNvSpPr txBox="1"/>
          <p:nvPr/>
        </p:nvSpPr>
        <p:spPr>
          <a:xfrm>
            <a:off x="1270800" y="3206375"/>
            <a:ext cx="15746400" cy="2331600"/>
          </a:xfrm>
          <a:prstGeom prst="rect">
            <a:avLst/>
          </a:prstGeom>
          <a:noFill/>
          <a:ln>
            <a:noFill/>
          </a:ln>
        </p:spPr>
        <p:txBody>
          <a:bodyPr anchorCtr="0" anchor="t" bIns="0" lIns="0" spcFirstLastPara="1" rIns="0" wrap="square" tIns="0">
            <a:noAutofit/>
          </a:bodyPr>
          <a:lstStyle/>
          <a:p>
            <a:pPr indent="-406400" lvl="0" marL="457200" marR="0" rtl="0" algn="just">
              <a:lnSpc>
                <a:spcPct val="140000"/>
              </a:lnSpc>
              <a:spcBef>
                <a:spcPts val="0"/>
              </a:spcBef>
              <a:spcAft>
                <a:spcPts val="0"/>
              </a:spcAft>
              <a:buClr>
                <a:schemeClr val="dk1"/>
              </a:buClr>
              <a:buSzPts val="2800"/>
              <a:buFont typeface="Montserrat"/>
              <a:buChar char="❏"/>
            </a:pPr>
            <a:r>
              <a:rPr b="1" lang="en-US" sz="2800">
                <a:solidFill>
                  <a:schemeClr val="dk1"/>
                </a:solidFill>
                <a:latin typeface="Montserrat"/>
                <a:ea typeface="Montserrat"/>
                <a:cs typeface="Montserrat"/>
                <a:sym typeface="Montserrat"/>
              </a:rPr>
              <a:t>Place: customers might be looking for effortless purchase or disposal of the product. In western countries customers have a lack of time, not a lack of money. Maybe these kind of issues need to be considered in deciding about the place? New distribution channels have been also established: e.g. food co-operatives and procurement rings</a:t>
            </a:r>
            <a:endParaRPr b="1" sz="2800">
              <a:solidFill>
                <a:schemeClr val="dk1"/>
              </a:solidFill>
              <a:latin typeface="Montserrat"/>
              <a:ea typeface="Montserrat"/>
              <a:cs typeface="Montserrat"/>
              <a:sym typeface="Montserrat"/>
            </a:endParaRPr>
          </a:p>
          <a:p>
            <a:pPr indent="0" lvl="0" marL="2286000" marR="0" rtl="0" algn="just">
              <a:lnSpc>
                <a:spcPct val="140000"/>
              </a:lnSpc>
              <a:spcBef>
                <a:spcPts val="0"/>
              </a:spcBef>
              <a:spcAft>
                <a:spcPts val="0"/>
              </a:spcAft>
              <a:buNone/>
            </a:pPr>
            <a:r>
              <a:t/>
            </a:r>
            <a:endParaRPr b="1" sz="2800">
              <a:solidFill>
                <a:schemeClr val="dk1"/>
              </a:solidFill>
              <a:latin typeface="Montserrat"/>
              <a:ea typeface="Montserrat"/>
              <a:cs typeface="Montserrat"/>
              <a:sym typeface="Montserrat"/>
            </a:endParaRPr>
          </a:p>
          <a:p>
            <a:pPr indent="-406400" lvl="0" marL="457200" marR="0" rtl="0" algn="just">
              <a:lnSpc>
                <a:spcPct val="140000"/>
              </a:lnSpc>
              <a:spcBef>
                <a:spcPts val="0"/>
              </a:spcBef>
              <a:spcAft>
                <a:spcPts val="0"/>
              </a:spcAft>
              <a:buClr>
                <a:schemeClr val="dk1"/>
              </a:buClr>
              <a:buSzPts val="2800"/>
              <a:buFont typeface="Montserrat"/>
              <a:buChar char="❏"/>
            </a:pPr>
            <a:r>
              <a:rPr b="1" lang="en-US" sz="2800">
                <a:solidFill>
                  <a:schemeClr val="dk1"/>
                </a:solidFill>
                <a:latin typeface="Montserrat"/>
                <a:ea typeface="Montserrat"/>
                <a:cs typeface="Montserrat"/>
                <a:sym typeface="Montserrat"/>
              </a:rPr>
              <a:t>Promotion: campaigns could be e.g. related to recycling. Increasing role of social media in responsible consumption. What is the role of finding supporting information for purchase decisions through social media?</a:t>
            </a:r>
            <a:endParaRPr b="1" sz="2800">
              <a:solidFill>
                <a:schemeClr val="dk1"/>
              </a:solidFill>
              <a:latin typeface="Montserrat"/>
              <a:ea typeface="Montserrat"/>
              <a:cs typeface="Montserrat"/>
              <a:sym typeface="Montserrat"/>
            </a:endParaRPr>
          </a:p>
          <a:p>
            <a:pPr indent="0" lvl="0" marL="2286000" marR="0" rtl="0" algn="just">
              <a:lnSpc>
                <a:spcPct val="140000"/>
              </a:lnSpc>
              <a:spcBef>
                <a:spcPts val="0"/>
              </a:spcBef>
              <a:spcAft>
                <a:spcPts val="0"/>
              </a:spcAft>
              <a:buNone/>
            </a:pPr>
            <a:r>
              <a:t/>
            </a:r>
            <a:endParaRPr b="1" sz="2800">
              <a:solidFill>
                <a:schemeClr val="dk1"/>
              </a:solidFill>
              <a:latin typeface="Montserrat"/>
              <a:ea typeface="Montserrat"/>
              <a:cs typeface="Montserrat"/>
              <a:sym typeface="Montserrat"/>
            </a:endParaRPr>
          </a:p>
          <a:p>
            <a:pPr indent="0" lvl="0" marL="1828800" marR="0" rtl="0" algn="just">
              <a:lnSpc>
                <a:spcPct val="140000"/>
              </a:lnSpc>
              <a:spcBef>
                <a:spcPts val="0"/>
              </a:spcBef>
              <a:spcAft>
                <a:spcPts val="0"/>
              </a:spcAft>
              <a:buNone/>
            </a:pPr>
            <a:r>
              <a:t/>
            </a:r>
            <a:endParaRPr b="1" sz="2800">
              <a:solidFill>
                <a:schemeClr val="dk1"/>
              </a:solidFill>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101" name="Shape 101"/>
        <p:cNvGrpSpPr/>
        <p:nvPr/>
      </p:nvGrpSpPr>
      <p:grpSpPr>
        <a:xfrm>
          <a:off x="0" y="0"/>
          <a:ext cx="0" cy="0"/>
          <a:chOff x="0" y="0"/>
          <a:chExt cx="0" cy="0"/>
        </a:xfrm>
      </p:grpSpPr>
      <p:sp>
        <p:nvSpPr>
          <p:cNvPr id="102" name="Google Shape;102;p17"/>
          <p:cNvSpPr txBox="1"/>
          <p:nvPr/>
        </p:nvSpPr>
        <p:spPr>
          <a:xfrm>
            <a:off x="1002300" y="2158575"/>
            <a:ext cx="16283400" cy="1344900"/>
          </a:xfrm>
          <a:prstGeom prst="rect">
            <a:avLst/>
          </a:prstGeom>
          <a:noFill/>
          <a:ln>
            <a:noFill/>
          </a:ln>
        </p:spPr>
        <p:txBody>
          <a:bodyPr anchorCtr="0" anchor="t" bIns="0" lIns="0" spcFirstLastPara="1" rIns="0" wrap="square" tIns="0">
            <a:noAutofit/>
          </a:bodyPr>
          <a:lstStyle/>
          <a:p>
            <a:pPr indent="0" lvl="0" marL="0" marR="0" rtl="0" algn="ctr">
              <a:lnSpc>
                <a:spcPct val="108000"/>
              </a:lnSpc>
              <a:spcBef>
                <a:spcPts val="0"/>
              </a:spcBef>
              <a:spcAft>
                <a:spcPts val="0"/>
              </a:spcAft>
              <a:buNone/>
            </a:pPr>
            <a:r>
              <a:rPr b="1" lang="en-US" sz="8800">
                <a:solidFill>
                  <a:srgbClr val="00BCD4"/>
                </a:solidFill>
                <a:latin typeface="Montserrat"/>
                <a:ea typeface="Montserrat"/>
                <a:cs typeface="Montserrat"/>
                <a:sym typeface="Montserrat"/>
              </a:rPr>
              <a:t>CHAPTER</a:t>
            </a:r>
            <a:r>
              <a:rPr b="1" lang="en-US" sz="8800">
                <a:solidFill>
                  <a:srgbClr val="00BCD4"/>
                </a:solidFill>
                <a:latin typeface="Montserrat"/>
                <a:ea typeface="Montserrat"/>
                <a:cs typeface="Montserrat"/>
                <a:sym typeface="Montserrat"/>
              </a:rPr>
              <a:t> 6</a:t>
            </a:r>
            <a:endParaRPr b="1" sz="8800">
              <a:solidFill>
                <a:srgbClr val="FFFFFF"/>
              </a:solidFill>
              <a:latin typeface="Montserrat"/>
              <a:ea typeface="Montserrat"/>
              <a:cs typeface="Montserrat"/>
              <a:sym typeface="Montserrat"/>
            </a:endParaRPr>
          </a:p>
          <a:p>
            <a:pPr indent="0" lvl="0" marL="0" rtl="0" algn="ctr">
              <a:lnSpc>
                <a:spcPct val="115000"/>
              </a:lnSpc>
              <a:spcBef>
                <a:spcPts val="1000"/>
              </a:spcBef>
              <a:spcAft>
                <a:spcPts val="1000"/>
              </a:spcAft>
              <a:buNone/>
            </a:pPr>
            <a:r>
              <a:t/>
            </a:r>
            <a:endParaRPr b="1" sz="8800">
              <a:solidFill>
                <a:srgbClr val="FFFFFF"/>
              </a:solidFill>
              <a:latin typeface="Montserrat"/>
              <a:ea typeface="Montserrat"/>
              <a:cs typeface="Montserrat"/>
              <a:sym typeface="Montserrat"/>
            </a:endParaRPr>
          </a:p>
        </p:txBody>
      </p:sp>
      <p:sp>
        <p:nvSpPr>
          <p:cNvPr id="103" name="Google Shape;103;p17"/>
          <p:cNvSpPr/>
          <p:nvPr/>
        </p:nvSpPr>
        <p:spPr>
          <a:xfrm>
            <a:off x="9100735" y="0"/>
            <a:ext cx="86400" cy="1618800"/>
          </a:xfrm>
          <a:prstGeom prst="rect">
            <a:avLst/>
          </a:prstGeom>
          <a:solidFill>
            <a:srgbClr val="29F3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7"/>
          <p:cNvSpPr/>
          <p:nvPr/>
        </p:nvSpPr>
        <p:spPr>
          <a:xfrm>
            <a:off x="9100735" y="8664260"/>
            <a:ext cx="86400" cy="1618800"/>
          </a:xfrm>
          <a:prstGeom prst="rect">
            <a:avLst/>
          </a:prstGeom>
          <a:solidFill>
            <a:srgbClr val="29F3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05" name="Google Shape;105;p17"/>
          <p:cNvPicPr preferRelativeResize="0"/>
          <p:nvPr/>
        </p:nvPicPr>
        <p:blipFill rotWithShape="1">
          <a:blip r:embed="rId3">
            <a:alphaModFix/>
          </a:blip>
          <a:srcRect b="0" l="0" r="0" t="0"/>
          <a:stretch/>
        </p:blipFill>
        <p:spPr>
          <a:xfrm rot="-5400000">
            <a:off x="17104108" y="9103107"/>
            <a:ext cx="1800598" cy="567188"/>
          </a:xfrm>
          <a:prstGeom prst="rect">
            <a:avLst/>
          </a:prstGeom>
          <a:noFill/>
          <a:ln>
            <a:noFill/>
          </a:ln>
        </p:spPr>
      </p:pic>
      <p:sp>
        <p:nvSpPr>
          <p:cNvPr id="106" name="Google Shape;106;p17"/>
          <p:cNvSpPr txBox="1"/>
          <p:nvPr/>
        </p:nvSpPr>
        <p:spPr>
          <a:xfrm>
            <a:off x="875225" y="4072413"/>
            <a:ext cx="16845600" cy="3370200"/>
          </a:xfrm>
          <a:prstGeom prst="rect">
            <a:avLst/>
          </a:prstGeom>
          <a:noFill/>
          <a:ln>
            <a:noFill/>
          </a:ln>
        </p:spPr>
        <p:txBody>
          <a:bodyPr anchorCtr="0" anchor="t" bIns="0" lIns="0" spcFirstLastPara="1" rIns="0" wrap="square" tIns="0">
            <a:noAutofit/>
          </a:bodyPr>
          <a:lstStyle/>
          <a:p>
            <a:pPr indent="0" lvl="0" marL="0" rtl="0" algn="ctr">
              <a:lnSpc>
                <a:spcPct val="115000"/>
              </a:lnSpc>
              <a:spcBef>
                <a:spcPts val="1000"/>
              </a:spcBef>
              <a:spcAft>
                <a:spcPts val="1000"/>
              </a:spcAft>
              <a:buNone/>
            </a:pPr>
            <a:r>
              <a:rPr b="1" lang="en-US" sz="6000">
                <a:solidFill>
                  <a:srgbClr val="FFFFFF"/>
                </a:solidFill>
                <a:latin typeface="Montserrat"/>
                <a:ea typeface="Montserrat"/>
                <a:cs typeface="Montserrat"/>
                <a:sym typeface="Montserrat"/>
              </a:rPr>
              <a:t>CONSUMER AWARENESS RELEVANCE AND STRATEGIES </a:t>
            </a:r>
            <a:br>
              <a:rPr b="1" lang="en-US" sz="6000">
                <a:solidFill>
                  <a:srgbClr val="FFFFFF"/>
                </a:solidFill>
                <a:latin typeface="Montserrat"/>
                <a:ea typeface="Montserrat"/>
                <a:cs typeface="Montserrat"/>
                <a:sym typeface="Montserrat"/>
              </a:rPr>
            </a:br>
            <a:r>
              <a:rPr lang="en-US" sz="6000">
                <a:solidFill>
                  <a:srgbClr val="FECB01"/>
                </a:solidFill>
                <a:latin typeface="Montserrat"/>
                <a:ea typeface="Montserrat"/>
                <a:cs typeface="Montserrat"/>
                <a:sym typeface="Montserrat"/>
              </a:rPr>
              <a:t>CONSUMER AWARENESS IMPLICATIONS ON BUSINESS</a:t>
            </a:r>
            <a:endParaRPr sz="8800">
              <a:solidFill>
                <a:srgbClr val="FECB01"/>
              </a:solidFill>
              <a:latin typeface="Montserrat"/>
              <a:ea typeface="Montserrat"/>
              <a:cs typeface="Montserrat"/>
              <a:sym typeface="Montserrat"/>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86" name="Shape 286"/>
        <p:cNvGrpSpPr/>
        <p:nvPr/>
      </p:nvGrpSpPr>
      <p:grpSpPr>
        <a:xfrm>
          <a:off x="0" y="0"/>
          <a:ext cx="0" cy="0"/>
          <a:chOff x="0" y="0"/>
          <a:chExt cx="0" cy="0"/>
        </a:xfrm>
      </p:grpSpPr>
      <p:sp>
        <p:nvSpPr>
          <p:cNvPr id="287" name="Google Shape;287;p35"/>
          <p:cNvSpPr/>
          <p:nvPr/>
        </p:nvSpPr>
        <p:spPr>
          <a:xfrm>
            <a:off x="0" y="0"/>
            <a:ext cx="18288000" cy="24438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35"/>
          <p:cNvSpPr txBox="1"/>
          <p:nvPr/>
        </p:nvSpPr>
        <p:spPr>
          <a:xfrm>
            <a:off x="1270800" y="735150"/>
            <a:ext cx="15746400" cy="973500"/>
          </a:xfrm>
          <a:prstGeom prst="rect">
            <a:avLst/>
          </a:prstGeom>
          <a:noFill/>
          <a:ln>
            <a:noFill/>
          </a:ln>
        </p:spPr>
        <p:txBody>
          <a:bodyPr anchorCtr="0" anchor="t" bIns="0" lIns="0" spcFirstLastPara="1" rIns="0" wrap="square" tIns="0">
            <a:noAutofit/>
          </a:bodyPr>
          <a:lstStyle/>
          <a:p>
            <a:pPr indent="0" lvl="0" marL="0" marR="0" rtl="0" algn="ctr">
              <a:lnSpc>
                <a:spcPct val="131000"/>
              </a:lnSpc>
              <a:spcBef>
                <a:spcPts val="0"/>
              </a:spcBef>
              <a:spcAft>
                <a:spcPts val="0"/>
              </a:spcAft>
              <a:buNone/>
            </a:pPr>
            <a:r>
              <a:rPr b="1" lang="en-US" sz="3600">
                <a:solidFill>
                  <a:srgbClr val="00BCD4"/>
                </a:solidFill>
                <a:latin typeface="Montserrat"/>
                <a:ea typeface="Montserrat"/>
                <a:cs typeface="Montserrat"/>
                <a:sym typeface="Montserrat"/>
              </a:rPr>
              <a:t>REFLECTION </a:t>
            </a:r>
            <a:endParaRPr b="1" sz="3600">
              <a:solidFill>
                <a:srgbClr val="00BCD4"/>
              </a:solidFill>
              <a:latin typeface="Montserrat"/>
              <a:ea typeface="Montserrat"/>
              <a:cs typeface="Montserrat"/>
              <a:sym typeface="Montserrat"/>
            </a:endParaRPr>
          </a:p>
        </p:txBody>
      </p:sp>
      <p:sp>
        <p:nvSpPr>
          <p:cNvPr id="289" name="Google Shape;289;p35"/>
          <p:cNvSpPr/>
          <p:nvPr/>
        </p:nvSpPr>
        <p:spPr>
          <a:xfrm>
            <a:off x="1028700" y="9171390"/>
            <a:ext cx="16230600" cy="870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90" name="Google Shape;290;p35"/>
          <p:cNvPicPr preferRelativeResize="0"/>
          <p:nvPr/>
        </p:nvPicPr>
        <p:blipFill rotWithShape="1">
          <a:blip r:embed="rId3">
            <a:alphaModFix/>
          </a:blip>
          <a:srcRect b="0" l="0" r="0" t="0"/>
          <a:stretch/>
        </p:blipFill>
        <p:spPr>
          <a:xfrm rot="-5400000">
            <a:off x="17104108" y="9103107"/>
            <a:ext cx="1800598" cy="567188"/>
          </a:xfrm>
          <a:prstGeom prst="rect">
            <a:avLst/>
          </a:prstGeom>
          <a:noFill/>
          <a:ln>
            <a:noFill/>
          </a:ln>
        </p:spPr>
      </p:pic>
      <p:sp>
        <p:nvSpPr>
          <p:cNvPr id="291" name="Google Shape;291;p35"/>
          <p:cNvSpPr txBox="1"/>
          <p:nvPr/>
        </p:nvSpPr>
        <p:spPr>
          <a:xfrm>
            <a:off x="1270800" y="3393150"/>
            <a:ext cx="15746400" cy="2331600"/>
          </a:xfrm>
          <a:prstGeom prst="rect">
            <a:avLst/>
          </a:prstGeom>
          <a:noFill/>
          <a:ln>
            <a:noFill/>
          </a:ln>
        </p:spPr>
        <p:txBody>
          <a:bodyPr anchorCtr="0" anchor="t" bIns="0" lIns="0" spcFirstLastPara="1" rIns="0" wrap="square" tIns="0">
            <a:noAutofit/>
          </a:bodyPr>
          <a:lstStyle/>
          <a:p>
            <a:pPr indent="0" lvl="0" marL="0" marR="0" rtl="0" algn="ctr">
              <a:lnSpc>
                <a:spcPct val="140000"/>
              </a:lnSpc>
              <a:spcBef>
                <a:spcPts val="0"/>
              </a:spcBef>
              <a:spcAft>
                <a:spcPts val="0"/>
              </a:spcAft>
              <a:buSzPts val="1100"/>
              <a:buNone/>
            </a:pPr>
            <a:r>
              <a:rPr lang="en-US" sz="3200">
                <a:latin typeface="Montserrat"/>
                <a:ea typeface="Montserrat"/>
                <a:cs typeface="Montserrat"/>
                <a:sym typeface="Montserrat"/>
              </a:rPr>
              <a:t>Could you find an example case from business where a company followed the marketing strategies mentioned in the book or in this presentation? </a:t>
            </a:r>
            <a:endParaRPr sz="3200">
              <a:latin typeface="Montserrat"/>
              <a:ea typeface="Montserrat"/>
              <a:cs typeface="Montserrat"/>
              <a:sym typeface="Montserrat"/>
            </a:endParaRPr>
          </a:p>
          <a:p>
            <a:pPr indent="0" lvl="0" marL="0" marR="0" rtl="0" algn="ctr">
              <a:lnSpc>
                <a:spcPct val="140000"/>
              </a:lnSpc>
              <a:spcBef>
                <a:spcPts val="0"/>
              </a:spcBef>
              <a:spcAft>
                <a:spcPts val="0"/>
              </a:spcAft>
              <a:buSzPts val="1100"/>
              <a:buNone/>
            </a:pPr>
            <a:r>
              <a:t/>
            </a:r>
            <a:endParaRPr sz="3200">
              <a:latin typeface="Montserrat"/>
              <a:ea typeface="Montserrat"/>
              <a:cs typeface="Montserrat"/>
              <a:sym typeface="Montserrat"/>
            </a:endParaRPr>
          </a:p>
          <a:p>
            <a:pPr indent="0" lvl="0" marL="0" marR="0" rtl="0" algn="ctr">
              <a:lnSpc>
                <a:spcPct val="140000"/>
              </a:lnSpc>
              <a:spcBef>
                <a:spcPts val="0"/>
              </a:spcBef>
              <a:spcAft>
                <a:spcPts val="0"/>
              </a:spcAft>
              <a:buSzPts val="1100"/>
              <a:buNone/>
            </a:pPr>
            <a:r>
              <a:rPr lang="en-US" sz="3200">
                <a:latin typeface="Montserrat"/>
                <a:ea typeface="Montserrat"/>
                <a:cs typeface="Montserrat"/>
                <a:sym typeface="Montserrat"/>
              </a:rPr>
              <a:t>How was the strategy visible in the marketing strategy of the company? </a:t>
            </a:r>
            <a:endParaRPr sz="3200">
              <a:latin typeface="Montserrat"/>
              <a:ea typeface="Montserrat"/>
              <a:cs typeface="Montserrat"/>
              <a:sym typeface="Montserrat"/>
            </a:endParaRPr>
          </a:p>
          <a:p>
            <a:pPr indent="0" lvl="0" marL="0" marR="0" rtl="0" algn="ctr">
              <a:lnSpc>
                <a:spcPct val="140000"/>
              </a:lnSpc>
              <a:spcBef>
                <a:spcPts val="0"/>
              </a:spcBef>
              <a:spcAft>
                <a:spcPts val="0"/>
              </a:spcAft>
              <a:buClr>
                <a:schemeClr val="dk1"/>
              </a:buClr>
              <a:buSzPts val="1100"/>
              <a:buFont typeface="Arial"/>
              <a:buNone/>
            </a:pPr>
            <a:r>
              <a:rPr lang="en-US" sz="3200">
                <a:latin typeface="Montserrat"/>
                <a:ea typeface="Montserrat"/>
                <a:cs typeface="Montserrat"/>
                <a:sym typeface="Montserrat"/>
              </a:rPr>
              <a:t>If ’yes’ describe briefly how. Was the strategy visible in marketing mix?</a:t>
            </a:r>
            <a:endParaRPr sz="3200">
              <a:latin typeface="Montserrat"/>
              <a:ea typeface="Montserrat"/>
              <a:cs typeface="Montserrat"/>
              <a:sym typeface="Montserrat"/>
            </a:endParaRPr>
          </a:p>
          <a:p>
            <a:pPr indent="0" lvl="0" marL="0" marR="0" rtl="0" algn="ctr">
              <a:lnSpc>
                <a:spcPct val="140000"/>
              </a:lnSpc>
              <a:spcBef>
                <a:spcPts val="0"/>
              </a:spcBef>
              <a:spcAft>
                <a:spcPts val="0"/>
              </a:spcAft>
              <a:buClr>
                <a:schemeClr val="dk1"/>
              </a:buClr>
              <a:buSzPts val="1100"/>
              <a:buFont typeface="Arial"/>
              <a:buNone/>
            </a:pPr>
            <a:r>
              <a:t/>
            </a:r>
            <a:endParaRPr sz="3200">
              <a:latin typeface="Montserrat"/>
              <a:ea typeface="Montserrat"/>
              <a:cs typeface="Montserrat"/>
              <a:sym typeface="Montserrat"/>
            </a:endParaRPr>
          </a:p>
          <a:p>
            <a:pPr indent="0" lvl="0" marL="0" marR="0" rtl="0" algn="ctr">
              <a:lnSpc>
                <a:spcPct val="140000"/>
              </a:lnSpc>
              <a:spcBef>
                <a:spcPts val="0"/>
              </a:spcBef>
              <a:spcAft>
                <a:spcPts val="0"/>
              </a:spcAft>
              <a:buNone/>
            </a:pPr>
            <a:r>
              <a:t/>
            </a:r>
            <a:endParaRPr sz="3000">
              <a:latin typeface="Montserrat"/>
              <a:ea typeface="Montserrat"/>
              <a:cs typeface="Montserrat"/>
              <a:sym typeface="Montserra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BCD4"/>
        </a:solidFill>
      </p:bgPr>
    </p:bg>
    <p:spTree>
      <p:nvGrpSpPr>
        <p:cNvPr id="295" name="Shape 295"/>
        <p:cNvGrpSpPr/>
        <p:nvPr/>
      </p:nvGrpSpPr>
      <p:grpSpPr>
        <a:xfrm>
          <a:off x="0" y="0"/>
          <a:ext cx="0" cy="0"/>
          <a:chOff x="0" y="0"/>
          <a:chExt cx="0" cy="0"/>
        </a:xfrm>
      </p:grpSpPr>
      <p:sp>
        <p:nvSpPr>
          <p:cNvPr id="296" name="Google Shape;296;p36"/>
          <p:cNvSpPr/>
          <p:nvPr/>
        </p:nvSpPr>
        <p:spPr>
          <a:xfrm>
            <a:off x="0" y="0"/>
            <a:ext cx="18288000" cy="24438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36"/>
          <p:cNvSpPr txBox="1"/>
          <p:nvPr/>
        </p:nvSpPr>
        <p:spPr>
          <a:xfrm>
            <a:off x="1270800" y="735150"/>
            <a:ext cx="15746400" cy="973500"/>
          </a:xfrm>
          <a:prstGeom prst="rect">
            <a:avLst/>
          </a:prstGeom>
          <a:noFill/>
          <a:ln>
            <a:noFill/>
          </a:ln>
        </p:spPr>
        <p:txBody>
          <a:bodyPr anchorCtr="0" anchor="t" bIns="0" lIns="0" spcFirstLastPara="1" rIns="0" wrap="square" tIns="0">
            <a:noAutofit/>
          </a:bodyPr>
          <a:lstStyle/>
          <a:p>
            <a:pPr indent="0" lvl="0" marL="0" marR="0" rtl="0" algn="ctr">
              <a:lnSpc>
                <a:spcPct val="131000"/>
              </a:lnSpc>
              <a:spcBef>
                <a:spcPts val="0"/>
              </a:spcBef>
              <a:spcAft>
                <a:spcPts val="0"/>
              </a:spcAft>
              <a:buSzPts val="1100"/>
              <a:buNone/>
            </a:pPr>
            <a:r>
              <a:rPr b="1" lang="en-US" sz="3600">
                <a:solidFill>
                  <a:srgbClr val="00BCD4"/>
                </a:solidFill>
                <a:latin typeface="Montserrat"/>
                <a:ea typeface="Montserrat"/>
                <a:cs typeface="Montserrat"/>
                <a:sym typeface="Montserrat"/>
              </a:rPr>
              <a:t>ORGANIZATIONS AFFECTING </a:t>
            </a:r>
            <a:endParaRPr b="1" sz="3600">
              <a:solidFill>
                <a:srgbClr val="00BCD4"/>
              </a:solidFill>
              <a:latin typeface="Montserrat"/>
              <a:ea typeface="Montserrat"/>
              <a:cs typeface="Montserrat"/>
              <a:sym typeface="Montserrat"/>
            </a:endParaRPr>
          </a:p>
          <a:p>
            <a:pPr indent="0" lvl="0" marL="0" marR="0" rtl="0" algn="ctr">
              <a:lnSpc>
                <a:spcPct val="131000"/>
              </a:lnSpc>
              <a:spcBef>
                <a:spcPts val="0"/>
              </a:spcBef>
              <a:spcAft>
                <a:spcPts val="0"/>
              </a:spcAft>
              <a:buSzPts val="1100"/>
              <a:buNone/>
            </a:pPr>
            <a:r>
              <a:rPr b="1" lang="en-US" sz="3600">
                <a:solidFill>
                  <a:srgbClr val="00BCD4"/>
                </a:solidFill>
                <a:latin typeface="Montserrat"/>
                <a:ea typeface="Montserrat"/>
                <a:cs typeface="Montserrat"/>
                <a:sym typeface="Montserrat"/>
              </a:rPr>
              <a:t>THE REGULATION OF ETHICAL MARKETING</a:t>
            </a:r>
            <a:endParaRPr b="1" sz="3600">
              <a:solidFill>
                <a:srgbClr val="00BCD4"/>
              </a:solidFill>
              <a:latin typeface="Montserrat"/>
              <a:ea typeface="Montserrat"/>
              <a:cs typeface="Montserrat"/>
              <a:sym typeface="Montserrat"/>
            </a:endParaRPr>
          </a:p>
        </p:txBody>
      </p:sp>
      <p:sp>
        <p:nvSpPr>
          <p:cNvPr id="298" name="Google Shape;298;p36"/>
          <p:cNvSpPr/>
          <p:nvPr/>
        </p:nvSpPr>
        <p:spPr>
          <a:xfrm>
            <a:off x="1028700" y="9171390"/>
            <a:ext cx="16230600" cy="870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99" name="Google Shape;299;p36"/>
          <p:cNvPicPr preferRelativeResize="0"/>
          <p:nvPr/>
        </p:nvPicPr>
        <p:blipFill rotWithShape="1">
          <a:blip r:embed="rId3">
            <a:alphaModFix/>
          </a:blip>
          <a:srcRect b="0" l="0" r="0" t="0"/>
          <a:stretch/>
        </p:blipFill>
        <p:spPr>
          <a:xfrm rot="-5400000">
            <a:off x="17104108" y="9103107"/>
            <a:ext cx="1800598" cy="567188"/>
          </a:xfrm>
          <a:prstGeom prst="rect">
            <a:avLst/>
          </a:prstGeom>
          <a:noFill/>
          <a:ln>
            <a:noFill/>
          </a:ln>
        </p:spPr>
      </p:pic>
      <p:sp>
        <p:nvSpPr>
          <p:cNvPr id="300" name="Google Shape;300;p36"/>
          <p:cNvSpPr txBox="1"/>
          <p:nvPr/>
        </p:nvSpPr>
        <p:spPr>
          <a:xfrm>
            <a:off x="1115150" y="3374550"/>
            <a:ext cx="15746400" cy="2154900"/>
          </a:xfrm>
          <a:prstGeom prst="rect">
            <a:avLst/>
          </a:prstGeom>
          <a:noFill/>
          <a:ln>
            <a:noFill/>
          </a:ln>
        </p:spPr>
        <p:txBody>
          <a:bodyPr anchorCtr="0" anchor="t" bIns="0" lIns="0" spcFirstLastPara="1" rIns="0" wrap="square" tIns="0">
            <a:noAutofit/>
          </a:bodyPr>
          <a:lstStyle/>
          <a:p>
            <a:pPr indent="0" lvl="0" marL="0" marR="0" rtl="0" algn="ctr">
              <a:lnSpc>
                <a:spcPct val="140000"/>
              </a:lnSpc>
              <a:spcBef>
                <a:spcPts val="0"/>
              </a:spcBef>
              <a:spcAft>
                <a:spcPts val="0"/>
              </a:spcAft>
              <a:buClr>
                <a:schemeClr val="dk1"/>
              </a:buClr>
              <a:buSzPts val="1100"/>
              <a:buFont typeface="Arial"/>
              <a:buNone/>
            </a:pPr>
            <a:r>
              <a:rPr b="1" lang="en-US" sz="3000">
                <a:solidFill>
                  <a:srgbClr val="FFFFFF"/>
                </a:solidFill>
                <a:latin typeface="Montserrat"/>
                <a:ea typeface="Montserrat"/>
                <a:cs typeface="Montserrat"/>
                <a:sym typeface="Montserrat"/>
              </a:rPr>
              <a:t>EU</a:t>
            </a:r>
            <a:endParaRPr b="1" sz="3000">
              <a:solidFill>
                <a:srgbClr val="FFFFFF"/>
              </a:solidFill>
              <a:latin typeface="Montserrat"/>
              <a:ea typeface="Montserrat"/>
              <a:cs typeface="Montserrat"/>
              <a:sym typeface="Montserrat"/>
            </a:endParaRPr>
          </a:p>
          <a:p>
            <a:pPr indent="0" lvl="0" marL="0" marR="0" rtl="0" algn="ctr">
              <a:lnSpc>
                <a:spcPct val="140000"/>
              </a:lnSpc>
              <a:spcBef>
                <a:spcPts val="0"/>
              </a:spcBef>
              <a:spcAft>
                <a:spcPts val="0"/>
              </a:spcAft>
              <a:buClr>
                <a:schemeClr val="dk1"/>
              </a:buClr>
              <a:buSzPts val="1100"/>
              <a:buFont typeface="Arial"/>
              <a:buNone/>
            </a:pPr>
            <a:r>
              <a:t/>
            </a:r>
            <a:endParaRPr b="1" sz="3000">
              <a:solidFill>
                <a:srgbClr val="FFFFFF"/>
              </a:solidFill>
              <a:latin typeface="Montserrat"/>
              <a:ea typeface="Montserrat"/>
              <a:cs typeface="Montserrat"/>
              <a:sym typeface="Montserrat"/>
            </a:endParaRPr>
          </a:p>
          <a:p>
            <a:pPr indent="0" lvl="0" marL="0" marR="0" rtl="0" algn="ctr">
              <a:lnSpc>
                <a:spcPct val="140000"/>
              </a:lnSpc>
              <a:spcBef>
                <a:spcPts val="0"/>
              </a:spcBef>
              <a:spcAft>
                <a:spcPts val="0"/>
              </a:spcAft>
              <a:buSzPts val="1100"/>
              <a:buNone/>
            </a:pPr>
            <a:r>
              <a:rPr b="1" lang="en-US" sz="3000">
                <a:solidFill>
                  <a:srgbClr val="FFFFFF"/>
                </a:solidFill>
                <a:latin typeface="Montserrat"/>
                <a:ea typeface="Montserrat"/>
                <a:cs typeface="Montserrat"/>
                <a:sym typeface="Montserrat"/>
              </a:rPr>
              <a:t>OECD</a:t>
            </a:r>
            <a:endParaRPr b="1" sz="3000">
              <a:solidFill>
                <a:srgbClr val="FFFFFF"/>
              </a:solidFill>
              <a:latin typeface="Montserrat"/>
              <a:ea typeface="Montserrat"/>
              <a:cs typeface="Montserrat"/>
              <a:sym typeface="Montserrat"/>
            </a:endParaRPr>
          </a:p>
          <a:p>
            <a:pPr indent="0" lvl="0" marL="0" marR="0" rtl="0" algn="ctr">
              <a:lnSpc>
                <a:spcPct val="140000"/>
              </a:lnSpc>
              <a:spcBef>
                <a:spcPts val="0"/>
              </a:spcBef>
              <a:spcAft>
                <a:spcPts val="0"/>
              </a:spcAft>
              <a:buClr>
                <a:schemeClr val="dk1"/>
              </a:buClr>
              <a:buSzPts val="1100"/>
              <a:buFont typeface="Arial"/>
              <a:buNone/>
            </a:pPr>
            <a:r>
              <a:t/>
            </a:r>
            <a:endParaRPr b="1" sz="3000">
              <a:solidFill>
                <a:srgbClr val="FFFFFF"/>
              </a:solidFill>
              <a:latin typeface="Montserrat"/>
              <a:ea typeface="Montserrat"/>
              <a:cs typeface="Montserrat"/>
              <a:sym typeface="Montserrat"/>
            </a:endParaRPr>
          </a:p>
          <a:p>
            <a:pPr indent="0" lvl="0" marL="0" marR="0" rtl="0" algn="ctr">
              <a:lnSpc>
                <a:spcPct val="140000"/>
              </a:lnSpc>
              <a:spcBef>
                <a:spcPts val="0"/>
              </a:spcBef>
              <a:spcAft>
                <a:spcPts val="0"/>
              </a:spcAft>
              <a:buSzPts val="1100"/>
              <a:buNone/>
            </a:pPr>
            <a:r>
              <a:rPr b="1" lang="en-US" sz="3000">
                <a:solidFill>
                  <a:srgbClr val="FFFFFF"/>
                </a:solidFill>
                <a:latin typeface="Montserrat"/>
                <a:ea typeface="Montserrat"/>
                <a:cs typeface="Montserrat"/>
                <a:sym typeface="Montserrat"/>
              </a:rPr>
              <a:t>UN</a:t>
            </a:r>
            <a:endParaRPr b="1" sz="3000">
              <a:solidFill>
                <a:srgbClr val="FFFFFF"/>
              </a:solidFill>
              <a:latin typeface="Montserrat"/>
              <a:ea typeface="Montserrat"/>
              <a:cs typeface="Montserrat"/>
              <a:sym typeface="Montserrat"/>
            </a:endParaRPr>
          </a:p>
          <a:p>
            <a:pPr indent="0" lvl="0" marL="0" marR="0" rtl="0" algn="ctr">
              <a:lnSpc>
                <a:spcPct val="140000"/>
              </a:lnSpc>
              <a:spcBef>
                <a:spcPts val="0"/>
              </a:spcBef>
              <a:spcAft>
                <a:spcPts val="0"/>
              </a:spcAft>
              <a:buClr>
                <a:schemeClr val="dk1"/>
              </a:buClr>
              <a:buSzPts val="1100"/>
              <a:buFont typeface="Arial"/>
              <a:buNone/>
            </a:pPr>
            <a:r>
              <a:t/>
            </a:r>
            <a:endParaRPr b="1" sz="3000">
              <a:solidFill>
                <a:srgbClr val="FFFFFF"/>
              </a:solidFill>
              <a:latin typeface="Montserrat"/>
              <a:ea typeface="Montserrat"/>
              <a:cs typeface="Montserrat"/>
              <a:sym typeface="Montserrat"/>
            </a:endParaRPr>
          </a:p>
          <a:p>
            <a:pPr indent="0" lvl="0" marL="0" marR="0" rtl="0" algn="ctr">
              <a:lnSpc>
                <a:spcPct val="140000"/>
              </a:lnSpc>
              <a:spcBef>
                <a:spcPts val="0"/>
              </a:spcBef>
              <a:spcAft>
                <a:spcPts val="0"/>
              </a:spcAft>
              <a:buClr>
                <a:schemeClr val="dk1"/>
              </a:buClr>
              <a:buSzPts val="1100"/>
              <a:buFont typeface="Arial"/>
              <a:buNone/>
            </a:pPr>
            <a:r>
              <a:rPr b="1" lang="en-US" sz="3000">
                <a:solidFill>
                  <a:srgbClr val="FFFFFF"/>
                </a:solidFill>
                <a:latin typeface="Montserrat"/>
                <a:ea typeface="Montserrat"/>
                <a:cs typeface="Montserrat"/>
                <a:sym typeface="Montserrat"/>
              </a:rPr>
              <a:t>ICC</a:t>
            </a:r>
            <a:endParaRPr b="1" sz="3000">
              <a:solidFill>
                <a:srgbClr val="FFFFFF"/>
              </a:solidFill>
              <a:latin typeface="Montserrat"/>
              <a:ea typeface="Montserrat"/>
              <a:cs typeface="Montserrat"/>
              <a:sym typeface="Montserrat"/>
            </a:endParaRPr>
          </a:p>
          <a:p>
            <a:pPr indent="0" lvl="0" marL="0" marR="0" rtl="0" algn="ctr">
              <a:lnSpc>
                <a:spcPct val="140000"/>
              </a:lnSpc>
              <a:spcBef>
                <a:spcPts val="0"/>
              </a:spcBef>
              <a:spcAft>
                <a:spcPts val="0"/>
              </a:spcAft>
              <a:buClr>
                <a:schemeClr val="dk1"/>
              </a:buClr>
              <a:buSzPts val="1100"/>
              <a:buFont typeface="Arial"/>
              <a:buNone/>
            </a:pPr>
            <a:r>
              <a:t/>
            </a:r>
            <a:endParaRPr b="1" sz="3000">
              <a:solidFill>
                <a:srgbClr val="FFFFFF"/>
              </a:solidFill>
              <a:latin typeface="Montserrat"/>
              <a:ea typeface="Montserrat"/>
              <a:cs typeface="Montserrat"/>
              <a:sym typeface="Montserrat"/>
            </a:endParaRPr>
          </a:p>
          <a:p>
            <a:pPr indent="0" lvl="0" marL="0" marR="0" rtl="0" algn="ctr">
              <a:lnSpc>
                <a:spcPct val="140000"/>
              </a:lnSpc>
              <a:spcBef>
                <a:spcPts val="0"/>
              </a:spcBef>
              <a:spcAft>
                <a:spcPts val="0"/>
              </a:spcAft>
              <a:buNone/>
            </a:pPr>
            <a:r>
              <a:t/>
            </a:r>
            <a:endParaRPr sz="3000">
              <a:solidFill>
                <a:srgbClr val="FFFFFF"/>
              </a:solidFill>
              <a:latin typeface="Montserrat"/>
              <a:ea typeface="Montserrat"/>
              <a:cs typeface="Montserrat"/>
              <a:sym typeface="Montserrat"/>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304" name="Shape 304"/>
        <p:cNvGrpSpPr/>
        <p:nvPr/>
      </p:nvGrpSpPr>
      <p:grpSpPr>
        <a:xfrm>
          <a:off x="0" y="0"/>
          <a:ext cx="0" cy="0"/>
          <a:chOff x="0" y="0"/>
          <a:chExt cx="0" cy="0"/>
        </a:xfrm>
      </p:grpSpPr>
      <p:sp>
        <p:nvSpPr>
          <p:cNvPr id="305" name="Google Shape;305;p37"/>
          <p:cNvSpPr txBox="1"/>
          <p:nvPr/>
        </p:nvSpPr>
        <p:spPr>
          <a:xfrm>
            <a:off x="1755446" y="1178862"/>
            <a:ext cx="14777100" cy="973500"/>
          </a:xfrm>
          <a:prstGeom prst="rect">
            <a:avLst/>
          </a:prstGeom>
          <a:noFill/>
          <a:ln>
            <a:noFill/>
          </a:ln>
        </p:spPr>
        <p:txBody>
          <a:bodyPr anchorCtr="0" anchor="t" bIns="0" lIns="0" spcFirstLastPara="1" rIns="0" wrap="square" tIns="0">
            <a:noAutofit/>
          </a:bodyPr>
          <a:lstStyle/>
          <a:p>
            <a:pPr indent="0" lvl="0" marL="0" marR="0" rtl="0" algn="ctr">
              <a:lnSpc>
                <a:spcPct val="131000"/>
              </a:lnSpc>
              <a:spcBef>
                <a:spcPts val="0"/>
              </a:spcBef>
              <a:spcAft>
                <a:spcPts val="0"/>
              </a:spcAft>
              <a:buNone/>
            </a:pPr>
            <a:r>
              <a:rPr b="1" lang="en-US" sz="6000">
                <a:solidFill>
                  <a:srgbClr val="00BCD4"/>
                </a:solidFill>
                <a:latin typeface="Montserrat"/>
                <a:ea typeface="Montserrat"/>
                <a:cs typeface="Montserrat"/>
                <a:sym typeface="Montserrat"/>
              </a:rPr>
              <a:t>CONCLUSION</a:t>
            </a:r>
            <a:endParaRPr b="1" sz="6000">
              <a:solidFill>
                <a:srgbClr val="00BCD4"/>
              </a:solidFill>
              <a:latin typeface="Montserrat"/>
              <a:ea typeface="Montserrat"/>
              <a:cs typeface="Montserrat"/>
              <a:sym typeface="Montserrat"/>
            </a:endParaRPr>
          </a:p>
        </p:txBody>
      </p:sp>
      <p:sp>
        <p:nvSpPr>
          <p:cNvPr id="306" name="Google Shape;306;p37"/>
          <p:cNvSpPr/>
          <p:nvPr/>
        </p:nvSpPr>
        <p:spPr>
          <a:xfrm>
            <a:off x="1028700" y="9171390"/>
            <a:ext cx="16230600" cy="87000"/>
          </a:xfrm>
          <a:prstGeom prst="rect">
            <a:avLst/>
          </a:prstGeom>
          <a:solidFill>
            <a:srgbClr val="00BC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07" name="Google Shape;307;p37"/>
          <p:cNvPicPr preferRelativeResize="0"/>
          <p:nvPr/>
        </p:nvPicPr>
        <p:blipFill rotWithShape="1">
          <a:blip r:embed="rId3">
            <a:alphaModFix/>
          </a:blip>
          <a:srcRect b="0" l="0" r="0" t="0"/>
          <a:stretch/>
        </p:blipFill>
        <p:spPr>
          <a:xfrm rot="-5400000">
            <a:off x="17104108" y="9103107"/>
            <a:ext cx="1800598" cy="567188"/>
          </a:xfrm>
          <a:prstGeom prst="rect">
            <a:avLst/>
          </a:prstGeom>
          <a:noFill/>
          <a:ln>
            <a:noFill/>
          </a:ln>
        </p:spPr>
      </p:pic>
      <p:sp>
        <p:nvSpPr>
          <p:cNvPr id="308" name="Google Shape;308;p37"/>
          <p:cNvSpPr txBox="1"/>
          <p:nvPr/>
        </p:nvSpPr>
        <p:spPr>
          <a:xfrm>
            <a:off x="1270800" y="7016450"/>
            <a:ext cx="15746400" cy="2154900"/>
          </a:xfrm>
          <a:prstGeom prst="rect">
            <a:avLst/>
          </a:prstGeom>
          <a:noFill/>
          <a:ln>
            <a:noFill/>
          </a:ln>
        </p:spPr>
        <p:txBody>
          <a:bodyPr anchorCtr="0" anchor="t" bIns="0" lIns="0" spcFirstLastPara="1" rIns="0" wrap="square" tIns="0">
            <a:noAutofit/>
          </a:bodyPr>
          <a:lstStyle/>
          <a:p>
            <a:pPr indent="0" lvl="0" marL="0" marR="0" rtl="0" algn="ctr">
              <a:lnSpc>
                <a:spcPct val="140000"/>
              </a:lnSpc>
              <a:spcBef>
                <a:spcPts val="0"/>
              </a:spcBef>
              <a:spcAft>
                <a:spcPts val="0"/>
              </a:spcAft>
              <a:buNone/>
            </a:pPr>
            <a:r>
              <a:t/>
            </a:r>
            <a:endParaRPr sz="3300">
              <a:solidFill>
                <a:srgbClr val="FFFFFF"/>
              </a:solidFill>
              <a:latin typeface="Montserrat"/>
              <a:ea typeface="Montserrat"/>
              <a:cs typeface="Montserrat"/>
              <a:sym typeface="Montserrat"/>
            </a:endParaRPr>
          </a:p>
        </p:txBody>
      </p:sp>
      <p:sp>
        <p:nvSpPr>
          <p:cNvPr id="309" name="Google Shape;309;p37"/>
          <p:cNvSpPr txBox="1"/>
          <p:nvPr/>
        </p:nvSpPr>
        <p:spPr>
          <a:xfrm>
            <a:off x="1270800" y="2763400"/>
            <a:ext cx="15746400" cy="2331600"/>
          </a:xfrm>
          <a:prstGeom prst="rect">
            <a:avLst/>
          </a:prstGeom>
          <a:noFill/>
          <a:ln>
            <a:noFill/>
          </a:ln>
        </p:spPr>
        <p:txBody>
          <a:bodyPr anchorCtr="0" anchor="t" bIns="0" lIns="0" spcFirstLastPara="1" rIns="0" wrap="square" tIns="0">
            <a:noAutofit/>
          </a:bodyPr>
          <a:lstStyle/>
          <a:p>
            <a:pPr indent="-438150" lvl="0" marL="457200" marR="0" rtl="0" algn="ctr">
              <a:lnSpc>
                <a:spcPct val="140000"/>
              </a:lnSpc>
              <a:spcBef>
                <a:spcPts val="0"/>
              </a:spcBef>
              <a:spcAft>
                <a:spcPts val="0"/>
              </a:spcAft>
              <a:buClr>
                <a:srgbClr val="FFFFFF"/>
              </a:buClr>
              <a:buSzPts val="3300"/>
              <a:buFont typeface="Montserrat"/>
              <a:buChar char="➢"/>
            </a:pPr>
            <a:r>
              <a:rPr lang="en-US" sz="3300">
                <a:solidFill>
                  <a:srgbClr val="FFFFFF"/>
                </a:solidFill>
                <a:latin typeface="Montserrat"/>
                <a:ea typeface="Montserrat"/>
                <a:cs typeface="Montserrat"/>
                <a:sym typeface="Montserrat"/>
              </a:rPr>
              <a:t>From a company point of view it is wise to be active in the area of Consumer Awareness. Follow how issues related to the topic are changing and how to take those issues into consideration in company’s strategies. Being in the forefront of the movement pays off</a:t>
            </a:r>
            <a:endParaRPr sz="3300">
              <a:solidFill>
                <a:srgbClr val="FFFFFF"/>
              </a:solidFill>
              <a:latin typeface="Montserrat"/>
              <a:ea typeface="Montserrat"/>
              <a:cs typeface="Montserrat"/>
              <a:sym typeface="Montserrat"/>
            </a:endParaRPr>
          </a:p>
          <a:p>
            <a:pPr indent="0" lvl="0" marL="457200" marR="0" rtl="0" algn="ctr">
              <a:lnSpc>
                <a:spcPct val="140000"/>
              </a:lnSpc>
              <a:spcBef>
                <a:spcPts val="0"/>
              </a:spcBef>
              <a:spcAft>
                <a:spcPts val="0"/>
              </a:spcAft>
              <a:buNone/>
            </a:pPr>
            <a:r>
              <a:t/>
            </a:r>
            <a:endParaRPr sz="3300">
              <a:solidFill>
                <a:srgbClr val="FFFFFF"/>
              </a:solidFill>
              <a:latin typeface="Montserrat"/>
              <a:ea typeface="Montserrat"/>
              <a:cs typeface="Montserrat"/>
              <a:sym typeface="Montserrat"/>
            </a:endParaRPr>
          </a:p>
          <a:p>
            <a:pPr indent="-438150" lvl="0" marL="457200" marR="0" rtl="0" algn="ctr">
              <a:lnSpc>
                <a:spcPct val="140000"/>
              </a:lnSpc>
              <a:spcBef>
                <a:spcPts val="0"/>
              </a:spcBef>
              <a:spcAft>
                <a:spcPts val="0"/>
              </a:spcAft>
              <a:buClr>
                <a:srgbClr val="FFFFFF"/>
              </a:buClr>
              <a:buSzPts val="3300"/>
              <a:buFont typeface="Montserrat"/>
              <a:buChar char="➢"/>
            </a:pPr>
            <a:r>
              <a:rPr lang="en-US" sz="3300">
                <a:solidFill>
                  <a:srgbClr val="FFFFFF"/>
                </a:solidFill>
                <a:latin typeface="Montserrat"/>
                <a:ea typeface="Montserrat"/>
                <a:cs typeface="Montserrat"/>
                <a:sym typeface="Montserrat"/>
              </a:rPr>
              <a:t>More information from the book and e-book. Check recommended readings and reference list from the book for further readings. In the e-book you can find also assignments for the reflection of your own studies.</a:t>
            </a:r>
            <a:endParaRPr sz="3300">
              <a:solidFill>
                <a:srgbClr val="FFFFFF"/>
              </a:solidFill>
              <a:latin typeface="Montserrat"/>
              <a:ea typeface="Montserrat"/>
              <a:cs typeface="Montserrat"/>
              <a:sym typeface="Montserrat"/>
            </a:endParaRPr>
          </a:p>
          <a:p>
            <a:pPr indent="0" lvl="0" marL="457200" marR="0" rtl="0" algn="ctr">
              <a:lnSpc>
                <a:spcPct val="140000"/>
              </a:lnSpc>
              <a:spcBef>
                <a:spcPts val="0"/>
              </a:spcBef>
              <a:spcAft>
                <a:spcPts val="0"/>
              </a:spcAft>
              <a:buNone/>
            </a:pPr>
            <a:r>
              <a:t/>
            </a:r>
            <a:endParaRPr sz="3300">
              <a:solidFill>
                <a:srgbClr val="FFFFFF"/>
              </a:solidFill>
              <a:latin typeface="Montserrat"/>
              <a:ea typeface="Montserrat"/>
              <a:cs typeface="Montserrat"/>
              <a:sym typeface="Montserrat"/>
            </a:endParaRPr>
          </a:p>
          <a:p>
            <a:pPr indent="0" lvl="0" marL="0" marR="0" rtl="0" algn="ctr">
              <a:lnSpc>
                <a:spcPct val="140000"/>
              </a:lnSpc>
              <a:spcBef>
                <a:spcPts val="0"/>
              </a:spcBef>
              <a:spcAft>
                <a:spcPts val="0"/>
              </a:spcAft>
              <a:buNone/>
            </a:pPr>
            <a:r>
              <a:t/>
            </a:r>
            <a:endParaRPr sz="3300">
              <a:solidFill>
                <a:srgbClr val="FFFFFF"/>
              </a:solidFill>
              <a:latin typeface="Montserrat"/>
              <a:ea typeface="Montserrat"/>
              <a:cs typeface="Montserrat"/>
              <a:sym typeface="Montserrat"/>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313" name="Shape 313"/>
        <p:cNvGrpSpPr/>
        <p:nvPr/>
      </p:nvGrpSpPr>
      <p:grpSpPr>
        <a:xfrm>
          <a:off x="0" y="0"/>
          <a:ext cx="0" cy="0"/>
          <a:chOff x="0" y="0"/>
          <a:chExt cx="0" cy="0"/>
        </a:xfrm>
      </p:grpSpPr>
      <p:sp>
        <p:nvSpPr>
          <p:cNvPr id="314" name="Google Shape;314;p38"/>
          <p:cNvSpPr txBox="1"/>
          <p:nvPr/>
        </p:nvSpPr>
        <p:spPr>
          <a:xfrm>
            <a:off x="2236218" y="2968986"/>
            <a:ext cx="13815600" cy="3663300"/>
          </a:xfrm>
          <a:prstGeom prst="rect">
            <a:avLst/>
          </a:prstGeom>
          <a:noFill/>
          <a:ln>
            <a:noFill/>
          </a:ln>
        </p:spPr>
        <p:txBody>
          <a:bodyPr anchorCtr="0" anchor="ctr" bIns="0" lIns="0" spcFirstLastPara="1" rIns="0" wrap="square" tIns="0">
            <a:noAutofit/>
          </a:bodyPr>
          <a:lstStyle/>
          <a:p>
            <a:pPr indent="0" lvl="0" marL="0" marR="0" rtl="0" algn="ctr">
              <a:lnSpc>
                <a:spcPct val="108000"/>
              </a:lnSpc>
              <a:spcBef>
                <a:spcPts val="0"/>
              </a:spcBef>
              <a:spcAft>
                <a:spcPts val="0"/>
              </a:spcAft>
              <a:buNone/>
            </a:pPr>
            <a:r>
              <a:rPr b="1" lang="en-US" sz="8800">
                <a:solidFill>
                  <a:srgbClr val="FECB01"/>
                </a:solidFill>
                <a:latin typeface="Montserrat"/>
                <a:ea typeface="Montserrat"/>
                <a:cs typeface="Montserrat"/>
                <a:sym typeface="Montserrat"/>
              </a:rPr>
              <a:t>THANK YOU </a:t>
            </a:r>
            <a:endParaRPr>
              <a:solidFill>
                <a:srgbClr val="FECB01"/>
              </a:solidFill>
            </a:endParaRPr>
          </a:p>
        </p:txBody>
      </p:sp>
      <p:sp>
        <p:nvSpPr>
          <p:cNvPr id="315" name="Google Shape;315;p38"/>
          <p:cNvSpPr/>
          <p:nvPr/>
        </p:nvSpPr>
        <p:spPr>
          <a:xfrm>
            <a:off x="9100735" y="0"/>
            <a:ext cx="86400" cy="1618800"/>
          </a:xfrm>
          <a:prstGeom prst="rect">
            <a:avLst/>
          </a:prstGeom>
          <a:solidFill>
            <a:srgbClr val="29F3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38"/>
          <p:cNvSpPr/>
          <p:nvPr/>
        </p:nvSpPr>
        <p:spPr>
          <a:xfrm>
            <a:off x="9100735" y="8664260"/>
            <a:ext cx="86400" cy="1618800"/>
          </a:xfrm>
          <a:prstGeom prst="rect">
            <a:avLst/>
          </a:prstGeom>
          <a:solidFill>
            <a:srgbClr val="29F3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17" name="Google Shape;317;p38"/>
          <p:cNvPicPr preferRelativeResize="0"/>
          <p:nvPr/>
        </p:nvPicPr>
        <p:blipFill rotWithShape="1">
          <a:blip r:embed="rId3">
            <a:alphaModFix/>
          </a:blip>
          <a:srcRect b="0" l="0" r="0" t="0"/>
          <a:stretch/>
        </p:blipFill>
        <p:spPr>
          <a:xfrm rot="-5400000">
            <a:off x="17104108" y="9103107"/>
            <a:ext cx="1800598" cy="567188"/>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BCD4"/>
        </a:solidFill>
      </p:bgPr>
    </p:bg>
    <p:spTree>
      <p:nvGrpSpPr>
        <p:cNvPr id="110" name="Shape 110"/>
        <p:cNvGrpSpPr/>
        <p:nvPr/>
      </p:nvGrpSpPr>
      <p:grpSpPr>
        <a:xfrm>
          <a:off x="0" y="0"/>
          <a:ext cx="0" cy="0"/>
          <a:chOff x="0" y="0"/>
          <a:chExt cx="0" cy="0"/>
        </a:xfrm>
      </p:grpSpPr>
      <p:sp>
        <p:nvSpPr>
          <p:cNvPr id="111" name="Google Shape;111;p18"/>
          <p:cNvSpPr txBox="1"/>
          <p:nvPr/>
        </p:nvSpPr>
        <p:spPr>
          <a:xfrm>
            <a:off x="-1258479" y="3924300"/>
            <a:ext cx="7383300" cy="2391000"/>
          </a:xfrm>
          <a:prstGeom prst="rect">
            <a:avLst/>
          </a:prstGeom>
          <a:noFill/>
          <a:ln>
            <a:noFill/>
          </a:ln>
        </p:spPr>
        <p:txBody>
          <a:bodyPr anchorCtr="0" anchor="ctr" bIns="0" lIns="0" spcFirstLastPara="1" rIns="0" wrap="square" tIns="0">
            <a:noAutofit/>
          </a:bodyPr>
          <a:lstStyle/>
          <a:p>
            <a:pPr indent="0" lvl="0" marL="0" marR="0" rtl="0" algn="ctr">
              <a:lnSpc>
                <a:spcPct val="126000"/>
              </a:lnSpc>
              <a:spcBef>
                <a:spcPts val="0"/>
              </a:spcBef>
              <a:spcAft>
                <a:spcPts val="0"/>
              </a:spcAft>
              <a:buNone/>
            </a:pPr>
            <a:r>
              <a:rPr b="1" lang="en-US" sz="7500">
                <a:latin typeface="Montserrat"/>
                <a:ea typeface="Montserrat"/>
                <a:cs typeface="Montserrat"/>
                <a:sym typeface="Montserrat"/>
              </a:rPr>
              <a:t>GOALS</a:t>
            </a:r>
            <a:endParaRPr sz="1400"/>
          </a:p>
        </p:txBody>
      </p:sp>
      <p:sp>
        <p:nvSpPr>
          <p:cNvPr id="112" name="Google Shape;112;p18"/>
          <p:cNvSpPr/>
          <p:nvPr/>
        </p:nvSpPr>
        <p:spPr>
          <a:xfrm>
            <a:off x="4989050" y="0"/>
            <a:ext cx="13428000" cy="102870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3" name="Google Shape;113;p18"/>
          <p:cNvGrpSpPr/>
          <p:nvPr/>
        </p:nvGrpSpPr>
        <p:grpSpPr>
          <a:xfrm>
            <a:off x="6281375" y="1027574"/>
            <a:ext cx="10495065" cy="6801116"/>
            <a:chOff x="-1" y="-66689"/>
            <a:chExt cx="10666801" cy="9068154"/>
          </a:xfrm>
        </p:grpSpPr>
        <p:sp>
          <p:nvSpPr>
            <p:cNvPr id="114" name="Google Shape;114;p18"/>
            <p:cNvSpPr txBox="1"/>
            <p:nvPr/>
          </p:nvSpPr>
          <p:spPr>
            <a:xfrm>
              <a:off x="0" y="2921847"/>
              <a:ext cx="10666800" cy="729600"/>
            </a:xfrm>
            <a:prstGeom prst="rect">
              <a:avLst/>
            </a:prstGeom>
            <a:noFill/>
            <a:ln>
              <a:noFill/>
            </a:ln>
          </p:spPr>
          <p:txBody>
            <a:bodyPr anchorCtr="0" anchor="t" bIns="0" lIns="0" spcFirstLastPara="1" rIns="0" wrap="square" tIns="0">
              <a:noAutofit/>
            </a:bodyPr>
            <a:lstStyle/>
            <a:p>
              <a:pPr indent="0" lvl="0" marL="0" marR="0" rtl="0" algn="ctr">
                <a:lnSpc>
                  <a:spcPct val="140000"/>
                </a:lnSpc>
                <a:spcBef>
                  <a:spcPts val="0"/>
                </a:spcBef>
                <a:spcAft>
                  <a:spcPts val="0"/>
                </a:spcAft>
                <a:buNone/>
              </a:pPr>
              <a:r>
                <a:rPr lang="en-US" sz="3300">
                  <a:solidFill>
                    <a:srgbClr val="FFFFFF"/>
                  </a:solidFill>
                  <a:latin typeface="Montserrat"/>
                  <a:ea typeface="Montserrat"/>
                  <a:cs typeface="Montserrat"/>
                  <a:sym typeface="Montserrat"/>
                </a:rPr>
                <a:t>2.</a:t>
              </a:r>
              <a:endParaRPr sz="1400"/>
            </a:p>
          </p:txBody>
        </p:sp>
        <p:sp>
          <p:nvSpPr>
            <p:cNvPr id="115" name="Google Shape;115;p18"/>
            <p:cNvSpPr txBox="1"/>
            <p:nvPr/>
          </p:nvSpPr>
          <p:spPr>
            <a:xfrm>
              <a:off x="0" y="3940195"/>
              <a:ext cx="10628400" cy="2229000"/>
            </a:xfrm>
            <a:prstGeom prst="rect">
              <a:avLst/>
            </a:prstGeom>
            <a:noFill/>
            <a:ln>
              <a:noFill/>
            </a:ln>
          </p:spPr>
          <p:txBody>
            <a:bodyPr anchorCtr="0" anchor="t" bIns="0" lIns="0" spcFirstLastPara="1" rIns="0" wrap="square" tIns="0">
              <a:noAutofit/>
            </a:bodyPr>
            <a:lstStyle/>
            <a:p>
              <a:pPr indent="0" lvl="0" marL="0" marR="0" rtl="0" algn="ctr">
                <a:lnSpc>
                  <a:spcPct val="150000"/>
                </a:lnSpc>
                <a:spcBef>
                  <a:spcPts val="0"/>
                </a:spcBef>
                <a:spcAft>
                  <a:spcPts val="0"/>
                </a:spcAft>
                <a:buClr>
                  <a:schemeClr val="dk1"/>
                </a:buClr>
                <a:buSzPts val="1100"/>
                <a:buFont typeface="Arial"/>
                <a:buNone/>
              </a:pPr>
              <a:r>
                <a:rPr lang="en-US" sz="3000">
                  <a:solidFill>
                    <a:srgbClr val="00BCD4"/>
                  </a:solidFill>
                  <a:latin typeface="Montserrat Light"/>
                  <a:ea typeface="Montserrat Light"/>
                  <a:cs typeface="Montserrat Light"/>
                  <a:sym typeface="Montserrat Light"/>
                </a:rPr>
                <a:t>Knowing related concepts and from conceptual point of view knowing the wider space of concepts related to Consumer Awareness</a:t>
              </a:r>
              <a:endParaRPr sz="3000">
                <a:solidFill>
                  <a:srgbClr val="00BCD4"/>
                </a:solidFill>
                <a:latin typeface="Montserrat Light"/>
                <a:ea typeface="Montserrat Light"/>
                <a:cs typeface="Montserrat Light"/>
                <a:sym typeface="Montserrat Light"/>
              </a:endParaRPr>
            </a:p>
            <a:p>
              <a:pPr indent="0" lvl="0" marL="0" marR="0" rtl="0" algn="ctr">
                <a:lnSpc>
                  <a:spcPct val="150000"/>
                </a:lnSpc>
                <a:spcBef>
                  <a:spcPts val="0"/>
                </a:spcBef>
                <a:spcAft>
                  <a:spcPts val="0"/>
                </a:spcAft>
                <a:buClr>
                  <a:schemeClr val="dk1"/>
                </a:buClr>
                <a:buSzPts val="1100"/>
                <a:buFont typeface="Arial"/>
                <a:buNone/>
              </a:pPr>
              <a:r>
                <a:t/>
              </a:r>
              <a:endParaRPr sz="3000">
                <a:solidFill>
                  <a:srgbClr val="00BCD4"/>
                </a:solidFill>
                <a:latin typeface="Montserrat Light"/>
                <a:ea typeface="Montserrat Light"/>
                <a:cs typeface="Montserrat Light"/>
                <a:sym typeface="Montserrat Light"/>
              </a:endParaRPr>
            </a:p>
            <a:p>
              <a:pPr indent="0" lvl="0" marL="0" marR="0" rtl="0" algn="ctr">
                <a:lnSpc>
                  <a:spcPct val="150000"/>
                </a:lnSpc>
                <a:spcBef>
                  <a:spcPts val="0"/>
                </a:spcBef>
                <a:spcAft>
                  <a:spcPts val="0"/>
                </a:spcAft>
                <a:buNone/>
              </a:pPr>
              <a:r>
                <a:t/>
              </a:r>
              <a:endParaRPr sz="3000">
                <a:solidFill>
                  <a:srgbClr val="00BCD4"/>
                </a:solidFill>
                <a:latin typeface="Montserrat Light"/>
                <a:ea typeface="Montserrat Light"/>
                <a:cs typeface="Montserrat Light"/>
                <a:sym typeface="Montserrat Light"/>
              </a:endParaRPr>
            </a:p>
          </p:txBody>
        </p:sp>
        <p:sp>
          <p:nvSpPr>
            <p:cNvPr id="116" name="Google Shape;116;p18"/>
            <p:cNvSpPr txBox="1"/>
            <p:nvPr/>
          </p:nvSpPr>
          <p:spPr>
            <a:xfrm>
              <a:off x="0" y="6706918"/>
              <a:ext cx="10666800" cy="729600"/>
            </a:xfrm>
            <a:prstGeom prst="rect">
              <a:avLst/>
            </a:prstGeom>
            <a:noFill/>
            <a:ln>
              <a:noFill/>
            </a:ln>
          </p:spPr>
          <p:txBody>
            <a:bodyPr anchorCtr="0" anchor="t" bIns="0" lIns="0" spcFirstLastPara="1" rIns="0" wrap="square" tIns="0">
              <a:noAutofit/>
            </a:bodyPr>
            <a:lstStyle/>
            <a:p>
              <a:pPr indent="0" lvl="0" marL="0" marR="0" rtl="0" algn="ctr">
                <a:lnSpc>
                  <a:spcPct val="140000"/>
                </a:lnSpc>
                <a:spcBef>
                  <a:spcPts val="0"/>
                </a:spcBef>
                <a:spcAft>
                  <a:spcPts val="0"/>
                </a:spcAft>
                <a:buNone/>
              </a:pPr>
              <a:r>
                <a:rPr lang="en-US" sz="3300">
                  <a:solidFill>
                    <a:srgbClr val="FFFFFF"/>
                  </a:solidFill>
                  <a:latin typeface="Montserrat"/>
                  <a:ea typeface="Montserrat"/>
                  <a:cs typeface="Montserrat"/>
                  <a:sym typeface="Montserrat"/>
                </a:rPr>
                <a:t>3.</a:t>
              </a:r>
              <a:endParaRPr sz="1400"/>
            </a:p>
          </p:txBody>
        </p:sp>
        <p:sp>
          <p:nvSpPr>
            <p:cNvPr id="117" name="Google Shape;117;p18"/>
            <p:cNvSpPr txBox="1"/>
            <p:nvPr/>
          </p:nvSpPr>
          <p:spPr>
            <a:xfrm>
              <a:off x="0" y="7534466"/>
              <a:ext cx="10628400" cy="1467000"/>
            </a:xfrm>
            <a:prstGeom prst="rect">
              <a:avLst/>
            </a:prstGeom>
            <a:noFill/>
            <a:ln>
              <a:noFill/>
            </a:ln>
          </p:spPr>
          <p:txBody>
            <a:bodyPr anchorCtr="0" anchor="t" bIns="0" lIns="0" spcFirstLastPara="1" rIns="0" wrap="square" tIns="0">
              <a:noAutofit/>
            </a:bodyPr>
            <a:lstStyle/>
            <a:p>
              <a:pPr indent="0" lvl="0" marL="0" marR="0" rtl="0" algn="ctr">
                <a:lnSpc>
                  <a:spcPct val="150000"/>
                </a:lnSpc>
                <a:spcBef>
                  <a:spcPts val="0"/>
                </a:spcBef>
                <a:spcAft>
                  <a:spcPts val="0"/>
                </a:spcAft>
                <a:buClr>
                  <a:schemeClr val="dk1"/>
                </a:buClr>
                <a:buSzPts val="1100"/>
                <a:buFont typeface="Arial"/>
                <a:buNone/>
              </a:pPr>
              <a:r>
                <a:rPr lang="en-US" sz="3000">
                  <a:solidFill>
                    <a:srgbClr val="00BCD4"/>
                  </a:solidFill>
                  <a:latin typeface="Montserrat Light"/>
                  <a:ea typeface="Montserrat Light"/>
                  <a:cs typeface="Montserrat Light"/>
                  <a:sym typeface="Montserrat Light"/>
                </a:rPr>
                <a:t>Knowing different marketing strategies which can be followed as a response to Consumer Awareness and understanding the contents of the most significant marketing strategies</a:t>
              </a:r>
              <a:endParaRPr sz="3000">
                <a:solidFill>
                  <a:srgbClr val="00BCD4"/>
                </a:solidFill>
                <a:latin typeface="Montserrat Light"/>
                <a:ea typeface="Montserrat Light"/>
                <a:cs typeface="Montserrat Light"/>
                <a:sym typeface="Montserrat Light"/>
              </a:endParaRPr>
            </a:p>
            <a:p>
              <a:pPr indent="0" lvl="0" marL="0" marR="0" rtl="0" algn="ctr">
                <a:lnSpc>
                  <a:spcPct val="150000"/>
                </a:lnSpc>
                <a:spcBef>
                  <a:spcPts val="0"/>
                </a:spcBef>
                <a:spcAft>
                  <a:spcPts val="0"/>
                </a:spcAft>
                <a:buClr>
                  <a:schemeClr val="dk1"/>
                </a:buClr>
                <a:buSzPts val="1100"/>
                <a:buFont typeface="Arial"/>
                <a:buNone/>
              </a:pPr>
              <a:r>
                <a:t/>
              </a:r>
              <a:endParaRPr sz="3000">
                <a:solidFill>
                  <a:srgbClr val="00BCD4"/>
                </a:solidFill>
                <a:latin typeface="Montserrat Light"/>
                <a:ea typeface="Montserrat Light"/>
                <a:cs typeface="Montserrat Light"/>
                <a:sym typeface="Montserrat Light"/>
              </a:endParaRPr>
            </a:p>
            <a:p>
              <a:pPr indent="0" lvl="0" marL="0" marR="0" rtl="0" algn="ctr">
                <a:lnSpc>
                  <a:spcPct val="150000"/>
                </a:lnSpc>
                <a:spcBef>
                  <a:spcPts val="0"/>
                </a:spcBef>
                <a:spcAft>
                  <a:spcPts val="0"/>
                </a:spcAft>
                <a:buNone/>
              </a:pPr>
              <a:r>
                <a:t/>
              </a:r>
              <a:endParaRPr sz="3000">
                <a:solidFill>
                  <a:srgbClr val="00BCD4"/>
                </a:solidFill>
                <a:latin typeface="Montserrat Light"/>
                <a:ea typeface="Montserrat Light"/>
                <a:cs typeface="Montserrat Light"/>
                <a:sym typeface="Montserrat Light"/>
              </a:endParaRPr>
            </a:p>
          </p:txBody>
        </p:sp>
        <p:sp>
          <p:nvSpPr>
            <p:cNvPr id="118" name="Google Shape;118;p18"/>
            <p:cNvSpPr txBox="1"/>
            <p:nvPr/>
          </p:nvSpPr>
          <p:spPr>
            <a:xfrm>
              <a:off x="-1" y="-66689"/>
              <a:ext cx="10666800" cy="729600"/>
            </a:xfrm>
            <a:prstGeom prst="rect">
              <a:avLst/>
            </a:prstGeom>
            <a:noFill/>
            <a:ln>
              <a:noFill/>
            </a:ln>
          </p:spPr>
          <p:txBody>
            <a:bodyPr anchorCtr="0" anchor="t" bIns="0" lIns="0" spcFirstLastPara="1" rIns="0" wrap="square" tIns="0">
              <a:noAutofit/>
            </a:bodyPr>
            <a:lstStyle/>
            <a:p>
              <a:pPr indent="0" lvl="0" marL="0" marR="0" rtl="0" algn="ctr">
                <a:lnSpc>
                  <a:spcPct val="140000"/>
                </a:lnSpc>
                <a:spcBef>
                  <a:spcPts val="0"/>
                </a:spcBef>
                <a:spcAft>
                  <a:spcPts val="0"/>
                </a:spcAft>
                <a:buNone/>
              </a:pPr>
              <a:r>
                <a:rPr lang="en-US" sz="3300">
                  <a:solidFill>
                    <a:srgbClr val="FFFFFF"/>
                  </a:solidFill>
                  <a:latin typeface="Montserrat"/>
                  <a:ea typeface="Montserrat"/>
                  <a:cs typeface="Montserrat"/>
                  <a:sym typeface="Montserrat"/>
                </a:rPr>
                <a:t>1.</a:t>
              </a:r>
              <a:endParaRPr sz="1400"/>
            </a:p>
          </p:txBody>
        </p:sp>
        <p:sp>
          <p:nvSpPr>
            <p:cNvPr id="119" name="Google Shape;119;p18"/>
            <p:cNvSpPr txBox="1"/>
            <p:nvPr/>
          </p:nvSpPr>
          <p:spPr>
            <a:xfrm>
              <a:off x="0" y="760873"/>
              <a:ext cx="10628400" cy="1467000"/>
            </a:xfrm>
            <a:prstGeom prst="rect">
              <a:avLst/>
            </a:prstGeom>
            <a:noFill/>
            <a:ln>
              <a:noFill/>
            </a:ln>
          </p:spPr>
          <p:txBody>
            <a:bodyPr anchorCtr="0" anchor="t" bIns="0" lIns="0" spcFirstLastPara="1" rIns="0" wrap="square" tIns="0">
              <a:noAutofit/>
            </a:bodyPr>
            <a:lstStyle/>
            <a:p>
              <a:pPr indent="0" lvl="0" marL="0" marR="0" rtl="0" algn="ctr">
                <a:lnSpc>
                  <a:spcPct val="150000"/>
                </a:lnSpc>
                <a:spcBef>
                  <a:spcPts val="0"/>
                </a:spcBef>
                <a:spcAft>
                  <a:spcPts val="0"/>
                </a:spcAft>
                <a:buSzPts val="1100"/>
                <a:buNone/>
              </a:pPr>
              <a:r>
                <a:rPr lang="en-US" sz="3000">
                  <a:solidFill>
                    <a:srgbClr val="00BCD4"/>
                  </a:solidFill>
                  <a:latin typeface="Montserrat Light"/>
                  <a:ea typeface="Montserrat Light"/>
                  <a:cs typeface="Montserrat Light"/>
                  <a:sym typeface="Montserrat Light"/>
                </a:rPr>
                <a:t>Understanding the concept of Consumer Awareness and its implications on business strategies</a:t>
              </a:r>
              <a:endParaRPr sz="3000">
                <a:solidFill>
                  <a:srgbClr val="00BCD4"/>
                </a:solidFill>
                <a:latin typeface="Montserrat Light"/>
                <a:ea typeface="Montserrat Light"/>
                <a:cs typeface="Montserrat Light"/>
                <a:sym typeface="Montserrat Light"/>
              </a:endParaRPr>
            </a:p>
          </p:txBody>
        </p:sp>
      </p:grpSp>
      <p:sp>
        <p:nvSpPr>
          <p:cNvPr id="120" name="Google Shape;120;p18"/>
          <p:cNvSpPr/>
          <p:nvPr/>
        </p:nvSpPr>
        <p:spPr>
          <a:xfrm>
            <a:off x="2389818" y="3955"/>
            <a:ext cx="86400" cy="16185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8"/>
          <p:cNvSpPr/>
          <p:nvPr/>
        </p:nvSpPr>
        <p:spPr>
          <a:xfrm>
            <a:off x="2389818" y="8668215"/>
            <a:ext cx="86400" cy="16185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22" name="Google Shape;122;p18"/>
          <p:cNvPicPr preferRelativeResize="0"/>
          <p:nvPr/>
        </p:nvPicPr>
        <p:blipFill rotWithShape="1">
          <a:blip r:embed="rId3">
            <a:alphaModFix/>
          </a:blip>
          <a:srcRect b="0" l="0" r="0" t="0"/>
          <a:stretch/>
        </p:blipFill>
        <p:spPr>
          <a:xfrm rot="-5400000">
            <a:off x="17104107" y="9103107"/>
            <a:ext cx="1800598" cy="56718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BCD4"/>
        </a:solidFill>
      </p:bgPr>
    </p:bg>
    <p:spTree>
      <p:nvGrpSpPr>
        <p:cNvPr id="126" name="Shape 126"/>
        <p:cNvGrpSpPr/>
        <p:nvPr/>
      </p:nvGrpSpPr>
      <p:grpSpPr>
        <a:xfrm>
          <a:off x="0" y="0"/>
          <a:ext cx="0" cy="0"/>
          <a:chOff x="0" y="0"/>
          <a:chExt cx="0" cy="0"/>
        </a:xfrm>
      </p:grpSpPr>
      <p:sp>
        <p:nvSpPr>
          <p:cNvPr id="127" name="Google Shape;127;p19"/>
          <p:cNvSpPr txBox="1"/>
          <p:nvPr/>
        </p:nvSpPr>
        <p:spPr>
          <a:xfrm>
            <a:off x="-1258479" y="3924300"/>
            <a:ext cx="7383300" cy="2391000"/>
          </a:xfrm>
          <a:prstGeom prst="rect">
            <a:avLst/>
          </a:prstGeom>
          <a:noFill/>
          <a:ln>
            <a:noFill/>
          </a:ln>
        </p:spPr>
        <p:txBody>
          <a:bodyPr anchorCtr="0" anchor="ctr" bIns="0" lIns="0" spcFirstLastPara="1" rIns="0" wrap="square" tIns="0">
            <a:noAutofit/>
          </a:bodyPr>
          <a:lstStyle/>
          <a:p>
            <a:pPr indent="0" lvl="0" marL="0" marR="0" rtl="0" algn="ctr">
              <a:lnSpc>
                <a:spcPct val="126000"/>
              </a:lnSpc>
              <a:spcBef>
                <a:spcPts val="0"/>
              </a:spcBef>
              <a:spcAft>
                <a:spcPts val="0"/>
              </a:spcAft>
              <a:buNone/>
            </a:pPr>
            <a:r>
              <a:rPr b="1" lang="en-US" sz="7500">
                <a:latin typeface="Montserrat"/>
                <a:ea typeface="Montserrat"/>
                <a:cs typeface="Montserrat"/>
                <a:sym typeface="Montserrat"/>
              </a:rPr>
              <a:t>GOALS</a:t>
            </a:r>
            <a:endParaRPr sz="1400"/>
          </a:p>
        </p:txBody>
      </p:sp>
      <p:sp>
        <p:nvSpPr>
          <p:cNvPr id="128" name="Google Shape;128;p19"/>
          <p:cNvSpPr/>
          <p:nvPr/>
        </p:nvSpPr>
        <p:spPr>
          <a:xfrm>
            <a:off x="5004625" y="0"/>
            <a:ext cx="13428000" cy="102870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9" name="Google Shape;129;p19"/>
          <p:cNvGrpSpPr/>
          <p:nvPr/>
        </p:nvGrpSpPr>
        <p:grpSpPr>
          <a:xfrm>
            <a:off x="6293626" y="1551176"/>
            <a:ext cx="10495065" cy="5299139"/>
            <a:chOff x="-19209" y="1935947"/>
            <a:chExt cx="10666800" cy="7065519"/>
          </a:xfrm>
        </p:grpSpPr>
        <p:sp>
          <p:nvSpPr>
            <p:cNvPr id="130" name="Google Shape;130;p19"/>
            <p:cNvSpPr txBox="1"/>
            <p:nvPr/>
          </p:nvSpPr>
          <p:spPr>
            <a:xfrm>
              <a:off x="-19209" y="1935947"/>
              <a:ext cx="10666800" cy="729600"/>
            </a:xfrm>
            <a:prstGeom prst="rect">
              <a:avLst/>
            </a:prstGeom>
            <a:noFill/>
            <a:ln>
              <a:noFill/>
            </a:ln>
          </p:spPr>
          <p:txBody>
            <a:bodyPr anchorCtr="0" anchor="t" bIns="0" lIns="0" spcFirstLastPara="1" rIns="0" wrap="square" tIns="0">
              <a:noAutofit/>
            </a:bodyPr>
            <a:lstStyle/>
            <a:p>
              <a:pPr indent="0" lvl="0" marL="0" marR="0" rtl="0" algn="ctr">
                <a:lnSpc>
                  <a:spcPct val="140000"/>
                </a:lnSpc>
                <a:spcBef>
                  <a:spcPts val="0"/>
                </a:spcBef>
                <a:spcAft>
                  <a:spcPts val="0"/>
                </a:spcAft>
                <a:buNone/>
              </a:pPr>
              <a:r>
                <a:rPr lang="en-US" sz="3300">
                  <a:solidFill>
                    <a:srgbClr val="FFFFFF"/>
                  </a:solidFill>
                  <a:latin typeface="Montserrat"/>
                  <a:ea typeface="Montserrat"/>
                  <a:cs typeface="Montserrat"/>
                  <a:sym typeface="Montserrat"/>
                </a:rPr>
                <a:t>4</a:t>
              </a:r>
              <a:r>
                <a:rPr lang="en-US" sz="3300">
                  <a:solidFill>
                    <a:srgbClr val="FFFFFF"/>
                  </a:solidFill>
                  <a:latin typeface="Montserrat"/>
                  <a:ea typeface="Montserrat"/>
                  <a:cs typeface="Montserrat"/>
                  <a:sym typeface="Montserrat"/>
                </a:rPr>
                <a:t>.</a:t>
              </a:r>
              <a:endParaRPr sz="1400"/>
            </a:p>
          </p:txBody>
        </p:sp>
        <p:sp>
          <p:nvSpPr>
            <p:cNvPr id="131" name="Google Shape;131;p19"/>
            <p:cNvSpPr txBox="1"/>
            <p:nvPr/>
          </p:nvSpPr>
          <p:spPr>
            <a:xfrm>
              <a:off x="0" y="2944195"/>
              <a:ext cx="10628400" cy="2229000"/>
            </a:xfrm>
            <a:prstGeom prst="rect">
              <a:avLst/>
            </a:prstGeom>
            <a:noFill/>
            <a:ln>
              <a:noFill/>
            </a:ln>
          </p:spPr>
          <p:txBody>
            <a:bodyPr anchorCtr="0" anchor="t" bIns="0" lIns="0" spcFirstLastPara="1" rIns="0" wrap="square" tIns="0">
              <a:noAutofit/>
            </a:bodyPr>
            <a:lstStyle/>
            <a:p>
              <a:pPr indent="0" lvl="0" marL="0" marR="0" rtl="0" algn="ctr">
                <a:lnSpc>
                  <a:spcPct val="150000"/>
                </a:lnSpc>
                <a:spcBef>
                  <a:spcPts val="0"/>
                </a:spcBef>
                <a:spcAft>
                  <a:spcPts val="0"/>
                </a:spcAft>
                <a:buSzPts val="1100"/>
                <a:buNone/>
              </a:pPr>
              <a:r>
                <a:rPr lang="en-US" sz="3000">
                  <a:solidFill>
                    <a:srgbClr val="00BCD4"/>
                  </a:solidFill>
                  <a:latin typeface="Montserrat Light"/>
                  <a:ea typeface="Montserrat Light"/>
                  <a:cs typeface="Montserrat Light"/>
                  <a:sym typeface="Montserrat Light"/>
                </a:rPr>
                <a:t>Understanding how from Marketing Mix point of view you can work within the marketing strategies mentioned above</a:t>
              </a:r>
              <a:endParaRPr sz="3000">
                <a:solidFill>
                  <a:srgbClr val="00BCD4"/>
                </a:solidFill>
                <a:latin typeface="Montserrat Light"/>
                <a:ea typeface="Montserrat Light"/>
                <a:cs typeface="Montserrat Light"/>
                <a:sym typeface="Montserrat Light"/>
              </a:endParaRPr>
            </a:p>
            <a:p>
              <a:pPr indent="0" lvl="0" marL="0" marR="0" rtl="0" algn="ctr">
                <a:lnSpc>
                  <a:spcPct val="150000"/>
                </a:lnSpc>
                <a:spcBef>
                  <a:spcPts val="0"/>
                </a:spcBef>
                <a:spcAft>
                  <a:spcPts val="0"/>
                </a:spcAft>
                <a:buSzPts val="1100"/>
                <a:buNone/>
              </a:pPr>
              <a:r>
                <a:t/>
              </a:r>
              <a:endParaRPr sz="3000">
                <a:solidFill>
                  <a:srgbClr val="00BCD4"/>
                </a:solidFill>
                <a:latin typeface="Montserrat Light"/>
                <a:ea typeface="Montserrat Light"/>
                <a:cs typeface="Montserrat Light"/>
                <a:sym typeface="Montserrat Light"/>
              </a:endParaRPr>
            </a:p>
            <a:p>
              <a:pPr indent="0" lvl="0" marL="0" marR="0" rtl="0" algn="ctr">
                <a:lnSpc>
                  <a:spcPct val="150000"/>
                </a:lnSpc>
                <a:spcBef>
                  <a:spcPts val="0"/>
                </a:spcBef>
                <a:spcAft>
                  <a:spcPts val="0"/>
                </a:spcAft>
                <a:buSzPts val="1100"/>
                <a:buNone/>
              </a:pPr>
              <a:r>
                <a:t/>
              </a:r>
              <a:endParaRPr sz="3000">
                <a:solidFill>
                  <a:srgbClr val="00BCD4"/>
                </a:solidFill>
                <a:latin typeface="Montserrat Light"/>
                <a:ea typeface="Montserrat Light"/>
                <a:cs typeface="Montserrat Light"/>
                <a:sym typeface="Montserrat Light"/>
              </a:endParaRPr>
            </a:p>
            <a:p>
              <a:pPr indent="0" lvl="0" marL="0" marR="0" rtl="0" algn="ctr">
                <a:lnSpc>
                  <a:spcPct val="150000"/>
                </a:lnSpc>
                <a:spcBef>
                  <a:spcPts val="0"/>
                </a:spcBef>
                <a:spcAft>
                  <a:spcPts val="0"/>
                </a:spcAft>
                <a:buSzPts val="1100"/>
                <a:buNone/>
              </a:pPr>
              <a:r>
                <a:t/>
              </a:r>
              <a:endParaRPr sz="3000">
                <a:solidFill>
                  <a:srgbClr val="00BCD4"/>
                </a:solidFill>
                <a:latin typeface="Montserrat Light"/>
                <a:ea typeface="Montserrat Light"/>
                <a:cs typeface="Montserrat Light"/>
                <a:sym typeface="Montserrat Light"/>
              </a:endParaRPr>
            </a:p>
            <a:p>
              <a:pPr indent="0" lvl="0" marL="0" marR="0" rtl="0" algn="ctr">
                <a:lnSpc>
                  <a:spcPct val="150000"/>
                </a:lnSpc>
                <a:spcBef>
                  <a:spcPts val="0"/>
                </a:spcBef>
                <a:spcAft>
                  <a:spcPts val="0"/>
                </a:spcAft>
                <a:buNone/>
              </a:pPr>
              <a:r>
                <a:t/>
              </a:r>
              <a:endParaRPr sz="3000">
                <a:solidFill>
                  <a:srgbClr val="00BCD4"/>
                </a:solidFill>
                <a:latin typeface="Montserrat Light"/>
                <a:ea typeface="Montserrat Light"/>
                <a:cs typeface="Montserrat Light"/>
                <a:sym typeface="Montserrat Light"/>
              </a:endParaRPr>
            </a:p>
          </p:txBody>
        </p:sp>
        <p:sp>
          <p:nvSpPr>
            <p:cNvPr id="132" name="Google Shape;132;p19"/>
            <p:cNvSpPr txBox="1"/>
            <p:nvPr/>
          </p:nvSpPr>
          <p:spPr>
            <a:xfrm>
              <a:off x="-19209" y="6665418"/>
              <a:ext cx="10666800" cy="729600"/>
            </a:xfrm>
            <a:prstGeom prst="rect">
              <a:avLst/>
            </a:prstGeom>
            <a:noFill/>
            <a:ln>
              <a:noFill/>
            </a:ln>
          </p:spPr>
          <p:txBody>
            <a:bodyPr anchorCtr="0" anchor="t" bIns="0" lIns="0" spcFirstLastPara="1" rIns="0" wrap="square" tIns="0">
              <a:noAutofit/>
            </a:bodyPr>
            <a:lstStyle/>
            <a:p>
              <a:pPr indent="0" lvl="0" marL="0" marR="0" rtl="0" algn="ctr">
                <a:lnSpc>
                  <a:spcPct val="140000"/>
                </a:lnSpc>
                <a:spcBef>
                  <a:spcPts val="0"/>
                </a:spcBef>
                <a:spcAft>
                  <a:spcPts val="0"/>
                </a:spcAft>
                <a:buNone/>
              </a:pPr>
              <a:r>
                <a:rPr lang="en-US" sz="3300">
                  <a:solidFill>
                    <a:srgbClr val="FFFFFF"/>
                  </a:solidFill>
                  <a:latin typeface="Montserrat"/>
                  <a:ea typeface="Montserrat"/>
                  <a:cs typeface="Montserrat"/>
                  <a:sym typeface="Montserrat"/>
                </a:rPr>
                <a:t>5</a:t>
              </a:r>
              <a:r>
                <a:rPr lang="en-US" sz="3300">
                  <a:solidFill>
                    <a:srgbClr val="FFFFFF"/>
                  </a:solidFill>
                  <a:latin typeface="Montserrat"/>
                  <a:ea typeface="Montserrat"/>
                  <a:cs typeface="Montserrat"/>
                  <a:sym typeface="Montserrat"/>
                </a:rPr>
                <a:t>.</a:t>
              </a:r>
              <a:endParaRPr sz="1400"/>
            </a:p>
          </p:txBody>
        </p:sp>
        <p:sp>
          <p:nvSpPr>
            <p:cNvPr id="133" name="Google Shape;133;p19"/>
            <p:cNvSpPr txBox="1"/>
            <p:nvPr/>
          </p:nvSpPr>
          <p:spPr>
            <a:xfrm>
              <a:off x="0" y="7534466"/>
              <a:ext cx="10628400" cy="1467000"/>
            </a:xfrm>
            <a:prstGeom prst="rect">
              <a:avLst/>
            </a:prstGeom>
            <a:noFill/>
            <a:ln>
              <a:noFill/>
            </a:ln>
          </p:spPr>
          <p:txBody>
            <a:bodyPr anchorCtr="0" anchor="t" bIns="0" lIns="0" spcFirstLastPara="1" rIns="0" wrap="square" tIns="0">
              <a:noAutofit/>
            </a:bodyPr>
            <a:lstStyle/>
            <a:p>
              <a:pPr indent="0" lvl="0" marL="0" marR="0" rtl="0" algn="ctr">
                <a:lnSpc>
                  <a:spcPct val="150000"/>
                </a:lnSpc>
                <a:spcBef>
                  <a:spcPts val="0"/>
                </a:spcBef>
                <a:spcAft>
                  <a:spcPts val="0"/>
                </a:spcAft>
                <a:buSzPts val="1100"/>
                <a:buNone/>
              </a:pPr>
              <a:r>
                <a:rPr lang="en-US" sz="3000">
                  <a:solidFill>
                    <a:srgbClr val="00BCD4"/>
                  </a:solidFill>
                  <a:latin typeface="Montserrat Light"/>
                  <a:ea typeface="Montserrat Light"/>
                  <a:cs typeface="Montserrat Light"/>
                  <a:sym typeface="Montserrat Light"/>
                </a:rPr>
                <a:t>Knowing the organizations affecting the regulation of ethical marketing</a:t>
              </a:r>
              <a:endParaRPr sz="3000">
                <a:solidFill>
                  <a:srgbClr val="00BCD4"/>
                </a:solidFill>
                <a:latin typeface="Montserrat Light"/>
                <a:ea typeface="Montserrat Light"/>
                <a:cs typeface="Montserrat Light"/>
                <a:sym typeface="Montserrat Light"/>
              </a:endParaRPr>
            </a:p>
            <a:p>
              <a:pPr indent="0" lvl="0" marL="0" marR="0" rtl="0" algn="ctr">
                <a:lnSpc>
                  <a:spcPct val="150000"/>
                </a:lnSpc>
                <a:spcBef>
                  <a:spcPts val="0"/>
                </a:spcBef>
                <a:spcAft>
                  <a:spcPts val="0"/>
                </a:spcAft>
                <a:buSzPts val="1100"/>
                <a:buNone/>
              </a:pPr>
              <a:r>
                <a:t/>
              </a:r>
              <a:endParaRPr sz="3000">
                <a:solidFill>
                  <a:srgbClr val="00BCD4"/>
                </a:solidFill>
                <a:latin typeface="Montserrat Light"/>
                <a:ea typeface="Montserrat Light"/>
                <a:cs typeface="Montserrat Light"/>
                <a:sym typeface="Montserrat Light"/>
              </a:endParaRPr>
            </a:p>
            <a:p>
              <a:pPr indent="0" lvl="0" marL="0" marR="0" rtl="0" algn="ctr">
                <a:lnSpc>
                  <a:spcPct val="150000"/>
                </a:lnSpc>
                <a:spcBef>
                  <a:spcPts val="0"/>
                </a:spcBef>
                <a:spcAft>
                  <a:spcPts val="0"/>
                </a:spcAft>
                <a:buSzPts val="1100"/>
                <a:buNone/>
              </a:pPr>
              <a:r>
                <a:t/>
              </a:r>
              <a:endParaRPr sz="3000">
                <a:solidFill>
                  <a:srgbClr val="00BCD4"/>
                </a:solidFill>
                <a:latin typeface="Montserrat Light"/>
                <a:ea typeface="Montserrat Light"/>
                <a:cs typeface="Montserrat Light"/>
                <a:sym typeface="Montserrat Light"/>
              </a:endParaRPr>
            </a:p>
            <a:p>
              <a:pPr indent="0" lvl="0" marL="0" marR="0" rtl="0" algn="ctr">
                <a:lnSpc>
                  <a:spcPct val="150000"/>
                </a:lnSpc>
                <a:spcBef>
                  <a:spcPts val="0"/>
                </a:spcBef>
                <a:spcAft>
                  <a:spcPts val="0"/>
                </a:spcAft>
                <a:buSzPts val="1100"/>
                <a:buNone/>
              </a:pPr>
              <a:r>
                <a:t/>
              </a:r>
              <a:endParaRPr sz="3000">
                <a:solidFill>
                  <a:srgbClr val="00BCD4"/>
                </a:solidFill>
                <a:latin typeface="Montserrat Light"/>
                <a:ea typeface="Montserrat Light"/>
                <a:cs typeface="Montserrat Light"/>
                <a:sym typeface="Montserrat Light"/>
              </a:endParaRPr>
            </a:p>
            <a:p>
              <a:pPr indent="0" lvl="0" marL="0" marR="0" rtl="0" algn="ctr">
                <a:lnSpc>
                  <a:spcPct val="150000"/>
                </a:lnSpc>
                <a:spcBef>
                  <a:spcPts val="0"/>
                </a:spcBef>
                <a:spcAft>
                  <a:spcPts val="0"/>
                </a:spcAft>
                <a:buNone/>
              </a:pPr>
              <a:r>
                <a:t/>
              </a:r>
              <a:endParaRPr sz="3000">
                <a:solidFill>
                  <a:srgbClr val="00BCD4"/>
                </a:solidFill>
                <a:latin typeface="Montserrat Light"/>
                <a:ea typeface="Montserrat Light"/>
                <a:cs typeface="Montserrat Light"/>
                <a:sym typeface="Montserrat Light"/>
              </a:endParaRPr>
            </a:p>
          </p:txBody>
        </p:sp>
      </p:grpSp>
      <p:sp>
        <p:nvSpPr>
          <p:cNvPr id="134" name="Google Shape;134;p19"/>
          <p:cNvSpPr/>
          <p:nvPr/>
        </p:nvSpPr>
        <p:spPr>
          <a:xfrm>
            <a:off x="2389818" y="3955"/>
            <a:ext cx="86400" cy="16185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9"/>
          <p:cNvSpPr/>
          <p:nvPr/>
        </p:nvSpPr>
        <p:spPr>
          <a:xfrm>
            <a:off x="2389818" y="8668215"/>
            <a:ext cx="86400" cy="16185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36" name="Google Shape;136;p19"/>
          <p:cNvPicPr preferRelativeResize="0"/>
          <p:nvPr/>
        </p:nvPicPr>
        <p:blipFill rotWithShape="1">
          <a:blip r:embed="rId3">
            <a:alphaModFix/>
          </a:blip>
          <a:srcRect b="0" l="0" r="0" t="0"/>
          <a:stretch/>
        </p:blipFill>
        <p:spPr>
          <a:xfrm rot="-5400000">
            <a:off x="17104107" y="9103107"/>
            <a:ext cx="1800598" cy="567188"/>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BCD4"/>
        </a:solidFill>
      </p:bgPr>
    </p:bg>
    <p:spTree>
      <p:nvGrpSpPr>
        <p:cNvPr id="140" name="Shape 140"/>
        <p:cNvGrpSpPr/>
        <p:nvPr/>
      </p:nvGrpSpPr>
      <p:grpSpPr>
        <a:xfrm>
          <a:off x="0" y="0"/>
          <a:ext cx="0" cy="0"/>
          <a:chOff x="0" y="0"/>
          <a:chExt cx="0" cy="0"/>
        </a:xfrm>
      </p:grpSpPr>
      <p:sp>
        <p:nvSpPr>
          <p:cNvPr id="141" name="Google Shape;141;p20"/>
          <p:cNvSpPr txBox="1"/>
          <p:nvPr/>
        </p:nvSpPr>
        <p:spPr>
          <a:xfrm>
            <a:off x="1212361" y="1133475"/>
            <a:ext cx="15939600" cy="1190700"/>
          </a:xfrm>
          <a:prstGeom prst="rect">
            <a:avLst/>
          </a:prstGeom>
          <a:noFill/>
          <a:ln>
            <a:noFill/>
          </a:ln>
        </p:spPr>
        <p:txBody>
          <a:bodyPr anchorCtr="0" anchor="t" bIns="0" lIns="0" spcFirstLastPara="1" rIns="0" wrap="square" tIns="0">
            <a:noAutofit/>
          </a:bodyPr>
          <a:lstStyle/>
          <a:p>
            <a:pPr indent="0" lvl="0" marL="0" marR="0" rtl="0" algn="ctr">
              <a:lnSpc>
                <a:spcPct val="126000"/>
              </a:lnSpc>
              <a:spcBef>
                <a:spcPts val="0"/>
              </a:spcBef>
              <a:spcAft>
                <a:spcPts val="0"/>
              </a:spcAft>
              <a:buNone/>
            </a:pPr>
            <a:r>
              <a:rPr b="1" lang="en-US" sz="7500">
                <a:latin typeface="Montserrat"/>
                <a:ea typeface="Montserrat"/>
                <a:cs typeface="Montserrat"/>
                <a:sym typeface="Montserrat"/>
              </a:rPr>
              <a:t>MOBILE APPLICATION </a:t>
            </a:r>
            <a:endParaRPr b="1" sz="7500">
              <a:latin typeface="Montserrat"/>
              <a:ea typeface="Montserrat"/>
              <a:cs typeface="Montserrat"/>
              <a:sym typeface="Montserrat"/>
            </a:endParaRPr>
          </a:p>
          <a:p>
            <a:pPr indent="0" lvl="0" marL="0" marR="0" rtl="0" algn="ctr">
              <a:lnSpc>
                <a:spcPct val="126000"/>
              </a:lnSpc>
              <a:spcBef>
                <a:spcPts val="0"/>
              </a:spcBef>
              <a:spcAft>
                <a:spcPts val="0"/>
              </a:spcAft>
              <a:buNone/>
            </a:pPr>
            <a:r>
              <a:t/>
            </a:r>
            <a:endParaRPr b="1" sz="7500">
              <a:latin typeface="Montserrat"/>
              <a:ea typeface="Montserrat"/>
              <a:cs typeface="Montserrat"/>
              <a:sym typeface="Montserrat"/>
            </a:endParaRPr>
          </a:p>
        </p:txBody>
      </p:sp>
      <p:sp>
        <p:nvSpPr>
          <p:cNvPr id="142" name="Google Shape;142;p20"/>
          <p:cNvSpPr/>
          <p:nvPr/>
        </p:nvSpPr>
        <p:spPr>
          <a:xfrm>
            <a:off x="1028700" y="3505200"/>
            <a:ext cx="16230600" cy="57531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0"/>
          <p:cNvSpPr/>
          <p:nvPr/>
        </p:nvSpPr>
        <p:spPr>
          <a:xfrm rot="-5400000">
            <a:off x="8358691" y="4031093"/>
            <a:ext cx="1571961" cy="444055"/>
          </a:xfrm>
          <a:custGeom>
            <a:rect b="b" l="l" r="r" t="t"/>
            <a:pathLst>
              <a:path extrusionOk="0" h="533400" w="1888242">
                <a:moveTo>
                  <a:pt x="1810772" y="198120"/>
                </a:moveTo>
                <a:lnTo>
                  <a:pt x="523240" y="198120"/>
                </a:lnTo>
                <a:cubicBezTo>
                  <a:pt x="492760" y="83820"/>
                  <a:pt x="389890" y="0"/>
                  <a:pt x="266700" y="0"/>
                </a:cubicBezTo>
                <a:cubicBezTo>
                  <a:pt x="119380" y="0"/>
                  <a:pt x="0" y="119380"/>
                  <a:pt x="0" y="266700"/>
                </a:cubicBezTo>
                <a:cubicBezTo>
                  <a:pt x="0" y="414020"/>
                  <a:pt x="119380" y="533400"/>
                  <a:pt x="266700" y="533400"/>
                </a:cubicBezTo>
                <a:cubicBezTo>
                  <a:pt x="389890" y="533400"/>
                  <a:pt x="494030" y="449580"/>
                  <a:pt x="523240" y="335280"/>
                </a:cubicBezTo>
                <a:lnTo>
                  <a:pt x="1810772" y="335280"/>
                </a:lnTo>
                <a:cubicBezTo>
                  <a:pt x="1853952" y="335280"/>
                  <a:pt x="1888242" y="304800"/>
                  <a:pt x="1888242" y="266700"/>
                </a:cubicBezTo>
                <a:cubicBezTo>
                  <a:pt x="1888242" y="228600"/>
                  <a:pt x="1853952" y="198120"/>
                  <a:pt x="1810772" y="198120"/>
                </a:cubicBezTo>
                <a:close/>
              </a:path>
            </a:pathLst>
          </a:custGeom>
          <a:solidFill>
            <a:srgbClr val="00BC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4" name="Google Shape;144;p20"/>
          <p:cNvGrpSpPr/>
          <p:nvPr/>
        </p:nvGrpSpPr>
        <p:grpSpPr>
          <a:xfrm>
            <a:off x="6865612" y="5673312"/>
            <a:ext cx="4632975" cy="2592388"/>
            <a:chOff x="-298412" y="-66675"/>
            <a:chExt cx="6177300" cy="3456518"/>
          </a:xfrm>
        </p:grpSpPr>
        <p:sp>
          <p:nvSpPr>
            <p:cNvPr id="145" name="Google Shape;145;p20"/>
            <p:cNvSpPr txBox="1"/>
            <p:nvPr/>
          </p:nvSpPr>
          <p:spPr>
            <a:xfrm>
              <a:off x="0" y="-66675"/>
              <a:ext cx="5478900" cy="729600"/>
            </a:xfrm>
            <a:prstGeom prst="rect">
              <a:avLst/>
            </a:prstGeom>
            <a:noFill/>
            <a:ln>
              <a:noFill/>
            </a:ln>
          </p:spPr>
          <p:txBody>
            <a:bodyPr anchorCtr="0" anchor="t" bIns="0" lIns="0" spcFirstLastPara="1" rIns="0" wrap="square" tIns="0">
              <a:noAutofit/>
            </a:bodyPr>
            <a:lstStyle/>
            <a:p>
              <a:pPr indent="0" lvl="0" marL="0" marR="0" rtl="0" algn="ctr">
                <a:lnSpc>
                  <a:spcPct val="140000"/>
                </a:lnSpc>
                <a:spcBef>
                  <a:spcPts val="0"/>
                </a:spcBef>
                <a:spcAft>
                  <a:spcPts val="0"/>
                </a:spcAft>
                <a:buNone/>
              </a:pPr>
              <a:r>
                <a:rPr b="1" i="0" lang="en-US" sz="3300" u="none" cap="none" strike="noStrike">
                  <a:solidFill>
                    <a:srgbClr val="FFFFFF"/>
                  </a:solidFill>
                  <a:latin typeface="Montserrat"/>
                  <a:ea typeface="Montserrat"/>
                  <a:cs typeface="Montserrat"/>
                  <a:sym typeface="Montserrat"/>
                </a:rPr>
                <a:t>2</a:t>
              </a:r>
              <a:endParaRPr b="1"/>
            </a:p>
          </p:txBody>
        </p:sp>
        <p:sp>
          <p:nvSpPr>
            <p:cNvPr id="146" name="Google Shape;146;p20"/>
            <p:cNvSpPr txBox="1"/>
            <p:nvPr/>
          </p:nvSpPr>
          <p:spPr>
            <a:xfrm>
              <a:off x="-298412" y="951443"/>
              <a:ext cx="6177300" cy="2438400"/>
            </a:xfrm>
            <a:prstGeom prst="rect">
              <a:avLst/>
            </a:prstGeom>
            <a:noFill/>
            <a:ln>
              <a:noFill/>
            </a:ln>
          </p:spPr>
          <p:txBody>
            <a:bodyPr anchorCtr="0" anchor="t" bIns="0" lIns="0" spcFirstLastPara="1" rIns="0" wrap="square" tIns="0">
              <a:noAutofit/>
            </a:bodyPr>
            <a:lstStyle/>
            <a:p>
              <a:pPr indent="0" lvl="0" marL="0" marR="0" rtl="0" algn="ctr">
                <a:lnSpc>
                  <a:spcPct val="150000"/>
                </a:lnSpc>
                <a:spcBef>
                  <a:spcPts val="0"/>
                </a:spcBef>
                <a:spcAft>
                  <a:spcPts val="0"/>
                </a:spcAft>
                <a:buClr>
                  <a:schemeClr val="dk1"/>
                </a:buClr>
                <a:buSzPts val="1100"/>
                <a:buFont typeface="Arial"/>
                <a:buNone/>
              </a:pPr>
              <a:r>
                <a:rPr b="1" lang="en-US" sz="2500">
                  <a:solidFill>
                    <a:srgbClr val="FFFFFF"/>
                  </a:solidFill>
                  <a:latin typeface="Montserrat"/>
                  <a:ea typeface="Montserrat"/>
                  <a:cs typeface="Montserrat"/>
                  <a:sym typeface="Montserrat"/>
                </a:rPr>
                <a:t>Go to the app https://appcage.howest.be/</a:t>
              </a:r>
              <a:endParaRPr b="1" sz="2500">
                <a:solidFill>
                  <a:srgbClr val="FFFFFF"/>
                </a:solidFill>
                <a:latin typeface="Montserrat"/>
                <a:ea typeface="Montserrat"/>
                <a:cs typeface="Montserrat"/>
                <a:sym typeface="Montserrat"/>
              </a:endParaRPr>
            </a:p>
            <a:p>
              <a:pPr indent="0" lvl="0" marL="0" marR="0" rtl="0" algn="ctr">
                <a:lnSpc>
                  <a:spcPct val="150000"/>
                </a:lnSpc>
                <a:spcBef>
                  <a:spcPts val="0"/>
                </a:spcBef>
                <a:spcAft>
                  <a:spcPts val="0"/>
                </a:spcAft>
                <a:buClr>
                  <a:schemeClr val="dk1"/>
                </a:buClr>
                <a:buSzPts val="1100"/>
                <a:buFont typeface="Arial"/>
                <a:buNone/>
              </a:pPr>
              <a:r>
                <a:t/>
              </a:r>
              <a:endParaRPr b="1" sz="2500">
                <a:solidFill>
                  <a:srgbClr val="FFFFFF"/>
                </a:solidFill>
                <a:latin typeface="Montserrat"/>
                <a:ea typeface="Montserrat"/>
                <a:cs typeface="Montserrat"/>
                <a:sym typeface="Montserrat"/>
              </a:endParaRPr>
            </a:p>
            <a:p>
              <a:pPr indent="0" lvl="0" marL="0" marR="0" rtl="0" algn="ctr">
                <a:lnSpc>
                  <a:spcPct val="150000"/>
                </a:lnSpc>
                <a:spcBef>
                  <a:spcPts val="0"/>
                </a:spcBef>
                <a:spcAft>
                  <a:spcPts val="0"/>
                </a:spcAft>
                <a:buNone/>
              </a:pPr>
              <a:r>
                <a:t/>
              </a:r>
              <a:endParaRPr b="1" sz="2500">
                <a:solidFill>
                  <a:srgbClr val="FFFFFF"/>
                </a:solidFill>
                <a:latin typeface="Montserrat"/>
                <a:ea typeface="Montserrat"/>
                <a:cs typeface="Montserrat"/>
                <a:sym typeface="Montserrat"/>
              </a:endParaRPr>
            </a:p>
          </p:txBody>
        </p:sp>
      </p:grpSp>
      <p:grpSp>
        <p:nvGrpSpPr>
          <p:cNvPr id="147" name="Google Shape;147;p20"/>
          <p:cNvGrpSpPr/>
          <p:nvPr/>
        </p:nvGrpSpPr>
        <p:grpSpPr>
          <a:xfrm>
            <a:off x="11960579" y="5673312"/>
            <a:ext cx="4109175" cy="2592397"/>
            <a:chOff x="0" y="-66675"/>
            <a:chExt cx="5478900" cy="3456529"/>
          </a:xfrm>
        </p:grpSpPr>
        <p:sp>
          <p:nvSpPr>
            <p:cNvPr id="148" name="Google Shape;148;p20"/>
            <p:cNvSpPr txBox="1"/>
            <p:nvPr/>
          </p:nvSpPr>
          <p:spPr>
            <a:xfrm>
              <a:off x="0" y="-66675"/>
              <a:ext cx="5478900" cy="729600"/>
            </a:xfrm>
            <a:prstGeom prst="rect">
              <a:avLst/>
            </a:prstGeom>
            <a:noFill/>
            <a:ln>
              <a:noFill/>
            </a:ln>
          </p:spPr>
          <p:txBody>
            <a:bodyPr anchorCtr="0" anchor="t" bIns="0" lIns="0" spcFirstLastPara="1" rIns="0" wrap="square" tIns="0">
              <a:noAutofit/>
            </a:bodyPr>
            <a:lstStyle/>
            <a:p>
              <a:pPr indent="0" lvl="0" marL="0" marR="0" rtl="0" algn="ctr">
                <a:lnSpc>
                  <a:spcPct val="140000"/>
                </a:lnSpc>
                <a:spcBef>
                  <a:spcPts val="0"/>
                </a:spcBef>
                <a:spcAft>
                  <a:spcPts val="0"/>
                </a:spcAft>
                <a:buNone/>
              </a:pPr>
              <a:r>
                <a:rPr b="1" i="0" lang="en-US" sz="3300" u="none" cap="none" strike="noStrike">
                  <a:solidFill>
                    <a:srgbClr val="FFFFFF"/>
                  </a:solidFill>
                  <a:latin typeface="Montserrat"/>
                  <a:ea typeface="Montserrat"/>
                  <a:cs typeface="Montserrat"/>
                  <a:sym typeface="Montserrat"/>
                </a:rPr>
                <a:t> 3</a:t>
              </a:r>
              <a:endParaRPr b="1"/>
            </a:p>
          </p:txBody>
        </p:sp>
        <p:sp>
          <p:nvSpPr>
            <p:cNvPr id="149" name="Google Shape;149;p20"/>
            <p:cNvSpPr txBox="1"/>
            <p:nvPr/>
          </p:nvSpPr>
          <p:spPr>
            <a:xfrm>
              <a:off x="0" y="951454"/>
              <a:ext cx="5478900" cy="2438400"/>
            </a:xfrm>
            <a:prstGeom prst="rect">
              <a:avLst/>
            </a:prstGeom>
            <a:noFill/>
            <a:ln>
              <a:noFill/>
            </a:ln>
          </p:spPr>
          <p:txBody>
            <a:bodyPr anchorCtr="0" anchor="t" bIns="0" lIns="0" spcFirstLastPara="1" rIns="0" wrap="square" tIns="0">
              <a:noAutofit/>
            </a:bodyPr>
            <a:lstStyle/>
            <a:p>
              <a:pPr indent="0" lvl="0" marL="0" marR="0" rtl="0" algn="ctr">
                <a:lnSpc>
                  <a:spcPct val="150000"/>
                </a:lnSpc>
                <a:spcBef>
                  <a:spcPts val="0"/>
                </a:spcBef>
                <a:spcAft>
                  <a:spcPts val="0"/>
                </a:spcAft>
                <a:buClr>
                  <a:schemeClr val="dk1"/>
                </a:buClr>
                <a:buSzPts val="1100"/>
                <a:buFont typeface="Arial"/>
                <a:buNone/>
              </a:pPr>
              <a:r>
                <a:rPr b="1" lang="en-US" sz="2500">
                  <a:solidFill>
                    <a:srgbClr val="FFFFFF"/>
                  </a:solidFill>
                  <a:latin typeface="Montserrat"/>
                  <a:ea typeface="Montserrat"/>
                  <a:cs typeface="Montserrat"/>
                  <a:sym typeface="Montserrat"/>
                </a:rPr>
                <a:t>Moderate level</a:t>
              </a:r>
              <a:endParaRPr b="1" sz="2500">
                <a:solidFill>
                  <a:srgbClr val="FFFFFF"/>
                </a:solidFill>
                <a:latin typeface="Montserrat"/>
                <a:ea typeface="Montserrat"/>
                <a:cs typeface="Montserrat"/>
                <a:sym typeface="Montserrat"/>
              </a:endParaRPr>
            </a:p>
            <a:p>
              <a:pPr indent="0" lvl="0" marL="0" marR="0" rtl="0" algn="ctr">
                <a:lnSpc>
                  <a:spcPct val="150000"/>
                </a:lnSpc>
                <a:spcBef>
                  <a:spcPts val="0"/>
                </a:spcBef>
                <a:spcAft>
                  <a:spcPts val="0"/>
                </a:spcAft>
                <a:buClr>
                  <a:schemeClr val="dk1"/>
                </a:buClr>
                <a:buSzPts val="1100"/>
                <a:buFont typeface="Arial"/>
                <a:buNone/>
              </a:pPr>
              <a:r>
                <a:t/>
              </a:r>
              <a:endParaRPr b="1" sz="2500">
                <a:solidFill>
                  <a:srgbClr val="FFFFFF"/>
                </a:solidFill>
                <a:latin typeface="Montserrat"/>
                <a:ea typeface="Montserrat"/>
                <a:cs typeface="Montserrat"/>
                <a:sym typeface="Montserrat"/>
              </a:endParaRPr>
            </a:p>
            <a:p>
              <a:pPr indent="0" lvl="0" marL="0" marR="0" rtl="0" algn="ctr">
                <a:lnSpc>
                  <a:spcPct val="150000"/>
                </a:lnSpc>
                <a:spcBef>
                  <a:spcPts val="0"/>
                </a:spcBef>
                <a:spcAft>
                  <a:spcPts val="0"/>
                </a:spcAft>
                <a:buNone/>
              </a:pPr>
              <a:r>
                <a:t/>
              </a:r>
              <a:endParaRPr b="1" sz="2500">
                <a:solidFill>
                  <a:srgbClr val="FFFFFF"/>
                </a:solidFill>
                <a:latin typeface="Montserrat"/>
                <a:ea typeface="Montserrat"/>
                <a:cs typeface="Montserrat"/>
                <a:sym typeface="Montserrat"/>
              </a:endParaRPr>
            </a:p>
          </p:txBody>
        </p:sp>
      </p:grpSp>
      <p:sp>
        <p:nvSpPr>
          <p:cNvPr id="150" name="Google Shape;150;p20"/>
          <p:cNvSpPr/>
          <p:nvPr/>
        </p:nvSpPr>
        <p:spPr>
          <a:xfrm rot="-5400000">
            <a:off x="13229849" y="4031093"/>
            <a:ext cx="1571961" cy="444055"/>
          </a:xfrm>
          <a:custGeom>
            <a:rect b="b" l="l" r="r" t="t"/>
            <a:pathLst>
              <a:path extrusionOk="0" h="533400" w="1888242">
                <a:moveTo>
                  <a:pt x="1810772" y="198120"/>
                </a:moveTo>
                <a:lnTo>
                  <a:pt x="523240" y="198120"/>
                </a:lnTo>
                <a:cubicBezTo>
                  <a:pt x="492760" y="83820"/>
                  <a:pt x="389890" y="0"/>
                  <a:pt x="266700" y="0"/>
                </a:cubicBezTo>
                <a:cubicBezTo>
                  <a:pt x="119380" y="0"/>
                  <a:pt x="0" y="119380"/>
                  <a:pt x="0" y="266700"/>
                </a:cubicBezTo>
                <a:cubicBezTo>
                  <a:pt x="0" y="414020"/>
                  <a:pt x="119380" y="533400"/>
                  <a:pt x="266700" y="533400"/>
                </a:cubicBezTo>
                <a:cubicBezTo>
                  <a:pt x="389890" y="533400"/>
                  <a:pt x="494030" y="449580"/>
                  <a:pt x="523240" y="335280"/>
                </a:cubicBezTo>
                <a:lnTo>
                  <a:pt x="1810772" y="335280"/>
                </a:lnTo>
                <a:cubicBezTo>
                  <a:pt x="1853952" y="335280"/>
                  <a:pt x="1888242" y="304800"/>
                  <a:pt x="1888242" y="266700"/>
                </a:cubicBezTo>
                <a:cubicBezTo>
                  <a:pt x="1888242" y="228600"/>
                  <a:pt x="1853952" y="198120"/>
                  <a:pt x="1810772" y="198120"/>
                </a:cubicBezTo>
                <a:close/>
              </a:path>
            </a:pathLst>
          </a:custGeom>
          <a:solidFill>
            <a:srgbClr val="00BC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1" name="Google Shape;151;p20"/>
          <p:cNvGrpSpPr/>
          <p:nvPr/>
        </p:nvGrpSpPr>
        <p:grpSpPr>
          <a:xfrm>
            <a:off x="2218263" y="5673312"/>
            <a:ext cx="4109175" cy="2592397"/>
            <a:chOff x="0" y="-66675"/>
            <a:chExt cx="5478900" cy="3456529"/>
          </a:xfrm>
        </p:grpSpPr>
        <p:sp>
          <p:nvSpPr>
            <p:cNvPr id="152" name="Google Shape;152;p20"/>
            <p:cNvSpPr txBox="1"/>
            <p:nvPr/>
          </p:nvSpPr>
          <p:spPr>
            <a:xfrm>
              <a:off x="0" y="-66675"/>
              <a:ext cx="5478900" cy="729600"/>
            </a:xfrm>
            <a:prstGeom prst="rect">
              <a:avLst/>
            </a:prstGeom>
            <a:noFill/>
            <a:ln>
              <a:noFill/>
            </a:ln>
          </p:spPr>
          <p:txBody>
            <a:bodyPr anchorCtr="0" anchor="t" bIns="0" lIns="0" spcFirstLastPara="1" rIns="0" wrap="square" tIns="0">
              <a:noAutofit/>
            </a:bodyPr>
            <a:lstStyle/>
            <a:p>
              <a:pPr indent="0" lvl="0" marL="0" marR="0" rtl="0" algn="ctr">
                <a:lnSpc>
                  <a:spcPct val="140000"/>
                </a:lnSpc>
                <a:spcBef>
                  <a:spcPts val="0"/>
                </a:spcBef>
                <a:spcAft>
                  <a:spcPts val="0"/>
                </a:spcAft>
                <a:buNone/>
              </a:pPr>
              <a:r>
                <a:rPr b="1" i="0" lang="en-US" sz="3300" u="none" cap="none" strike="noStrike">
                  <a:solidFill>
                    <a:srgbClr val="FFFFFF"/>
                  </a:solidFill>
                  <a:latin typeface="Montserrat"/>
                  <a:ea typeface="Montserrat"/>
                  <a:cs typeface="Montserrat"/>
                  <a:sym typeface="Montserrat"/>
                </a:rPr>
                <a:t>1</a:t>
              </a:r>
              <a:endParaRPr b="1"/>
            </a:p>
          </p:txBody>
        </p:sp>
        <p:sp>
          <p:nvSpPr>
            <p:cNvPr id="153" name="Google Shape;153;p20"/>
            <p:cNvSpPr txBox="1"/>
            <p:nvPr/>
          </p:nvSpPr>
          <p:spPr>
            <a:xfrm>
              <a:off x="0" y="951454"/>
              <a:ext cx="5478900" cy="2438400"/>
            </a:xfrm>
            <a:prstGeom prst="rect">
              <a:avLst/>
            </a:prstGeom>
            <a:noFill/>
            <a:ln>
              <a:noFill/>
            </a:ln>
          </p:spPr>
          <p:txBody>
            <a:bodyPr anchorCtr="0" anchor="t" bIns="0" lIns="0" spcFirstLastPara="1" rIns="0" wrap="square" tIns="0">
              <a:noAutofit/>
            </a:bodyPr>
            <a:lstStyle/>
            <a:p>
              <a:pPr indent="0" lvl="0" marL="0" marR="0" rtl="0" algn="ctr">
                <a:lnSpc>
                  <a:spcPct val="150000"/>
                </a:lnSpc>
                <a:spcBef>
                  <a:spcPts val="0"/>
                </a:spcBef>
                <a:spcAft>
                  <a:spcPts val="0"/>
                </a:spcAft>
                <a:buClr>
                  <a:schemeClr val="dk1"/>
                </a:buClr>
                <a:buSzPts val="1100"/>
                <a:buFont typeface="Arial"/>
                <a:buNone/>
              </a:pPr>
              <a:r>
                <a:rPr b="1" lang="en-US" sz="2500">
                  <a:solidFill>
                    <a:srgbClr val="FFFFFF"/>
                  </a:solidFill>
                  <a:latin typeface="Montserrat"/>
                  <a:ea typeface="Montserrat"/>
                  <a:cs typeface="Montserrat"/>
                  <a:sym typeface="Montserrat"/>
                </a:rPr>
                <a:t>Take your smartphone or laptop</a:t>
              </a:r>
              <a:endParaRPr b="1" sz="2500">
                <a:solidFill>
                  <a:srgbClr val="FFFFFF"/>
                </a:solidFill>
                <a:latin typeface="Montserrat"/>
                <a:ea typeface="Montserrat"/>
                <a:cs typeface="Montserrat"/>
                <a:sym typeface="Montserrat"/>
              </a:endParaRPr>
            </a:p>
            <a:p>
              <a:pPr indent="0" lvl="0" marL="0" marR="0" rtl="0" algn="ctr">
                <a:lnSpc>
                  <a:spcPct val="150000"/>
                </a:lnSpc>
                <a:spcBef>
                  <a:spcPts val="0"/>
                </a:spcBef>
                <a:spcAft>
                  <a:spcPts val="0"/>
                </a:spcAft>
                <a:buClr>
                  <a:schemeClr val="dk1"/>
                </a:buClr>
                <a:buSzPts val="1100"/>
                <a:buFont typeface="Arial"/>
                <a:buNone/>
              </a:pPr>
              <a:r>
                <a:t/>
              </a:r>
              <a:endParaRPr b="1" sz="2500">
                <a:solidFill>
                  <a:srgbClr val="FFFFFF"/>
                </a:solidFill>
                <a:latin typeface="Montserrat"/>
                <a:ea typeface="Montserrat"/>
                <a:cs typeface="Montserrat"/>
                <a:sym typeface="Montserrat"/>
              </a:endParaRPr>
            </a:p>
            <a:p>
              <a:pPr indent="0" lvl="0" marL="0" marR="0" rtl="0" algn="ctr">
                <a:lnSpc>
                  <a:spcPct val="150000"/>
                </a:lnSpc>
                <a:spcBef>
                  <a:spcPts val="0"/>
                </a:spcBef>
                <a:spcAft>
                  <a:spcPts val="0"/>
                </a:spcAft>
                <a:buNone/>
              </a:pPr>
              <a:r>
                <a:t/>
              </a:r>
              <a:endParaRPr b="1" sz="2500">
                <a:solidFill>
                  <a:srgbClr val="FFFFFF"/>
                </a:solidFill>
                <a:latin typeface="Montserrat"/>
                <a:ea typeface="Montserrat"/>
                <a:cs typeface="Montserrat"/>
                <a:sym typeface="Montserrat"/>
              </a:endParaRPr>
            </a:p>
          </p:txBody>
        </p:sp>
      </p:grpSp>
      <p:sp>
        <p:nvSpPr>
          <p:cNvPr id="154" name="Google Shape;154;p20"/>
          <p:cNvSpPr/>
          <p:nvPr/>
        </p:nvSpPr>
        <p:spPr>
          <a:xfrm rot="-5400000">
            <a:off x="3487533" y="4031093"/>
            <a:ext cx="1571961" cy="444056"/>
          </a:xfrm>
          <a:custGeom>
            <a:rect b="b" l="l" r="r" t="t"/>
            <a:pathLst>
              <a:path extrusionOk="0" h="533400" w="1888242">
                <a:moveTo>
                  <a:pt x="1810772" y="198120"/>
                </a:moveTo>
                <a:lnTo>
                  <a:pt x="523240" y="198120"/>
                </a:lnTo>
                <a:cubicBezTo>
                  <a:pt x="492760" y="83820"/>
                  <a:pt x="389890" y="0"/>
                  <a:pt x="266700" y="0"/>
                </a:cubicBezTo>
                <a:cubicBezTo>
                  <a:pt x="119380" y="0"/>
                  <a:pt x="0" y="119380"/>
                  <a:pt x="0" y="266700"/>
                </a:cubicBezTo>
                <a:cubicBezTo>
                  <a:pt x="0" y="414020"/>
                  <a:pt x="119380" y="533400"/>
                  <a:pt x="266700" y="533400"/>
                </a:cubicBezTo>
                <a:cubicBezTo>
                  <a:pt x="389890" y="533400"/>
                  <a:pt x="494030" y="449580"/>
                  <a:pt x="523240" y="335280"/>
                </a:cubicBezTo>
                <a:lnTo>
                  <a:pt x="1810772" y="335280"/>
                </a:lnTo>
                <a:cubicBezTo>
                  <a:pt x="1853952" y="335280"/>
                  <a:pt x="1888242" y="304800"/>
                  <a:pt x="1888242" y="266700"/>
                </a:cubicBezTo>
                <a:cubicBezTo>
                  <a:pt x="1888242" y="228600"/>
                  <a:pt x="1853952" y="198120"/>
                  <a:pt x="1810772" y="198120"/>
                </a:cubicBezTo>
                <a:close/>
              </a:path>
            </a:pathLst>
          </a:custGeom>
          <a:solidFill>
            <a:srgbClr val="00BC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55" name="Google Shape;155;p20"/>
          <p:cNvPicPr preferRelativeResize="0"/>
          <p:nvPr/>
        </p:nvPicPr>
        <p:blipFill rotWithShape="1">
          <a:blip r:embed="rId3">
            <a:alphaModFix/>
          </a:blip>
          <a:srcRect b="0" l="0" r="0" t="0"/>
          <a:stretch/>
        </p:blipFill>
        <p:spPr>
          <a:xfrm rot="-5400000">
            <a:off x="17104108" y="9103107"/>
            <a:ext cx="1800598" cy="56718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159" name="Shape 159"/>
        <p:cNvGrpSpPr/>
        <p:nvPr/>
      </p:nvGrpSpPr>
      <p:grpSpPr>
        <a:xfrm>
          <a:off x="0" y="0"/>
          <a:ext cx="0" cy="0"/>
          <a:chOff x="0" y="0"/>
          <a:chExt cx="0" cy="0"/>
        </a:xfrm>
      </p:grpSpPr>
      <p:sp>
        <p:nvSpPr>
          <p:cNvPr id="160" name="Google Shape;160;p21"/>
          <p:cNvSpPr txBox="1"/>
          <p:nvPr/>
        </p:nvSpPr>
        <p:spPr>
          <a:xfrm>
            <a:off x="1895521" y="665287"/>
            <a:ext cx="14777100" cy="973500"/>
          </a:xfrm>
          <a:prstGeom prst="rect">
            <a:avLst/>
          </a:prstGeom>
          <a:noFill/>
          <a:ln>
            <a:noFill/>
          </a:ln>
        </p:spPr>
        <p:txBody>
          <a:bodyPr anchorCtr="0" anchor="t" bIns="0" lIns="0" spcFirstLastPara="1" rIns="0" wrap="square" tIns="0">
            <a:noAutofit/>
          </a:bodyPr>
          <a:lstStyle/>
          <a:p>
            <a:pPr indent="0" lvl="0" marL="0" marR="0" rtl="0" algn="ctr">
              <a:lnSpc>
                <a:spcPct val="131000"/>
              </a:lnSpc>
              <a:spcBef>
                <a:spcPts val="0"/>
              </a:spcBef>
              <a:spcAft>
                <a:spcPts val="0"/>
              </a:spcAft>
              <a:buSzPts val="1100"/>
              <a:buNone/>
            </a:pPr>
            <a:r>
              <a:rPr b="1" lang="en-US" sz="6000">
                <a:solidFill>
                  <a:srgbClr val="00BCD4"/>
                </a:solidFill>
                <a:latin typeface="Montserrat"/>
                <a:ea typeface="Montserrat"/>
                <a:cs typeface="Montserrat"/>
                <a:sym typeface="Montserrat"/>
              </a:rPr>
              <a:t>Consumer Awareness – </a:t>
            </a:r>
            <a:endParaRPr b="1" sz="6000">
              <a:solidFill>
                <a:srgbClr val="00BCD4"/>
              </a:solidFill>
              <a:latin typeface="Montserrat"/>
              <a:ea typeface="Montserrat"/>
              <a:cs typeface="Montserrat"/>
              <a:sym typeface="Montserrat"/>
            </a:endParaRPr>
          </a:p>
          <a:p>
            <a:pPr indent="0" lvl="0" marL="0" marR="0" rtl="0" algn="ctr">
              <a:lnSpc>
                <a:spcPct val="131000"/>
              </a:lnSpc>
              <a:spcBef>
                <a:spcPts val="0"/>
              </a:spcBef>
              <a:spcAft>
                <a:spcPts val="0"/>
              </a:spcAft>
              <a:buSzPts val="1100"/>
              <a:buNone/>
            </a:pPr>
            <a:r>
              <a:rPr b="1" lang="en-US" sz="6000">
                <a:solidFill>
                  <a:srgbClr val="00BCD4"/>
                </a:solidFill>
                <a:latin typeface="Montserrat"/>
                <a:ea typeface="Montserrat"/>
                <a:cs typeface="Montserrat"/>
                <a:sym typeface="Montserrat"/>
              </a:rPr>
              <a:t>Introduction</a:t>
            </a:r>
            <a:endParaRPr b="1" sz="6000">
              <a:solidFill>
                <a:srgbClr val="00BCD4"/>
              </a:solidFill>
              <a:latin typeface="Montserrat"/>
              <a:ea typeface="Montserrat"/>
              <a:cs typeface="Montserrat"/>
              <a:sym typeface="Montserrat"/>
            </a:endParaRPr>
          </a:p>
          <a:p>
            <a:pPr indent="0" lvl="0" marL="0" marR="0" rtl="0" algn="ctr">
              <a:lnSpc>
                <a:spcPct val="131000"/>
              </a:lnSpc>
              <a:spcBef>
                <a:spcPts val="0"/>
              </a:spcBef>
              <a:spcAft>
                <a:spcPts val="0"/>
              </a:spcAft>
              <a:buSzPts val="1100"/>
              <a:buNone/>
            </a:pPr>
            <a:r>
              <a:t/>
            </a:r>
            <a:endParaRPr b="1" sz="6000">
              <a:solidFill>
                <a:srgbClr val="00BCD4"/>
              </a:solidFill>
              <a:latin typeface="Montserrat"/>
              <a:ea typeface="Montserrat"/>
              <a:cs typeface="Montserrat"/>
              <a:sym typeface="Montserrat"/>
            </a:endParaRPr>
          </a:p>
          <a:p>
            <a:pPr indent="0" lvl="0" marL="0" marR="0" rtl="0" algn="ctr">
              <a:lnSpc>
                <a:spcPct val="131000"/>
              </a:lnSpc>
              <a:spcBef>
                <a:spcPts val="0"/>
              </a:spcBef>
              <a:spcAft>
                <a:spcPts val="0"/>
              </a:spcAft>
              <a:buSzPts val="1100"/>
              <a:buNone/>
            </a:pPr>
            <a:r>
              <a:t/>
            </a:r>
            <a:endParaRPr b="1" sz="6000">
              <a:solidFill>
                <a:srgbClr val="00BCD4"/>
              </a:solidFill>
              <a:latin typeface="Montserrat"/>
              <a:ea typeface="Montserrat"/>
              <a:cs typeface="Montserrat"/>
              <a:sym typeface="Montserrat"/>
            </a:endParaRPr>
          </a:p>
          <a:p>
            <a:pPr indent="0" lvl="0" marL="0" marR="0" rtl="0" algn="ctr">
              <a:lnSpc>
                <a:spcPct val="131000"/>
              </a:lnSpc>
              <a:spcBef>
                <a:spcPts val="0"/>
              </a:spcBef>
              <a:spcAft>
                <a:spcPts val="0"/>
              </a:spcAft>
              <a:buSzPts val="1100"/>
              <a:buNone/>
            </a:pPr>
            <a:r>
              <a:t/>
            </a:r>
            <a:endParaRPr b="1" sz="6000">
              <a:solidFill>
                <a:srgbClr val="00BCD4"/>
              </a:solidFill>
              <a:latin typeface="Montserrat"/>
              <a:ea typeface="Montserrat"/>
              <a:cs typeface="Montserrat"/>
              <a:sym typeface="Montserrat"/>
            </a:endParaRPr>
          </a:p>
          <a:p>
            <a:pPr indent="0" lvl="0" marL="0" marR="0" rtl="0" algn="ctr">
              <a:lnSpc>
                <a:spcPct val="131000"/>
              </a:lnSpc>
              <a:spcBef>
                <a:spcPts val="0"/>
              </a:spcBef>
              <a:spcAft>
                <a:spcPts val="0"/>
              </a:spcAft>
              <a:buSzPts val="1100"/>
              <a:buNone/>
            </a:pPr>
            <a:r>
              <a:t/>
            </a:r>
            <a:endParaRPr b="1" sz="6000">
              <a:solidFill>
                <a:srgbClr val="00BCD4"/>
              </a:solidFill>
              <a:latin typeface="Montserrat"/>
              <a:ea typeface="Montserrat"/>
              <a:cs typeface="Montserrat"/>
              <a:sym typeface="Montserrat"/>
            </a:endParaRPr>
          </a:p>
          <a:p>
            <a:pPr indent="0" lvl="0" marL="0" marR="0" rtl="0" algn="ctr">
              <a:lnSpc>
                <a:spcPct val="131000"/>
              </a:lnSpc>
              <a:spcBef>
                <a:spcPts val="0"/>
              </a:spcBef>
              <a:spcAft>
                <a:spcPts val="0"/>
              </a:spcAft>
              <a:buSzPts val="1100"/>
              <a:buNone/>
            </a:pPr>
            <a:r>
              <a:t/>
            </a:r>
            <a:endParaRPr b="1" sz="6000">
              <a:solidFill>
                <a:srgbClr val="00BCD4"/>
              </a:solidFill>
              <a:latin typeface="Montserrat"/>
              <a:ea typeface="Montserrat"/>
              <a:cs typeface="Montserrat"/>
              <a:sym typeface="Montserrat"/>
            </a:endParaRPr>
          </a:p>
          <a:p>
            <a:pPr indent="0" lvl="0" marL="0" marR="0" rtl="0" algn="ctr">
              <a:lnSpc>
                <a:spcPct val="131000"/>
              </a:lnSpc>
              <a:spcBef>
                <a:spcPts val="0"/>
              </a:spcBef>
              <a:spcAft>
                <a:spcPts val="0"/>
              </a:spcAft>
              <a:buNone/>
            </a:pPr>
            <a:r>
              <a:t/>
            </a:r>
            <a:endParaRPr b="1" sz="6000">
              <a:solidFill>
                <a:srgbClr val="00BCD4"/>
              </a:solidFill>
              <a:latin typeface="Montserrat"/>
              <a:ea typeface="Montserrat"/>
              <a:cs typeface="Montserrat"/>
              <a:sym typeface="Montserrat"/>
            </a:endParaRPr>
          </a:p>
        </p:txBody>
      </p:sp>
      <p:sp>
        <p:nvSpPr>
          <p:cNvPr id="161" name="Google Shape;161;p21"/>
          <p:cNvSpPr/>
          <p:nvPr/>
        </p:nvSpPr>
        <p:spPr>
          <a:xfrm>
            <a:off x="1028700" y="9171390"/>
            <a:ext cx="16230600" cy="87000"/>
          </a:xfrm>
          <a:prstGeom prst="rect">
            <a:avLst/>
          </a:prstGeom>
          <a:solidFill>
            <a:srgbClr val="00BC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62" name="Google Shape;162;p21"/>
          <p:cNvPicPr preferRelativeResize="0"/>
          <p:nvPr/>
        </p:nvPicPr>
        <p:blipFill rotWithShape="1">
          <a:blip r:embed="rId3">
            <a:alphaModFix/>
          </a:blip>
          <a:srcRect b="0" l="0" r="0" t="0"/>
          <a:stretch/>
        </p:blipFill>
        <p:spPr>
          <a:xfrm rot="-5400000">
            <a:off x="17104108" y="9103107"/>
            <a:ext cx="1800598" cy="567188"/>
          </a:xfrm>
          <a:prstGeom prst="rect">
            <a:avLst/>
          </a:prstGeom>
          <a:noFill/>
          <a:ln>
            <a:noFill/>
          </a:ln>
        </p:spPr>
      </p:pic>
      <p:sp>
        <p:nvSpPr>
          <p:cNvPr id="163" name="Google Shape;163;p21"/>
          <p:cNvSpPr txBox="1"/>
          <p:nvPr/>
        </p:nvSpPr>
        <p:spPr>
          <a:xfrm>
            <a:off x="1270800" y="3314550"/>
            <a:ext cx="15746400" cy="6770100"/>
          </a:xfrm>
          <a:prstGeom prst="rect">
            <a:avLst/>
          </a:prstGeom>
          <a:noFill/>
          <a:ln>
            <a:noFill/>
          </a:ln>
        </p:spPr>
        <p:txBody>
          <a:bodyPr anchorCtr="0" anchor="t" bIns="0" lIns="0" spcFirstLastPara="1" rIns="0" wrap="square" tIns="0">
            <a:noAutofit/>
          </a:bodyPr>
          <a:lstStyle/>
          <a:p>
            <a:pPr indent="-419100" lvl="0" marL="457200" marR="0" rtl="0" algn="ctr">
              <a:lnSpc>
                <a:spcPct val="140000"/>
              </a:lnSpc>
              <a:spcBef>
                <a:spcPts val="0"/>
              </a:spcBef>
              <a:spcAft>
                <a:spcPts val="0"/>
              </a:spcAft>
              <a:buClr>
                <a:srgbClr val="FFFFFF"/>
              </a:buClr>
              <a:buSzPts val="3000"/>
              <a:buFont typeface="Montserrat"/>
              <a:buChar char="➢"/>
            </a:pPr>
            <a:r>
              <a:rPr lang="en-US" sz="3000">
                <a:solidFill>
                  <a:srgbClr val="FFFFFF"/>
                </a:solidFill>
                <a:latin typeface="Montserrat"/>
                <a:ea typeface="Montserrat"/>
                <a:cs typeface="Montserrat"/>
                <a:sym typeface="Montserrat"/>
              </a:rPr>
              <a:t>How Consumer Awareness could be taken into consideration in the strategies of the companies? </a:t>
            </a:r>
            <a:endParaRPr sz="3000">
              <a:solidFill>
                <a:srgbClr val="FFFFFF"/>
              </a:solidFill>
              <a:latin typeface="Montserrat"/>
              <a:ea typeface="Montserrat"/>
              <a:cs typeface="Montserrat"/>
              <a:sym typeface="Montserrat"/>
            </a:endParaRPr>
          </a:p>
          <a:p>
            <a:pPr indent="0" lvl="0" marL="0" marR="0" rtl="0" algn="ctr">
              <a:lnSpc>
                <a:spcPct val="140000"/>
              </a:lnSpc>
              <a:spcBef>
                <a:spcPts val="0"/>
              </a:spcBef>
              <a:spcAft>
                <a:spcPts val="0"/>
              </a:spcAft>
              <a:buClr>
                <a:schemeClr val="dk1"/>
              </a:buClr>
              <a:buSzPts val="1100"/>
              <a:buFont typeface="Arial"/>
              <a:buNone/>
            </a:pPr>
            <a:r>
              <a:t/>
            </a:r>
            <a:endParaRPr sz="3000">
              <a:solidFill>
                <a:srgbClr val="FFFFFF"/>
              </a:solidFill>
              <a:latin typeface="Montserrat"/>
              <a:ea typeface="Montserrat"/>
              <a:cs typeface="Montserrat"/>
              <a:sym typeface="Montserrat"/>
            </a:endParaRPr>
          </a:p>
          <a:p>
            <a:pPr indent="-419100" lvl="0" marL="457200" marR="0" rtl="0" algn="ctr">
              <a:lnSpc>
                <a:spcPct val="140000"/>
              </a:lnSpc>
              <a:spcBef>
                <a:spcPts val="0"/>
              </a:spcBef>
              <a:spcAft>
                <a:spcPts val="0"/>
              </a:spcAft>
              <a:buClr>
                <a:srgbClr val="FFFFFF"/>
              </a:buClr>
              <a:buSzPts val="3000"/>
              <a:buFont typeface="Montserrat"/>
              <a:buChar char="➢"/>
            </a:pPr>
            <a:r>
              <a:rPr lang="en-US" sz="3000">
                <a:solidFill>
                  <a:srgbClr val="FFFFFF"/>
                </a:solidFill>
                <a:latin typeface="Montserrat"/>
                <a:ea typeface="Montserrat"/>
                <a:cs typeface="Montserrat"/>
                <a:sym typeface="Montserrat"/>
              </a:rPr>
              <a:t>How consumers behave because they are more and more aware of their rights and they behave accordingly</a:t>
            </a:r>
            <a:endParaRPr sz="3000">
              <a:solidFill>
                <a:srgbClr val="FFFFFF"/>
              </a:solidFill>
              <a:latin typeface="Montserrat"/>
              <a:ea typeface="Montserrat"/>
              <a:cs typeface="Montserrat"/>
              <a:sym typeface="Montserrat"/>
            </a:endParaRPr>
          </a:p>
          <a:p>
            <a:pPr indent="0" lvl="0" marL="0" marR="0" rtl="0" algn="ctr">
              <a:lnSpc>
                <a:spcPct val="140000"/>
              </a:lnSpc>
              <a:spcBef>
                <a:spcPts val="0"/>
              </a:spcBef>
              <a:spcAft>
                <a:spcPts val="0"/>
              </a:spcAft>
              <a:buClr>
                <a:schemeClr val="dk1"/>
              </a:buClr>
              <a:buSzPts val="1100"/>
              <a:buFont typeface="Arial"/>
              <a:buNone/>
            </a:pPr>
            <a:r>
              <a:t/>
            </a:r>
            <a:endParaRPr sz="3000">
              <a:solidFill>
                <a:srgbClr val="FFFFFF"/>
              </a:solidFill>
              <a:latin typeface="Montserrat"/>
              <a:ea typeface="Montserrat"/>
              <a:cs typeface="Montserrat"/>
              <a:sym typeface="Montserrat"/>
            </a:endParaRPr>
          </a:p>
          <a:p>
            <a:pPr indent="-419100" lvl="0" marL="457200" marR="0" rtl="0" algn="ctr">
              <a:lnSpc>
                <a:spcPct val="140000"/>
              </a:lnSpc>
              <a:spcBef>
                <a:spcPts val="0"/>
              </a:spcBef>
              <a:spcAft>
                <a:spcPts val="0"/>
              </a:spcAft>
              <a:buClr>
                <a:srgbClr val="FFFFFF"/>
              </a:buClr>
              <a:buSzPts val="3000"/>
              <a:buFont typeface="Montserrat"/>
              <a:buChar char="➢"/>
            </a:pPr>
            <a:r>
              <a:rPr lang="en-US" sz="3000">
                <a:solidFill>
                  <a:srgbClr val="FFFFFF"/>
                </a:solidFill>
                <a:latin typeface="Montserrat"/>
                <a:ea typeface="Montserrat"/>
                <a:cs typeface="Montserrat"/>
                <a:sym typeface="Montserrat"/>
              </a:rPr>
              <a:t>Infrastructures exist in domestic trading for dealing with consumer rights cases in domestic markets – tourism and e-business have increased the amount of consumer rights cases internationally</a:t>
            </a:r>
            <a:endParaRPr sz="3000">
              <a:solidFill>
                <a:srgbClr val="FFFFFF"/>
              </a:solidFill>
              <a:latin typeface="Montserrat"/>
              <a:ea typeface="Montserrat"/>
              <a:cs typeface="Montserrat"/>
              <a:sym typeface="Montserrat"/>
            </a:endParaRPr>
          </a:p>
          <a:p>
            <a:pPr indent="0" lvl="0" marL="0" marR="0" rtl="0" algn="ctr">
              <a:lnSpc>
                <a:spcPct val="140000"/>
              </a:lnSpc>
              <a:spcBef>
                <a:spcPts val="0"/>
              </a:spcBef>
              <a:spcAft>
                <a:spcPts val="0"/>
              </a:spcAft>
              <a:buClr>
                <a:schemeClr val="dk1"/>
              </a:buClr>
              <a:buSzPts val="1100"/>
              <a:buFont typeface="Arial"/>
              <a:buNone/>
            </a:pPr>
            <a:r>
              <a:t/>
            </a:r>
            <a:endParaRPr sz="3000">
              <a:solidFill>
                <a:srgbClr val="FFFFFF"/>
              </a:solidFill>
              <a:latin typeface="Montserrat"/>
              <a:ea typeface="Montserrat"/>
              <a:cs typeface="Montserrat"/>
              <a:sym typeface="Montserrat"/>
            </a:endParaRPr>
          </a:p>
          <a:p>
            <a:pPr indent="0" lvl="0" marL="0" marR="0" rtl="0" algn="ctr">
              <a:lnSpc>
                <a:spcPct val="140000"/>
              </a:lnSpc>
              <a:spcBef>
                <a:spcPts val="0"/>
              </a:spcBef>
              <a:spcAft>
                <a:spcPts val="0"/>
              </a:spcAft>
              <a:buNone/>
            </a:pPr>
            <a:r>
              <a:t/>
            </a:r>
            <a:endParaRPr sz="3000">
              <a:solidFill>
                <a:srgbClr val="FFFFFF"/>
              </a:solidFill>
              <a:latin typeface="Montserrat"/>
              <a:ea typeface="Montserrat"/>
              <a:cs typeface="Montserrat"/>
              <a:sym typeface="Montserrat"/>
            </a:endParaRPr>
          </a:p>
        </p:txBody>
      </p:sp>
      <p:sp>
        <p:nvSpPr>
          <p:cNvPr id="164" name="Google Shape;164;p21"/>
          <p:cNvSpPr txBox="1"/>
          <p:nvPr/>
        </p:nvSpPr>
        <p:spPr>
          <a:xfrm>
            <a:off x="1348600" y="7016500"/>
            <a:ext cx="15746400" cy="2154900"/>
          </a:xfrm>
          <a:prstGeom prst="rect">
            <a:avLst/>
          </a:prstGeom>
          <a:noFill/>
          <a:ln>
            <a:noFill/>
          </a:ln>
        </p:spPr>
        <p:txBody>
          <a:bodyPr anchorCtr="0" anchor="t" bIns="0" lIns="0" spcFirstLastPara="1" rIns="0" wrap="square" tIns="0">
            <a:noAutofit/>
          </a:bodyPr>
          <a:lstStyle/>
          <a:p>
            <a:pPr indent="0" lvl="0" marL="0" marR="0" rtl="0" algn="ctr">
              <a:lnSpc>
                <a:spcPct val="140000"/>
              </a:lnSpc>
              <a:spcBef>
                <a:spcPts val="0"/>
              </a:spcBef>
              <a:spcAft>
                <a:spcPts val="0"/>
              </a:spcAft>
              <a:buNone/>
            </a:pPr>
            <a:r>
              <a:t/>
            </a:r>
            <a:endParaRPr sz="3300">
              <a:solidFill>
                <a:srgbClr val="FFFFFF"/>
              </a:solidFill>
              <a:latin typeface="Montserrat"/>
              <a:ea typeface="Montserrat"/>
              <a:cs typeface="Montserrat"/>
              <a:sym typeface="Montserra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BCD4"/>
        </a:solidFill>
      </p:bgPr>
    </p:bg>
    <p:spTree>
      <p:nvGrpSpPr>
        <p:cNvPr id="168" name="Shape 168"/>
        <p:cNvGrpSpPr/>
        <p:nvPr/>
      </p:nvGrpSpPr>
      <p:grpSpPr>
        <a:xfrm>
          <a:off x="0" y="0"/>
          <a:ext cx="0" cy="0"/>
          <a:chOff x="0" y="0"/>
          <a:chExt cx="0" cy="0"/>
        </a:xfrm>
      </p:grpSpPr>
      <p:sp>
        <p:nvSpPr>
          <p:cNvPr id="169" name="Google Shape;169;p22"/>
          <p:cNvSpPr/>
          <p:nvPr/>
        </p:nvSpPr>
        <p:spPr>
          <a:xfrm>
            <a:off x="0" y="0"/>
            <a:ext cx="18288000" cy="24438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2"/>
          <p:cNvSpPr txBox="1"/>
          <p:nvPr/>
        </p:nvSpPr>
        <p:spPr>
          <a:xfrm>
            <a:off x="1270800" y="1061350"/>
            <a:ext cx="15746400" cy="973500"/>
          </a:xfrm>
          <a:prstGeom prst="rect">
            <a:avLst/>
          </a:prstGeom>
          <a:noFill/>
          <a:ln>
            <a:noFill/>
          </a:ln>
        </p:spPr>
        <p:txBody>
          <a:bodyPr anchorCtr="0" anchor="t" bIns="0" lIns="0" spcFirstLastPara="1" rIns="0" wrap="square" tIns="0">
            <a:noAutofit/>
          </a:bodyPr>
          <a:lstStyle/>
          <a:p>
            <a:pPr indent="0" lvl="0" marL="0" marR="0" rtl="0" algn="ctr">
              <a:lnSpc>
                <a:spcPct val="131000"/>
              </a:lnSpc>
              <a:spcBef>
                <a:spcPts val="0"/>
              </a:spcBef>
              <a:spcAft>
                <a:spcPts val="0"/>
              </a:spcAft>
              <a:buClr>
                <a:schemeClr val="dk1"/>
              </a:buClr>
              <a:buSzPts val="1100"/>
              <a:buFont typeface="Arial"/>
              <a:buNone/>
            </a:pPr>
            <a:r>
              <a:rPr b="1" lang="en-US" sz="3600">
                <a:solidFill>
                  <a:srgbClr val="00BCD4"/>
                </a:solidFill>
                <a:latin typeface="Montserrat"/>
                <a:ea typeface="Montserrat"/>
                <a:cs typeface="Montserrat"/>
                <a:sym typeface="Montserrat"/>
              </a:rPr>
              <a:t>CONSUMER AWARENESS - COMPANY PERSPECTIVE </a:t>
            </a:r>
            <a:endParaRPr b="1" sz="3600">
              <a:solidFill>
                <a:srgbClr val="00BCD4"/>
              </a:solidFill>
              <a:latin typeface="Montserrat"/>
              <a:ea typeface="Montserrat"/>
              <a:cs typeface="Montserrat"/>
              <a:sym typeface="Montserrat"/>
            </a:endParaRPr>
          </a:p>
          <a:p>
            <a:pPr indent="0" lvl="0" marL="0" marR="0" rtl="0" algn="ctr">
              <a:lnSpc>
                <a:spcPct val="131000"/>
              </a:lnSpc>
              <a:spcBef>
                <a:spcPts val="0"/>
              </a:spcBef>
              <a:spcAft>
                <a:spcPts val="0"/>
              </a:spcAft>
              <a:buClr>
                <a:schemeClr val="dk1"/>
              </a:buClr>
              <a:buSzPts val="1100"/>
              <a:buFont typeface="Arial"/>
              <a:buNone/>
            </a:pPr>
            <a:r>
              <a:t/>
            </a:r>
            <a:endParaRPr b="1" sz="3600">
              <a:solidFill>
                <a:srgbClr val="00BCD4"/>
              </a:solidFill>
              <a:latin typeface="Montserrat"/>
              <a:ea typeface="Montserrat"/>
              <a:cs typeface="Montserrat"/>
              <a:sym typeface="Montserrat"/>
            </a:endParaRPr>
          </a:p>
          <a:p>
            <a:pPr indent="0" lvl="0" marL="0" marR="0" rtl="0" algn="ctr">
              <a:lnSpc>
                <a:spcPct val="131000"/>
              </a:lnSpc>
              <a:spcBef>
                <a:spcPts val="0"/>
              </a:spcBef>
              <a:spcAft>
                <a:spcPts val="0"/>
              </a:spcAft>
              <a:buSzPts val="1100"/>
              <a:buNone/>
            </a:pPr>
            <a:r>
              <a:t/>
            </a:r>
            <a:endParaRPr b="1" sz="3600">
              <a:solidFill>
                <a:srgbClr val="00BCD4"/>
              </a:solidFill>
              <a:latin typeface="Montserrat"/>
              <a:ea typeface="Montserrat"/>
              <a:cs typeface="Montserrat"/>
              <a:sym typeface="Montserrat"/>
            </a:endParaRPr>
          </a:p>
          <a:p>
            <a:pPr indent="0" lvl="0" marL="0" marR="0" rtl="0" algn="ctr">
              <a:lnSpc>
                <a:spcPct val="131000"/>
              </a:lnSpc>
              <a:spcBef>
                <a:spcPts val="0"/>
              </a:spcBef>
              <a:spcAft>
                <a:spcPts val="0"/>
              </a:spcAft>
              <a:buSzPts val="1100"/>
              <a:buNone/>
            </a:pPr>
            <a:r>
              <a:t/>
            </a:r>
            <a:endParaRPr b="1" sz="3600">
              <a:solidFill>
                <a:srgbClr val="00BCD4"/>
              </a:solidFill>
              <a:latin typeface="Montserrat"/>
              <a:ea typeface="Montserrat"/>
              <a:cs typeface="Montserrat"/>
              <a:sym typeface="Montserrat"/>
            </a:endParaRPr>
          </a:p>
          <a:p>
            <a:pPr indent="0" lvl="0" marL="0" marR="0" rtl="0" algn="ctr">
              <a:lnSpc>
                <a:spcPct val="131000"/>
              </a:lnSpc>
              <a:spcBef>
                <a:spcPts val="0"/>
              </a:spcBef>
              <a:spcAft>
                <a:spcPts val="0"/>
              </a:spcAft>
              <a:buNone/>
            </a:pPr>
            <a:r>
              <a:t/>
            </a:r>
            <a:endParaRPr b="1" sz="3600">
              <a:solidFill>
                <a:srgbClr val="00BCD4"/>
              </a:solidFill>
              <a:latin typeface="Montserrat"/>
              <a:ea typeface="Montserrat"/>
              <a:cs typeface="Montserrat"/>
              <a:sym typeface="Montserrat"/>
            </a:endParaRPr>
          </a:p>
        </p:txBody>
      </p:sp>
      <p:sp>
        <p:nvSpPr>
          <p:cNvPr id="171" name="Google Shape;171;p22"/>
          <p:cNvSpPr/>
          <p:nvPr/>
        </p:nvSpPr>
        <p:spPr>
          <a:xfrm>
            <a:off x="1028700" y="9171390"/>
            <a:ext cx="16230600" cy="870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72" name="Google Shape;172;p22"/>
          <p:cNvPicPr preferRelativeResize="0"/>
          <p:nvPr/>
        </p:nvPicPr>
        <p:blipFill rotWithShape="1">
          <a:blip r:embed="rId3">
            <a:alphaModFix/>
          </a:blip>
          <a:srcRect b="0" l="0" r="0" t="0"/>
          <a:stretch/>
        </p:blipFill>
        <p:spPr>
          <a:xfrm rot="-5400000">
            <a:off x="17104108" y="9103107"/>
            <a:ext cx="1800598" cy="567188"/>
          </a:xfrm>
          <a:prstGeom prst="rect">
            <a:avLst/>
          </a:prstGeom>
          <a:noFill/>
          <a:ln>
            <a:noFill/>
          </a:ln>
        </p:spPr>
      </p:pic>
      <p:sp>
        <p:nvSpPr>
          <p:cNvPr id="173" name="Google Shape;173;p22"/>
          <p:cNvSpPr txBox="1"/>
          <p:nvPr/>
        </p:nvSpPr>
        <p:spPr>
          <a:xfrm>
            <a:off x="1270800" y="3564325"/>
            <a:ext cx="15746400" cy="2331600"/>
          </a:xfrm>
          <a:prstGeom prst="rect">
            <a:avLst/>
          </a:prstGeom>
          <a:noFill/>
          <a:ln>
            <a:noFill/>
          </a:ln>
        </p:spPr>
        <p:txBody>
          <a:bodyPr anchorCtr="0" anchor="t" bIns="0" lIns="0" spcFirstLastPara="1" rIns="0" wrap="square" tIns="0">
            <a:noAutofit/>
          </a:bodyPr>
          <a:lstStyle/>
          <a:p>
            <a:pPr indent="-495300" lvl="0" marL="457200" rtl="0" algn="just">
              <a:lnSpc>
                <a:spcPct val="90000"/>
              </a:lnSpc>
              <a:spcBef>
                <a:spcPts val="0"/>
              </a:spcBef>
              <a:spcAft>
                <a:spcPts val="0"/>
              </a:spcAft>
              <a:buClr>
                <a:schemeClr val="dk1"/>
              </a:buClr>
              <a:buSzPts val="4200"/>
              <a:buFont typeface="Montserrat"/>
              <a:buChar char="➢"/>
            </a:pPr>
            <a:r>
              <a:rPr b="1" lang="en-US" sz="4200">
                <a:solidFill>
                  <a:schemeClr val="dk1"/>
                </a:solidFill>
                <a:latin typeface="Montserrat"/>
                <a:ea typeface="Montserrat"/>
                <a:cs typeface="Montserrat"/>
                <a:sym typeface="Montserrat"/>
              </a:rPr>
              <a:t>How companies should react? They should behave responsibly in consumer awareness issues and by active measures try to avoid problems in this area</a:t>
            </a:r>
            <a:endParaRPr b="1" sz="4200">
              <a:solidFill>
                <a:schemeClr val="dk1"/>
              </a:solidFill>
              <a:latin typeface="Montserrat"/>
              <a:ea typeface="Montserrat"/>
              <a:cs typeface="Montserrat"/>
              <a:sym typeface="Montserrat"/>
            </a:endParaRPr>
          </a:p>
          <a:p>
            <a:pPr indent="0" lvl="0" marL="0" marR="0" rtl="0" algn="ctr">
              <a:lnSpc>
                <a:spcPct val="140000"/>
              </a:lnSpc>
              <a:spcBef>
                <a:spcPts val="0"/>
              </a:spcBef>
              <a:spcAft>
                <a:spcPts val="0"/>
              </a:spcAft>
              <a:buNone/>
            </a:pPr>
            <a:r>
              <a:t/>
            </a:r>
            <a:endParaRPr sz="4200">
              <a:solidFill>
                <a:srgbClr val="FFFFFF"/>
              </a:solidFill>
              <a:latin typeface="Montserrat"/>
              <a:ea typeface="Montserrat"/>
              <a:cs typeface="Montserrat"/>
              <a:sym typeface="Montserrat"/>
            </a:endParaRPr>
          </a:p>
        </p:txBody>
      </p:sp>
      <p:sp>
        <p:nvSpPr>
          <p:cNvPr id="174" name="Google Shape;174;p22"/>
          <p:cNvSpPr txBox="1"/>
          <p:nvPr/>
        </p:nvSpPr>
        <p:spPr>
          <a:xfrm>
            <a:off x="1270800" y="6331500"/>
            <a:ext cx="15746400" cy="2154900"/>
          </a:xfrm>
          <a:prstGeom prst="rect">
            <a:avLst/>
          </a:prstGeom>
          <a:noFill/>
          <a:ln>
            <a:noFill/>
          </a:ln>
        </p:spPr>
        <p:txBody>
          <a:bodyPr anchorCtr="0" anchor="t" bIns="0" lIns="0" spcFirstLastPara="1" rIns="0" wrap="square" tIns="0">
            <a:noAutofit/>
          </a:bodyPr>
          <a:lstStyle/>
          <a:p>
            <a:pPr indent="-419100" lvl="0" marL="914400" marR="0" rtl="0" algn="just">
              <a:lnSpc>
                <a:spcPct val="140000"/>
              </a:lnSpc>
              <a:spcBef>
                <a:spcPts val="0"/>
              </a:spcBef>
              <a:spcAft>
                <a:spcPts val="0"/>
              </a:spcAft>
              <a:buClr>
                <a:srgbClr val="FFFFFF"/>
              </a:buClr>
              <a:buSzPts val="3000"/>
              <a:buFont typeface="Montserrat"/>
              <a:buChar char="●"/>
            </a:pPr>
            <a:r>
              <a:rPr lang="en-US" sz="3000">
                <a:solidFill>
                  <a:srgbClr val="FFFFFF"/>
                </a:solidFill>
                <a:latin typeface="Montserrat"/>
                <a:ea typeface="Montserrat"/>
                <a:cs typeface="Montserrat"/>
                <a:sym typeface="Montserrat"/>
              </a:rPr>
              <a:t>Companies have more to win through active participation</a:t>
            </a:r>
            <a:endParaRPr sz="3000">
              <a:solidFill>
                <a:srgbClr val="FFFFFF"/>
              </a:solidFill>
              <a:latin typeface="Montserrat"/>
              <a:ea typeface="Montserrat"/>
              <a:cs typeface="Montserrat"/>
              <a:sym typeface="Montserrat"/>
            </a:endParaRPr>
          </a:p>
          <a:p>
            <a:pPr indent="-419100" lvl="0" marL="914400" marR="0" rtl="0" algn="just">
              <a:lnSpc>
                <a:spcPct val="140000"/>
              </a:lnSpc>
              <a:spcBef>
                <a:spcPts val="0"/>
              </a:spcBef>
              <a:spcAft>
                <a:spcPts val="0"/>
              </a:spcAft>
              <a:buClr>
                <a:srgbClr val="FFFFFF"/>
              </a:buClr>
              <a:buSzPts val="3000"/>
              <a:buFont typeface="Montserrat"/>
              <a:buChar char="●"/>
            </a:pPr>
            <a:r>
              <a:rPr lang="en-US" sz="3000">
                <a:solidFill>
                  <a:srgbClr val="FFFFFF"/>
                </a:solidFill>
                <a:latin typeface="Montserrat"/>
                <a:ea typeface="Montserrat"/>
                <a:cs typeface="Montserrat"/>
                <a:sym typeface="Montserrat"/>
              </a:rPr>
              <a:t>Research shows that firms with clear and visionary standards of right and wrong are the ones earning highest profits and having the best performing stock</a:t>
            </a:r>
            <a:endParaRPr sz="3000">
              <a:solidFill>
                <a:srgbClr val="FFFFFF"/>
              </a:solidFill>
              <a:latin typeface="Montserrat"/>
              <a:ea typeface="Montserrat"/>
              <a:cs typeface="Montserrat"/>
              <a:sym typeface="Montserrat"/>
            </a:endParaRPr>
          </a:p>
          <a:p>
            <a:pPr indent="0" lvl="0" marL="0" marR="0" rtl="0" algn="just">
              <a:lnSpc>
                <a:spcPct val="140000"/>
              </a:lnSpc>
              <a:spcBef>
                <a:spcPts val="0"/>
              </a:spcBef>
              <a:spcAft>
                <a:spcPts val="0"/>
              </a:spcAft>
              <a:buClr>
                <a:schemeClr val="dk1"/>
              </a:buClr>
              <a:buSzPts val="1100"/>
              <a:buFont typeface="Arial"/>
              <a:buNone/>
            </a:pPr>
            <a:r>
              <a:t/>
            </a:r>
            <a:endParaRPr sz="3000">
              <a:solidFill>
                <a:srgbClr val="FFFFFF"/>
              </a:solidFill>
              <a:latin typeface="Montserrat"/>
              <a:ea typeface="Montserrat"/>
              <a:cs typeface="Montserrat"/>
              <a:sym typeface="Montserrat"/>
            </a:endParaRPr>
          </a:p>
          <a:p>
            <a:pPr indent="0" lvl="0" marL="0" marR="0" rtl="0" algn="just">
              <a:lnSpc>
                <a:spcPct val="140000"/>
              </a:lnSpc>
              <a:spcBef>
                <a:spcPts val="0"/>
              </a:spcBef>
              <a:spcAft>
                <a:spcPts val="0"/>
              </a:spcAft>
              <a:buNone/>
            </a:pPr>
            <a:r>
              <a:t/>
            </a:r>
            <a:endParaRPr sz="3000">
              <a:solidFill>
                <a:srgbClr val="FFFFFF"/>
              </a:solidFill>
              <a:latin typeface="Montserrat"/>
              <a:ea typeface="Montserrat"/>
              <a:cs typeface="Montserrat"/>
              <a:sym typeface="Montserrat"/>
            </a:endParaRPr>
          </a:p>
          <a:p>
            <a:pPr indent="0" lvl="0" marL="0" marR="0" rtl="0" algn="ctr">
              <a:lnSpc>
                <a:spcPct val="140000"/>
              </a:lnSpc>
              <a:spcBef>
                <a:spcPts val="0"/>
              </a:spcBef>
              <a:spcAft>
                <a:spcPts val="0"/>
              </a:spcAft>
              <a:buNone/>
            </a:pPr>
            <a:r>
              <a:t/>
            </a:r>
            <a:endParaRPr sz="3300">
              <a:solidFill>
                <a:srgbClr val="FFFFFF"/>
              </a:solidFill>
              <a:latin typeface="Montserrat"/>
              <a:ea typeface="Montserrat"/>
              <a:cs typeface="Montserrat"/>
              <a:sym typeface="Montserra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BCD4"/>
        </a:solidFill>
      </p:bgPr>
    </p:bg>
    <p:spTree>
      <p:nvGrpSpPr>
        <p:cNvPr id="178" name="Shape 178"/>
        <p:cNvGrpSpPr/>
        <p:nvPr/>
      </p:nvGrpSpPr>
      <p:grpSpPr>
        <a:xfrm>
          <a:off x="0" y="0"/>
          <a:ext cx="0" cy="0"/>
          <a:chOff x="0" y="0"/>
          <a:chExt cx="0" cy="0"/>
        </a:xfrm>
      </p:grpSpPr>
      <p:sp>
        <p:nvSpPr>
          <p:cNvPr id="179" name="Google Shape;179;p23"/>
          <p:cNvSpPr/>
          <p:nvPr/>
        </p:nvSpPr>
        <p:spPr>
          <a:xfrm>
            <a:off x="0" y="0"/>
            <a:ext cx="18288000" cy="24438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3"/>
          <p:cNvSpPr txBox="1"/>
          <p:nvPr/>
        </p:nvSpPr>
        <p:spPr>
          <a:xfrm>
            <a:off x="1270800" y="1061350"/>
            <a:ext cx="15746400" cy="973500"/>
          </a:xfrm>
          <a:prstGeom prst="rect">
            <a:avLst/>
          </a:prstGeom>
          <a:noFill/>
          <a:ln>
            <a:noFill/>
          </a:ln>
        </p:spPr>
        <p:txBody>
          <a:bodyPr anchorCtr="0" anchor="t" bIns="0" lIns="0" spcFirstLastPara="1" rIns="0" wrap="square" tIns="0">
            <a:noAutofit/>
          </a:bodyPr>
          <a:lstStyle/>
          <a:p>
            <a:pPr indent="0" lvl="0" marL="0" marR="0" rtl="0" algn="ctr">
              <a:lnSpc>
                <a:spcPct val="131000"/>
              </a:lnSpc>
              <a:spcBef>
                <a:spcPts val="0"/>
              </a:spcBef>
              <a:spcAft>
                <a:spcPts val="0"/>
              </a:spcAft>
              <a:buClr>
                <a:schemeClr val="dk1"/>
              </a:buClr>
              <a:buSzPts val="1100"/>
              <a:buFont typeface="Arial"/>
              <a:buNone/>
            </a:pPr>
            <a:r>
              <a:rPr b="1" lang="en-US" sz="3600">
                <a:solidFill>
                  <a:srgbClr val="00BCD4"/>
                </a:solidFill>
                <a:latin typeface="Montserrat"/>
                <a:ea typeface="Montserrat"/>
                <a:cs typeface="Montserrat"/>
                <a:sym typeface="Montserrat"/>
              </a:rPr>
              <a:t>CONSUMER AWARENESS - COMPANY PERSPECTIVE </a:t>
            </a:r>
            <a:endParaRPr b="1" sz="3600">
              <a:solidFill>
                <a:srgbClr val="00BCD4"/>
              </a:solidFill>
              <a:latin typeface="Montserrat"/>
              <a:ea typeface="Montserrat"/>
              <a:cs typeface="Montserrat"/>
              <a:sym typeface="Montserrat"/>
            </a:endParaRPr>
          </a:p>
          <a:p>
            <a:pPr indent="0" lvl="0" marL="0" marR="0" rtl="0" algn="ctr">
              <a:lnSpc>
                <a:spcPct val="131000"/>
              </a:lnSpc>
              <a:spcBef>
                <a:spcPts val="0"/>
              </a:spcBef>
              <a:spcAft>
                <a:spcPts val="0"/>
              </a:spcAft>
              <a:buClr>
                <a:schemeClr val="dk1"/>
              </a:buClr>
              <a:buSzPts val="1100"/>
              <a:buFont typeface="Arial"/>
              <a:buNone/>
            </a:pPr>
            <a:r>
              <a:t/>
            </a:r>
            <a:endParaRPr b="1" sz="3600">
              <a:solidFill>
                <a:srgbClr val="00BCD4"/>
              </a:solidFill>
              <a:latin typeface="Montserrat"/>
              <a:ea typeface="Montserrat"/>
              <a:cs typeface="Montserrat"/>
              <a:sym typeface="Montserrat"/>
            </a:endParaRPr>
          </a:p>
          <a:p>
            <a:pPr indent="0" lvl="0" marL="0" marR="0" rtl="0" algn="ctr">
              <a:lnSpc>
                <a:spcPct val="131000"/>
              </a:lnSpc>
              <a:spcBef>
                <a:spcPts val="0"/>
              </a:spcBef>
              <a:spcAft>
                <a:spcPts val="0"/>
              </a:spcAft>
              <a:buSzPts val="1100"/>
              <a:buNone/>
            </a:pPr>
            <a:r>
              <a:t/>
            </a:r>
            <a:endParaRPr b="1" sz="3600">
              <a:solidFill>
                <a:srgbClr val="00BCD4"/>
              </a:solidFill>
              <a:latin typeface="Montserrat"/>
              <a:ea typeface="Montserrat"/>
              <a:cs typeface="Montserrat"/>
              <a:sym typeface="Montserrat"/>
            </a:endParaRPr>
          </a:p>
          <a:p>
            <a:pPr indent="0" lvl="0" marL="0" marR="0" rtl="0" algn="ctr">
              <a:lnSpc>
                <a:spcPct val="131000"/>
              </a:lnSpc>
              <a:spcBef>
                <a:spcPts val="0"/>
              </a:spcBef>
              <a:spcAft>
                <a:spcPts val="0"/>
              </a:spcAft>
              <a:buSzPts val="1100"/>
              <a:buNone/>
            </a:pPr>
            <a:r>
              <a:t/>
            </a:r>
            <a:endParaRPr b="1" sz="3600">
              <a:solidFill>
                <a:srgbClr val="00BCD4"/>
              </a:solidFill>
              <a:latin typeface="Montserrat"/>
              <a:ea typeface="Montserrat"/>
              <a:cs typeface="Montserrat"/>
              <a:sym typeface="Montserrat"/>
            </a:endParaRPr>
          </a:p>
          <a:p>
            <a:pPr indent="0" lvl="0" marL="0" marR="0" rtl="0" algn="ctr">
              <a:lnSpc>
                <a:spcPct val="131000"/>
              </a:lnSpc>
              <a:spcBef>
                <a:spcPts val="0"/>
              </a:spcBef>
              <a:spcAft>
                <a:spcPts val="0"/>
              </a:spcAft>
              <a:buNone/>
            </a:pPr>
            <a:r>
              <a:t/>
            </a:r>
            <a:endParaRPr b="1" sz="3600">
              <a:solidFill>
                <a:srgbClr val="00BCD4"/>
              </a:solidFill>
              <a:latin typeface="Montserrat"/>
              <a:ea typeface="Montserrat"/>
              <a:cs typeface="Montserrat"/>
              <a:sym typeface="Montserrat"/>
            </a:endParaRPr>
          </a:p>
        </p:txBody>
      </p:sp>
      <p:sp>
        <p:nvSpPr>
          <p:cNvPr id="181" name="Google Shape;181;p23"/>
          <p:cNvSpPr/>
          <p:nvPr/>
        </p:nvSpPr>
        <p:spPr>
          <a:xfrm>
            <a:off x="1028700" y="9171390"/>
            <a:ext cx="16230600" cy="870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82" name="Google Shape;182;p23"/>
          <p:cNvPicPr preferRelativeResize="0"/>
          <p:nvPr/>
        </p:nvPicPr>
        <p:blipFill rotWithShape="1">
          <a:blip r:embed="rId3">
            <a:alphaModFix/>
          </a:blip>
          <a:srcRect b="0" l="0" r="0" t="0"/>
          <a:stretch/>
        </p:blipFill>
        <p:spPr>
          <a:xfrm rot="-5400000">
            <a:off x="17104108" y="9103107"/>
            <a:ext cx="1800598" cy="567188"/>
          </a:xfrm>
          <a:prstGeom prst="rect">
            <a:avLst/>
          </a:prstGeom>
          <a:noFill/>
          <a:ln>
            <a:noFill/>
          </a:ln>
        </p:spPr>
      </p:pic>
      <p:sp>
        <p:nvSpPr>
          <p:cNvPr id="183" name="Google Shape;183;p23"/>
          <p:cNvSpPr txBox="1"/>
          <p:nvPr/>
        </p:nvSpPr>
        <p:spPr>
          <a:xfrm>
            <a:off x="1270800" y="2723925"/>
            <a:ext cx="15746400" cy="2331600"/>
          </a:xfrm>
          <a:prstGeom prst="rect">
            <a:avLst/>
          </a:prstGeom>
          <a:noFill/>
          <a:ln>
            <a:noFill/>
          </a:ln>
        </p:spPr>
        <p:txBody>
          <a:bodyPr anchorCtr="0" anchor="t" bIns="0" lIns="0" spcFirstLastPara="1" rIns="0" wrap="square" tIns="0">
            <a:noAutofit/>
          </a:bodyPr>
          <a:lstStyle/>
          <a:p>
            <a:pPr indent="-482600" lvl="0" marL="457200" rtl="0" algn="just">
              <a:lnSpc>
                <a:spcPct val="90000"/>
              </a:lnSpc>
              <a:spcBef>
                <a:spcPts val="0"/>
              </a:spcBef>
              <a:spcAft>
                <a:spcPts val="0"/>
              </a:spcAft>
              <a:buClr>
                <a:schemeClr val="dk1"/>
              </a:buClr>
              <a:buSzPts val="4000"/>
              <a:buFont typeface="Montserrat"/>
              <a:buChar char="➢"/>
            </a:pPr>
            <a:r>
              <a:rPr lang="en-US" sz="4000">
                <a:solidFill>
                  <a:schemeClr val="dk1"/>
                </a:solidFill>
                <a:latin typeface="Montserrat"/>
                <a:ea typeface="Montserrat"/>
                <a:cs typeface="Montserrat"/>
                <a:sym typeface="Montserrat"/>
              </a:rPr>
              <a:t>Every third Finn’s decision making is guided by ethical and ecological basis while making decisions</a:t>
            </a:r>
            <a:endParaRPr sz="4000">
              <a:solidFill>
                <a:schemeClr val="dk1"/>
              </a:solidFill>
              <a:latin typeface="Montserrat"/>
              <a:ea typeface="Montserrat"/>
              <a:cs typeface="Montserrat"/>
              <a:sym typeface="Montserrat"/>
            </a:endParaRPr>
          </a:p>
          <a:p>
            <a:pPr indent="-482600" lvl="0" marL="457200" rtl="0" algn="just">
              <a:lnSpc>
                <a:spcPct val="90000"/>
              </a:lnSpc>
              <a:spcBef>
                <a:spcPts val="0"/>
              </a:spcBef>
              <a:spcAft>
                <a:spcPts val="0"/>
              </a:spcAft>
              <a:buClr>
                <a:schemeClr val="dk1"/>
              </a:buClr>
              <a:buSzPts val="4000"/>
              <a:buFont typeface="Montserrat"/>
              <a:buChar char="➢"/>
            </a:pPr>
            <a:r>
              <a:rPr lang="en-US" sz="4000">
                <a:solidFill>
                  <a:schemeClr val="lt1"/>
                </a:solidFill>
                <a:latin typeface="Montserrat"/>
                <a:ea typeface="Montserrat"/>
                <a:cs typeface="Montserrat"/>
                <a:sym typeface="Montserrat"/>
              </a:rPr>
              <a:t>Solomon et. al. discuss about ‘political consumer’ who expresses their political and ethical viewpoints in selection of products</a:t>
            </a:r>
            <a:r>
              <a:rPr lang="en-US" sz="4000">
                <a:solidFill>
                  <a:schemeClr val="dk1"/>
                </a:solidFill>
                <a:latin typeface="Montserrat"/>
                <a:ea typeface="Montserrat"/>
                <a:cs typeface="Montserrat"/>
                <a:sym typeface="Montserrat"/>
              </a:rPr>
              <a:t> </a:t>
            </a:r>
            <a:endParaRPr sz="4000">
              <a:solidFill>
                <a:schemeClr val="dk1"/>
              </a:solidFill>
              <a:latin typeface="Montserrat"/>
              <a:ea typeface="Montserrat"/>
              <a:cs typeface="Montserrat"/>
              <a:sym typeface="Montserrat"/>
            </a:endParaRPr>
          </a:p>
          <a:p>
            <a:pPr indent="-482600" lvl="0" marL="457200" rtl="0" algn="just">
              <a:lnSpc>
                <a:spcPct val="90000"/>
              </a:lnSpc>
              <a:spcBef>
                <a:spcPts val="0"/>
              </a:spcBef>
              <a:spcAft>
                <a:spcPts val="0"/>
              </a:spcAft>
              <a:buClr>
                <a:schemeClr val="dk1"/>
              </a:buClr>
              <a:buSzPts val="4000"/>
              <a:buFont typeface="Montserrat"/>
              <a:buChar char="➢"/>
            </a:pPr>
            <a:r>
              <a:rPr lang="en-US" sz="4000">
                <a:solidFill>
                  <a:schemeClr val="dk1"/>
                </a:solidFill>
                <a:latin typeface="Montserrat"/>
                <a:ea typeface="Montserrat"/>
                <a:cs typeface="Montserrat"/>
                <a:sym typeface="Montserrat"/>
              </a:rPr>
              <a:t>Consumers are also more and more looking for social and environmental information about companies</a:t>
            </a:r>
            <a:endParaRPr sz="4000">
              <a:solidFill>
                <a:schemeClr val="dk1"/>
              </a:solidFill>
              <a:latin typeface="Montserrat"/>
              <a:ea typeface="Montserrat"/>
              <a:cs typeface="Montserrat"/>
              <a:sym typeface="Montserrat"/>
            </a:endParaRPr>
          </a:p>
          <a:p>
            <a:pPr indent="-482600" lvl="0" marL="457200" rtl="0" algn="just">
              <a:lnSpc>
                <a:spcPct val="90000"/>
              </a:lnSpc>
              <a:spcBef>
                <a:spcPts val="0"/>
              </a:spcBef>
              <a:spcAft>
                <a:spcPts val="0"/>
              </a:spcAft>
              <a:buClr>
                <a:schemeClr val="lt1"/>
              </a:buClr>
              <a:buSzPts val="4000"/>
              <a:buFont typeface="Montserrat"/>
              <a:buChar char="➢"/>
            </a:pPr>
            <a:r>
              <a:rPr lang="en-US" sz="4000">
                <a:solidFill>
                  <a:schemeClr val="lt1"/>
                </a:solidFill>
                <a:latin typeface="Montserrat"/>
                <a:ea typeface="Montserrat"/>
                <a:cs typeface="Montserrat"/>
                <a:sym typeface="Montserrat"/>
              </a:rPr>
              <a:t>Consumers have also formed larger organized groups of consumers which are more and more important interest groups for companies</a:t>
            </a:r>
            <a:endParaRPr sz="4000">
              <a:solidFill>
                <a:schemeClr val="lt1"/>
              </a:solidFill>
              <a:latin typeface="Montserrat"/>
              <a:ea typeface="Montserrat"/>
              <a:cs typeface="Montserrat"/>
              <a:sym typeface="Montserrat"/>
            </a:endParaRPr>
          </a:p>
          <a:p>
            <a:pPr indent="0" lvl="0" marL="457200" rtl="0" algn="just">
              <a:lnSpc>
                <a:spcPct val="90000"/>
              </a:lnSpc>
              <a:spcBef>
                <a:spcPts val="0"/>
              </a:spcBef>
              <a:spcAft>
                <a:spcPts val="0"/>
              </a:spcAft>
              <a:buNone/>
            </a:pPr>
            <a:r>
              <a:t/>
            </a:r>
            <a:endParaRPr b="1" sz="4000">
              <a:solidFill>
                <a:schemeClr val="lt1"/>
              </a:solidFill>
              <a:latin typeface="Montserrat"/>
              <a:ea typeface="Montserrat"/>
              <a:cs typeface="Montserrat"/>
              <a:sym typeface="Montserrat"/>
            </a:endParaRPr>
          </a:p>
          <a:p>
            <a:pPr indent="0" lvl="0" marL="457200" rtl="0" algn="just">
              <a:lnSpc>
                <a:spcPct val="90000"/>
              </a:lnSpc>
              <a:spcBef>
                <a:spcPts val="0"/>
              </a:spcBef>
              <a:spcAft>
                <a:spcPts val="0"/>
              </a:spcAft>
              <a:buNone/>
            </a:pPr>
            <a:r>
              <a:t/>
            </a:r>
            <a:endParaRPr b="1" sz="4000">
              <a:solidFill>
                <a:schemeClr val="dk1"/>
              </a:solidFill>
              <a:latin typeface="Montserrat"/>
              <a:ea typeface="Montserrat"/>
              <a:cs typeface="Montserrat"/>
              <a:sym typeface="Montserrat"/>
            </a:endParaRPr>
          </a:p>
          <a:p>
            <a:pPr indent="0" lvl="0" marL="0" marR="0" rtl="0" algn="ctr">
              <a:lnSpc>
                <a:spcPct val="140000"/>
              </a:lnSpc>
              <a:spcBef>
                <a:spcPts val="0"/>
              </a:spcBef>
              <a:spcAft>
                <a:spcPts val="0"/>
              </a:spcAft>
              <a:buNone/>
            </a:pPr>
            <a:r>
              <a:t/>
            </a:r>
            <a:endParaRPr sz="4000">
              <a:solidFill>
                <a:srgbClr val="FFFFFF"/>
              </a:solidFill>
              <a:latin typeface="Montserrat"/>
              <a:ea typeface="Montserrat"/>
              <a:cs typeface="Montserrat"/>
              <a:sym typeface="Montserra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BCD4"/>
        </a:solidFill>
      </p:bgPr>
    </p:bg>
    <p:spTree>
      <p:nvGrpSpPr>
        <p:cNvPr id="187" name="Shape 187"/>
        <p:cNvGrpSpPr/>
        <p:nvPr/>
      </p:nvGrpSpPr>
      <p:grpSpPr>
        <a:xfrm>
          <a:off x="0" y="0"/>
          <a:ext cx="0" cy="0"/>
          <a:chOff x="0" y="0"/>
          <a:chExt cx="0" cy="0"/>
        </a:xfrm>
      </p:grpSpPr>
      <p:sp>
        <p:nvSpPr>
          <p:cNvPr id="188" name="Google Shape;188;p24"/>
          <p:cNvSpPr/>
          <p:nvPr/>
        </p:nvSpPr>
        <p:spPr>
          <a:xfrm>
            <a:off x="0" y="0"/>
            <a:ext cx="18288000" cy="24438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4"/>
          <p:cNvSpPr txBox="1"/>
          <p:nvPr/>
        </p:nvSpPr>
        <p:spPr>
          <a:xfrm>
            <a:off x="1270800" y="1061350"/>
            <a:ext cx="15746400" cy="973500"/>
          </a:xfrm>
          <a:prstGeom prst="rect">
            <a:avLst/>
          </a:prstGeom>
          <a:noFill/>
          <a:ln>
            <a:noFill/>
          </a:ln>
        </p:spPr>
        <p:txBody>
          <a:bodyPr anchorCtr="0" anchor="t" bIns="0" lIns="0" spcFirstLastPara="1" rIns="0" wrap="square" tIns="0">
            <a:noAutofit/>
          </a:bodyPr>
          <a:lstStyle/>
          <a:p>
            <a:pPr indent="0" lvl="0" marL="0" marR="0" rtl="0" algn="ctr">
              <a:lnSpc>
                <a:spcPct val="131000"/>
              </a:lnSpc>
              <a:spcBef>
                <a:spcPts val="0"/>
              </a:spcBef>
              <a:spcAft>
                <a:spcPts val="0"/>
              </a:spcAft>
              <a:buClr>
                <a:schemeClr val="dk1"/>
              </a:buClr>
              <a:buSzPts val="1100"/>
              <a:buFont typeface="Arial"/>
              <a:buNone/>
            </a:pPr>
            <a:r>
              <a:rPr b="1" lang="en-US" sz="3600">
                <a:solidFill>
                  <a:srgbClr val="00BCD4"/>
                </a:solidFill>
                <a:latin typeface="Montserrat"/>
                <a:ea typeface="Montserrat"/>
                <a:cs typeface="Montserrat"/>
                <a:sym typeface="Montserrat"/>
              </a:rPr>
              <a:t>CONSUMER AWARENESS - RELATED CONCEPTS </a:t>
            </a:r>
            <a:endParaRPr b="1" sz="3600">
              <a:solidFill>
                <a:srgbClr val="00BCD4"/>
              </a:solidFill>
              <a:latin typeface="Montserrat"/>
              <a:ea typeface="Montserrat"/>
              <a:cs typeface="Montserrat"/>
              <a:sym typeface="Montserrat"/>
            </a:endParaRPr>
          </a:p>
          <a:p>
            <a:pPr indent="0" lvl="0" marL="0" marR="0" rtl="0" algn="ctr">
              <a:lnSpc>
                <a:spcPct val="131000"/>
              </a:lnSpc>
              <a:spcBef>
                <a:spcPts val="0"/>
              </a:spcBef>
              <a:spcAft>
                <a:spcPts val="0"/>
              </a:spcAft>
              <a:buClr>
                <a:schemeClr val="dk1"/>
              </a:buClr>
              <a:buSzPts val="1100"/>
              <a:buFont typeface="Arial"/>
              <a:buNone/>
            </a:pPr>
            <a:r>
              <a:t/>
            </a:r>
            <a:endParaRPr b="1" sz="3600">
              <a:solidFill>
                <a:srgbClr val="00BCD4"/>
              </a:solidFill>
              <a:latin typeface="Montserrat"/>
              <a:ea typeface="Montserrat"/>
              <a:cs typeface="Montserrat"/>
              <a:sym typeface="Montserrat"/>
            </a:endParaRPr>
          </a:p>
          <a:p>
            <a:pPr indent="0" lvl="0" marL="0" marR="0" rtl="0" algn="ctr">
              <a:lnSpc>
                <a:spcPct val="131000"/>
              </a:lnSpc>
              <a:spcBef>
                <a:spcPts val="0"/>
              </a:spcBef>
              <a:spcAft>
                <a:spcPts val="0"/>
              </a:spcAft>
              <a:buNone/>
            </a:pPr>
            <a:r>
              <a:t/>
            </a:r>
            <a:endParaRPr b="1" sz="3600">
              <a:solidFill>
                <a:srgbClr val="00BCD4"/>
              </a:solidFill>
              <a:latin typeface="Montserrat"/>
              <a:ea typeface="Montserrat"/>
              <a:cs typeface="Montserrat"/>
              <a:sym typeface="Montserrat"/>
            </a:endParaRPr>
          </a:p>
        </p:txBody>
      </p:sp>
      <p:sp>
        <p:nvSpPr>
          <p:cNvPr id="190" name="Google Shape;190;p24"/>
          <p:cNvSpPr/>
          <p:nvPr/>
        </p:nvSpPr>
        <p:spPr>
          <a:xfrm>
            <a:off x="1028700" y="9171390"/>
            <a:ext cx="16230600" cy="870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91" name="Google Shape;191;p24"/>
          <p:cNvPicPr preferRelativeResize="0"/>
          <p:nvPr/>
        </p:nvPicPr>
        <p:blipFill rotWithShape="1">
          <a:blip r:embed="rId3">
            <a:alphaModFix/>
          </a:blip>
          <a:srcRect b="0" l="0" r="0" t="0"/>
          <a:stretch/>
        </p:blipFill>
        <p:spPr>
          <a:xfrm rot="-5400000">
            <a:off x="17104108" y="9103107"/>
            <a:ext cx="1800598" cy="567188"/>
          </a:xfrm>
          <a:prstGeom prst="rect">
            <a:avLst/>
          </a:prstGeom>
          <a:noFill/>
          <a:ln>
            <a:noFill/>
          </a:ln>
        </p:spPr>
      </p:pic>
      <p:sp>
        <p:nvSpPr>
          <p:cNvPr id="192" name="Google Shape;192;p24"/>
          <p:cNvSpPr txBox="1"/>
          <p:nvPr/>
        </p:nvSpPr>
        <p:spPr>
          <a:xfrm>
            <a:off x="1270800" y="3253050"/>
            <a:ext cx="15746400" cy="5762400"/>
          </a:xfrm>
          <a:prstGeom prst="rect">
            <a:avLst/>
          </a:prstGeom>
          <a:noFill/>
          <a:ln>
            <a:noFill/>
          </a:ln>
        </p:spPr>
        <p:txBody>
          <a:bodyPr anchorCtr="0" anchor="t" bIns="0" lIns="0" spcFirstLastPara="1" rIns="0" wrap="square" tIns="0">
            <a:noAutofit/>
          </a:bodyPr>
          <a:lstStyle/>
          <a:p>
            <a:pPr indent="-609600" lvl="0" marL="457200" marR="0" rtl="0" algn="ctr">
              <a:lnSpc>
                <a:spcPct val="140000"/>
              </a:lnSpc>
              <a:spcBef>
                <a:spcPts val="0"/>
              </a:spcBef>
              <a:spcAft>
                <a:spcPts val="0"/>
              </a:spcAft>
              <a:buClr>
                <a:schemeClr val="dk1"/>
              </a:buClr>
              <a:buSzPts val="6000"/>
              <a:buFont typeface="Montserrat"/>
              <a:buChar char="➢"/>
            </a:pPr>
            <a:r>
              <a:rPr b="1" lang="en-US" sz="6000">
                <a:solidFill>
                  <a:schemeClr val="dk1"/>
                </a:solidFill>
                <a:latin typeface="Montserrat"/>
                <a:ea typeface="Montserrat"/>
                <a:cs typeface="Montserrat"/>
                <a:sym typeface="Montserrat"/>
              </a:rPr>
              <a:t>Customer awareness</a:t>
            </a:r>
            <a:endParaRPr b="1" sz="6000">
              <a:solidFill>
                <a:schemeClr val="dk1"/>
              </a:solidFill>
              <a:latin typeface="Montserrat"/>
              <a:ea typeface="Montserrat"/>
              <a:cs typeface="Montserrat"/>
              <a:sym typeface="Montserrat"/>
            </a:endParaRPr>
          </a:p>
          <a:p>
            <a:pPr indent="-609600" lvl="0" marL="457200" marR="0" rtl="0" algn="ctr">
              <a:lnSpc>
                <a:spcPct val="140000"/>
              </a:lnSpc>
              <a:spcBef>
                <a:spcPts val="0"/>
              </a:spcBef>
              <a:spcAft>
                <a:spcPts val="0"/>
              </a:spcAft>
              <a:buClr>
                <a:schemeClr val="dk1"/>
              </a:buClr>
              <a:buSzPts val="6000"/>
              <a:buFont typeface="Montserrat"/>
              <a:buChar char="➢"/>
            </a:pPr>
            <a:r>
              <a:rPr b="1" lang="en-US" sz="6000">
                <a:solidFill>
                  <a:schemeClr val="dk1"/>
                </a:solidFill>
                <a:latin typeface="Montserrat"/>
                <a:ea typeface="Montserrat"/>
                <a:cs typeface="Montserrat"/>
                <a:sym typeface="Montserrat"/>
              </a:rPr>
              <a:t>Consumerism</a:t>
            </a:r>
            <a:endParaRPr b="1" sz="6000">
              <a:solidFill>
                <a:schemeClr val="dk1"/>
              </a:solidFill>
              <a:latin typeface="Montserrat"/>
              <a:ea typeface="Montserrat"/>
              <a:cs typeface="Montserrat"/>
              <a:sym typeface="Montserrat"/>
            </a:endParaRPr>
          </a:p>
          <a:p>
            <a:pPr indent="-609600" lvl="0" marL="457200" marR="0" rtl="0" algn="ctr">
              <a:lnSpc>
                <a:spcPct val="140000"/>
              </a:lnSpc>
              <a:spcBef>
                <a:spcPts val="0"/>
              </a:spcBef>
              <a:spcAft>
                <a:spcPts val="0"/>
              </a:spcAft>
              <a:buClr>
                <a:schemeClr val="dk1"/>
              </a:buClr>
              <a:buSzPts val="6000"/>
              <a:buFont typeface="Montserrat"/>
              <a:buChar char="➢"/>
            </a:pPr>
            <a:r>
              <a:rPr b="1" lang="en-US" sz="6000">
                <a:solidFill>
                  <a:schemeClr val="dk1"/>
                </a:solidFill>
                <a:latin typeface="Montserrat"/>
                <a:ea typeface="Montserrat"/>
                <a:cs typeface="Montserrat"/>
                <a:sym typeface="Montserrat"/>
              </a:rPr>
              <a:t>Consumer rights</a:t>
            </a:r>
            <a:endParaRPr b="1" sz="6000">
              <a:solidFill>
                <a:schemeClr val="dk1"/>
              </a:solidFill>
              <a:latin typeface="Montserrat"/>
              <a:ea typeface="Montserrat"/>
              <a:cs typeface="Montserrat"/>
              <a:sym typeface="Montserrat"/>
            </a:endParaRPr>
          </a:p>
          <a:p>
            <a:pPr indent="0" lvl="0" marL="457200" marR="0" rtl="0" algn="ctr">
              <a:lnSpc>
                <a:spcPct val="140000"/>
              </a:lnSpc>
              <a:spcBef>
                <a:spcPts val="0"/>
              </a:spcBef>
              <a:spcAft>
                <a:spcPts val="0"/>
              </a:spcAft>
              <a:buNone/>
            </a:pPr>
            <a:r>
              <a:t/>
            </a:r>
            <a:endParaRPr b="1" sz="3600">
              <a:solidFill>
                <a:schemeClr val="dk1"/>
              </a:solidFill>
              <a:latin typeface="Montserrat"/>
              <a:ea typeface="Montserrat"/>
              <a:cs typeface="Montserrat"/>
              <a:sym typeface="Montserrat"/>
            </a:endParaRPr>
          </a:p>
          <a:p>
            <a:pPr indent="0" lvl="0" marL="0" marR="0" rtl="0" algn="ctr">
              <a:lnSpc>
                <a:spcPct val="140000"/>
              </a:lnSpc>
              <a:spcBef>
                <a:spcPts val="0"/>
              </a:spcBef>
              <a:spcAft>
                <a:spcPts val="0"/>
              </a:spcAft>
              <a:buNone/>
            </a:pPr>
            <a:r>
              <a:t/>
            </a:r>
            <a:endParaRPr b="1" sz="4400">
              <a:solidFill>
                <a:schemeClr val="dk1"/>
              </a:solidFill>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Custom Design">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