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3b40e1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3b40e1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ce276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ce276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9ce2766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9ce2766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3c18d35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93c18d35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93c18d35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93c18d35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c18d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c18d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c18d35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c18d35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3c18d3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3c18d3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3c18d35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3c18d3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3c18d3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3c18d3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3c18d35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3c18d35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3c18d35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3c18d35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3b40e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73b40e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XanderJB/Gribanov_195/tree/main/Courses/%D0%9E%D1%81%D0%BD%D0%BE%D0%B2%D1%8B%20%D0%BF%D1%80%D0%BE%D0%B3%D1%80%D0%B0%D0%BC%D0%BC%D0%B8%D1%80%D0%BE%D0%B2%D0%B0%D0%BD%D0%B8%D1%8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программирования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93700" y="3986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Грибанов Александр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195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Площадь трапеции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85275"/>
            <a:ext cx="7959451" cy="28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Нахождение максимума чисел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0" y="2044350"/>
            <a:ext cx="8707723" cy="28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For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0100"/>
            <a:ext cx="7688702" cy="32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Gribanov_195/Courses/Основы программирования at main · XanderJB/Gribanov_195 (github.com)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3 признака успешного программиста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вам должно это нравиться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у вас должна быть к этому предрасположенность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никогда не сдавайся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б</a:t>
            </a:r>
            <a:b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а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а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б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в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Совпало 4 / 5 - все в порядке :)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рассмотреть на примере яичницы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75" y="2426500"/>
            <a:ext cx="5314226" cy="26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изучаемого языка программирования я выбрал JavaScript.  Его просто изучать,  у него не сложный синтаксис и у него масса всеразличных применений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325" y="2888650"/>
            <a:ext cx="4300825" cy="18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программа на JS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0" y="1853850"/>
            <a:ext cx="5734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Приветствие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146275" cy="2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00" y="2078875"/>
            <a:ext cx="3349250" cy="2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Калькулятор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66" y="1866571"/>
            <a:ext cx="392226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697" y="1863496"/>
            <a:ext cx="3972000" cy="12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872" y="3563796"/>
            <a:ext cx="3972000" cy="12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Конвертер валют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5" y="2078875"/>
            <a:ext cx="8102875" cy="28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