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aleway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6.xml"/><Relationship Id="rId22" Type="http://schemas.openxmlformats.org/officeDocument/2006/relationships/font" Target="fonts/Lato-italic.fntdata"/><Relationship Id="rId10" Type="http://schemas.openxmlformats.org/officeDocument/2006/relationships/slide" Target="slides/slide5.xml"/><Relationship Id="rId21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La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bold.fntdata"/><Relationship Id="rId16" Type="http://schemas.openxmlformats.org/officeDocument/2006/relationships/font" Target="fonts/Raleway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aleway-boldItalic.fntdata"/><Relationship Id="rId6" Type="http://schemas.openxmlformats.org/officeDocument/2006/relationships/slide" Target="slides/slide1.xml"/><Relationship Id="rId18" Type="http://schemas.openxmlformats.org/officeDocument/2006/relationships/font" Target="fonts/Raleway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f93c18d35c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f93c18d35c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f93c18d35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f93c18d35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f93c18d35c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f93c18d35c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f93c18d35c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f93c18d35c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f93c18d35c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f93c18d35c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f93c18d35c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f93c18d35c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f93c18d35c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f93c18d35c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f93c18d35c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f93c18d35c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f93c18d35c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f93c18d35c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7.png"/><Relationship Id="rId5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github.com/XanderJB/Gribanov_195/tree/main/Courses/%D0%9E%D1%81%D0%BD%D0%BE%D0%B2%D1%8B%20%D0%BF%D1%80%D0%BE%D0%B3%D1%80%D0%B0%D0%BC%D0%BC%D0%B8%D1%80%D0%BE%D0%B2%D0%B0%D0%BD%D0%B8%D1%8F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Основы программирования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493700" y="39868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Подготовил: Грибанов Александр 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195 группа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Спасибо за внимание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latin typeface="Times New Roman"/>
                <a:ea typeface="Times New Roman"/>
                <a:cs typeface="Times New Roman"/>
                <a:sym typeface="Times New Roman"/>
              </a:rPr>
              <a:t>3 признака успешного программиста</a:t>
            </a:r>
            <a:endParaRPr sz="3000"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1) вам должно это нравиться</a:t>
            </a:r>
            <a:b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2) у вас должна быть к этому предрасположенность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3) никогда не сдавайся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Тест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1) б</a:t>
            </a:r>
            <a:br>
              <a:rPr lang="ru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ru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2) а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3) а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4) б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5) в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Совпало 4 / 5 - все в порядке :)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Алгоритмы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Можно рассмотреть на примере яичницы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6" name="Google Shape;10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6975" y="2426500"/>
            <a:ext cx="5314226" cy="267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Язык программирования</a:t>
            </a:r>
            <a:endParaRPr/>
          </a:p>
        </p:txBody>
      </p:sp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 качестве изучаемого языка программирования я выбрал JavaScript.  Его просто изучать,  у него не сложный синтаксис и у него масса всеразличных применений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3" name="Google Shape;11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7325" y="2888650"/>
            <a:ext cx="4300825" cy="1896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Первая программа на JS</a:t>
            </a:r>
            <a:endParaRPr/>
          </a:p>
        </p:txBody>
      </p:sp>
      <p:sp>
        <p:nvSpPr>
          <p:cNvPr id="119" name="Google Shape;119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0" name="Google Shape;12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5850" y="1853850"/>
            <a:ext cx="5734050" cy="307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Приветствие</a:t>
            </a:r>
            <a:endParaRPr/>
          </a:p>
        </p:txBody>
      </p:sp>
      <p:sp>
        <p:nvSpPr>
          <p:cNvPr id="126" name="Google Shape;126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7" name="Google Shape;12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2078875"/>
            <a:ext cx="3146275" cy="220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68900" y="2078875"/>
            <a:ext cx="3349250" cy="220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Калькулятор</a:t>
            </a:r>
            <a:endParaRPr/>
          </a:p>
        </p:txBody>
      </p:sp>
      <p:sp>
        <p:nvSpPr>
          <p:cNvPr id="134" name="Google Shape;134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5" name="Google Shape;13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866" y="1866571"/>
            <a:ext cx="3922261" cy="12426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78697" y="1863496"/>
            <a:ext cx="3972000" cy="124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42872" y="3563796"/>
            <a:ext cx="3972000" cy="124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GitHub</a:t>
            </a:r>
            <a:endParaRPr/>
          </a:p>
        </p:txBody>
      </p:sp>
      <p:sp>
        <p:nvSpPr>
          <p:cNvPr id="143" name="Google Shape;143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Gribanov_195/Courses/Основы программирования at main · XanderJB/Gribanov_195 (github.com)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