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68" r:id="rId19"/>
    <p:sldId id="269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3b40e1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3b40e1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ce2766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ce2766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ce2766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ce2766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3c18d35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3c18d35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93c18d35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93c18d35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c18d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c18d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c18d35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c18d35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c18d3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c18d35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c18d3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c18d35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c18d35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c18d35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c18d35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c18d35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3c18d35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3c18d35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3b40e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3b40e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nderJB/Gribanov_195/tree/main/Courses/%D0%9E%D1%81%D0%BD%D0%BE%D0%B2%D1%8B%20%D0%BF%D1%80%D0%BE%D0%B3%D1%80%D0%B0%D0%BC%D0%BC%D0%B8%D1%80%D0%BE%D0%B2%D0%B0%D0%BD%D0%B8%D1%8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xanderjb.github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программирования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93700" y="398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Грибанов Александр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195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Площадь трапеции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50" y="1846251"/>
            <a:ext cx="7959451" cy="2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максимума чисел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0" y="2044350"/>
            <a:ext cx="8707723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0100"/>
            <a:ext cx="7688702" cy="3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0E8D9-63EF-49FA-86E2-F1921A17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Игра «Угадайка»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CCE377-ABA3-42E4-BAFB-FAFFA847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340894" cy="359525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1902B-E6F1-4564-A3A8-397AC77F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1" y="1920948"/>
            <a:ext cx="8165804" cy="3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8583-AE0F-4E67-9C39-DCD2CDA5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ACC3A9-B3BB-431E-B568-5942E598F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just">
              <a:buNone/>
            </a:pPr>
            <a:r>
              <a:rPr lang="ru-RU" dirty="0"/>
              <a:t>Массив – это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структура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данных, в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которой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хранятся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элементы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одного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типа.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Его можно представить, как набор пронумерованных ячеек, в каждую из которых можно поместить какие-то данные (один элемент данных в одну ячейку).</a:t>
            </a:r>
          </a:p>
          <a:p>
            <a:pPr marL="146050" indent="0" algn="just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9723A4-923A-4B0C-BC19-E26A3758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1" y="2962940"/>
            <a:ext cx="3140149" cy="21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355C3-BF6E-4A62-89D9-6FE54CCE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Сайт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5BFF98-3EAB-4E04-AA7D-83D3DC23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окончания обучения мной был создан сайт, где размещены примеры моих работ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83AB2-9772-4BE3-855A-99579BF1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60" y="2404102"/>
            <a:ext cx="4990214" cy="26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9BD2E-2C77-4730-B3AD-8F2615EF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Угадайка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BDCD5-6B9B-49C4-835F-6CF29F22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4028" y="3544185"/>
            <a:ext cx="1545265" cy="79578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AABA3-8227-4001-82FC-BB253508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69" y="2078875"/>
            <a:ext cx="5812465" cy="29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F2C9F-85E4-4766-898A-5654E3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Загадки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DC657-F56D-4A86-ABF7-4350514C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3839062" y="2936477"/>
            <a:ext cx="1030650" cy="108263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56B50-6086-43FD-930B-51E04246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15" y="1922019"/>
            <a:ext cx="5769935" cy="30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Ссылки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Gribanov_195/Courses/Основы программирования at main · XanderJB/Gribanov_195 (github.com)</a:t>
            </a:r>
            <a:endParaRPr lang="ru"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dirty="0">
                <a:hlinkClick r:id="rId4"/>
              </a:rPr>
              <a:t>Личный сайт студента </a:t>
            </a:r>
            <a:r>
              <a:rPr lang="en-US" dirty="0" err="1">
                <a:hlinkClick r:id="rId4"/>
              </a:rPr>
              <a:t>GeekBrains</a:t>
            </a:r>
            <a:r>
              <a:rPr lang="en-US" dirty="0">
                <a:hlinkClick r:id="rId4"/>
              </a:rPr>
              <a:t> (xanderjb.github.io)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3 признака успешного программиста</a:t>
            </a:r>
            <a:endParaRPr sz="30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вам должно это нравиться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у вас должна быть к этому предрасположенность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никогда не сдавайся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б</a:t>
            </a:r>
            <a:b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а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а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б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Совпало 4 / 5 - все в порядке :)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рассмотреть на примере яичницы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2426500"/>
            <a:ext cx="5314226" cy="2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изучаемого языка программирования я выбрал JavaScript.  Его просто изучать,  у него не сложный синтаксис и у него масса всеразличных применений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2888650"/>
            <a:ext cx="4300825" cy="1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программа на JS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853850"/>
            <a:ext cx="5734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Приветствие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146275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2078875"/>
            <a:ext cx="3349250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29992" cy="111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66" y="1866571"/>
            <a:ext cx="392226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97" y="1863496"/>
            <a:ext cx="3972000" cy="12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72" y="3563796"/>
            <a:ext cx="3972000" cy="1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Конвертер валют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2078875"/>
            <a:ext cx="8102875" cy="28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201</Words>
  <Application>Microsoft Office PowerPoint</Application>
  <PresentationFormat>Экран (16:9)</PresentationFormat>
  <Paragraphs>35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Lato</vt:lpstr>
      <vt:lpstr>Arial</vt:lpstr>
      <vt:lpstr>YS Text</vt:lpstr>
      <vt:lpstr>Raleway</vt:lpstr>
      <vt:lpstr>Times New Roman</vt:lpstr>
      <vt:lpstr>Streamline</vt:lpstr>
      <vt:lpstr>Основы программирования</vt:lpstr>
      <vt:lpstr>3 признака успешного программиста</vt:lpstr>
      <vt:lpstr>Тест</vt:lpstr>
      <vt:lpstr>Алгоритмы</vt:lpstr>
      <vt:lpstr>Язык программирования</vt:lpstr>
      <vt:lpstr>Первая программа на JS</vt:lpstr>
      <vt:lpstr>Приветствие</vt:lpstr>
      <vt:lpstr>Калькулятор</vt:lpstr>
      <vt:lpstr>Конвертер валют</vt:lpstr>
      <vt:lpstr>Площадь трапеции</vt:lpstr>
      <vt:lpstr>Нахождение максимума чисел</vt:lpstr>
      <vt:lpstr>Цикл For</vt:lpstr>
      <vt:lpstr>Игра «Угадайка»</vt:lpstr>
      <vt:lpstr>Массив</vt:lpstr>
      <vt:lpstr>Сайт</vt:lpstr>
      <vt:lpstr>Угадайка</vt:lpstr>
      <vt:lpstr>Загадки</vt:lpstr>
      <vt:lpstr>Ссылки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Александр</dc:creator>
  <cp:lastModifiedBy>Sasuke</cp:lastModifiedBy>
  <cp:revision>3</cp:revision>
  <dcterms:modified xsi:type="dcterms:W3CDTF">2021-11-11T10:15:45Z</dcterms:modified>
</cp:coreProperties>
</file>