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7fb1cb2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7fb1cb2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7fb210b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7fb210b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7fb210c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7fb210c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7fb210c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7fb210c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7fb210c1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7fb210c1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7fb210c1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7fb210c1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XanderJB/GB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Изучение курса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“C# - быстрый старт”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23400" y="3905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Подготовил: студент 3 курса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специальности “ИС и программирование”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Грибанов Александр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Вводный урок;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Зачем изучать С#;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Применение ЯП C# в программировании;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консольных приложений на языке C#.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изучать C#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Универсальность;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Простота;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Популярность;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Большое количество библиотек;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Наличие хорошей документации.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Где применяется ЯП C#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2D и 3D игр (также работа Unity);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Машинное обучение;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Игры и приложения для мобильных устройств;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Веб-приложения.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консольного приложения на C#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80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Программа в действии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1" cy="380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программы на GitHub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Ссылка на код программы: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https://github.com/XanderJB/GB.git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