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3b40e1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3b40e1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9ce2766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9ce2766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9ce2766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9ce27668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3c18d35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93c18d35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93c18d35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93c18d35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3c18d3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3c18d3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3c18d35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3c18d35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3c18d3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3c18d35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93c18d35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93c18d35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93c18d35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93c18d35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3c18d35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93c18d35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93c18d35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93c18d35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3b40e1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73b40e1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nderJB/Gribanov_195/tree/main/Courses/%D0%9E%D1%81%D0%BD%D0%BE%D0%B2%D1%8B%20%D0%BF%D1%80%D0%BE%D0%B3%D1%80%D0%B0%D0%BC%D0%BC%D0%B8%D1%80%D0%BE%D0%B2%D0%B0%D0%BD%D0%B8%D1%8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программирования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93700" y="3986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Грибанов Александр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195 группа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Площадь трапеции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50" y="1846251"/>
            <a:ext cx="7959451" cy="28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Нахождение максимума чисел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0" y="2044350"/>
            <a:ext cx="8707723" cy="28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For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80100"/>
            <a:ext cx="7688702" cy="32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0E8D9-63EF-49FA-86E2-F1921A17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Игра «Угадайка»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CCE377-ABA3-42E4-BAFB-FAFFA847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340894" cy="359525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6DCE15-C975-4C90-A1C9-0C2C2267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9" y="1952225"/>
            <a:ext cx="4206605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4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Gribanov_195/Courses/Основы программирования at main · XanderJB/Gribanov_195 (github.com)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3 признака успешного программиста</a:t>
            </a:r>
            <a:endParaRPr sz="300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вам должно это нравиться</a:t>
            </a:r>
            <a:b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у вас должна быть к этому предрасположенность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никогда не сдавайся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б</a:t>
            </a:r>
            <a:b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а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а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б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в</a:t>
            </a: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Совпало 4 / 5 - все в порядке :)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рассмотреть на примере яичницы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75" y="2426500"/>
            <a:ext cx="5314226" cy="267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изучаемого языка программирования я выбрал JavaScript.  Его просто изучать,  у него не сложный синтаксис и у него масса всеразличных применений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325" y="2888650"/>
            <a:ext cx="4300825" cy="18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Первая программа на JS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50" y="1853850"/>
            <a:ext cx="5734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Приветствие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146275" cy="2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900" y="2078875"/>
            <a:ext cx="3349250" cy="22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Калькулятор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29992" cy="111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66" y="1866571"/>
            <a:ext cx="392226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697" y="1863496"/>
            <a:ext cx="3972000" cy="12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872" y="3563796"/>
            <a:ext cx="3972000" cy="12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Конвертер валют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75" y="2078875"/>
            <a:ext cx="8102875" cy="28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Экран (16:9)</PresentationFormat>
  <Paragraphs>28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Raleway</vt:lpstr>
      <vt:lpstr>Times New Roman</vt:lpstr>
      <vt:lpstr>Arial</vt:lpstr>
      <vt:lpstr>Lato</vt:lpstr>
      <vt:lpstr>Streamline</vt:lpstr>
      <vt:lpstr>Основы программирования</vt:lpstr>
      <vt:lpstr>3 признака успешного программиста</vt:lpstr>
      <vt:lpstr>Тест</vt:lpstr>
      <vt:lpstr>Алгоритмы</vt:lpstr>
      <vt:lpstr>Язык программирования</vt:lpstr>
      <vt:lpstr>Первая программа на JS</vt:lpstr>
      <vt:lpstr>Приветствие</vt:lpstr>
      <vt:lpstr>Калькулятор</vt:lpstr>
      <vt:lpstr>Конвертер валют</vt:lpstr>
      <vt:lpstr>Площадь трапеции</vt:lpstr>
      <vt:lpstr>Нахождение максимума чисел</vt:lpstr>
      <vt:lpstr>Цикл For</vt:lpstr>
      <vt:lpstr>Игра «Угадайка»</vt:lpstr>
      <vt:lpstr>GitHub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</dc:title>
  <dc:creator>Александр</dc:creator>
  <cp:lastModifiedBy>Sasuke Uchiha</cp:lastModifiedBy>
  <cp:revision>1</cp:revision>
  <dcterms:modified xsi:type="dcterms:W3CDTF">2021-10-25T10:09:34Z</dcterms:modified>
</cp:coreProperties>
</file>