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19D287F-9044-4432-823F-69F91C583B7E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73A732E-AB64-4EFE-8569-2A3E0E45CD0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702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287F-9044-4432-823F-69F91C583B7E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732E-AB64-4EFE-8569-2A3E0E45C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24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287F-9044-4432-823F-69F91C583B7E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732E-AB64-4EFE-8569-2A3E0E45C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64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287F-9044-4432-823F-69F91C583B7E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732E-AB64-4EFE-8569-2A3E0E45C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86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287F-9044-4432-823F-69F91C583B7E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732E-AB64-4EFE-8569-2A3E0E45CD0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41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287F-9044-4432-823F-69F91C583B7E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732E-AB64-4EFE-8569-2A3E0E45C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7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287F-9044-4432-823F-69F91C583B7E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732E-AB64-4EFE-8569-2A3E0E45C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12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287F-9044-4432-823F-69F91C583B7E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732E-AB64-4EFE-8569-2A3E0E45C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18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287F-9044-4432-823F-69F91C583B7E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732E-AB64-4EFE-8569-2A3E0E45C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53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287F-9044-4432-823F-69F91C583B7E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732E-AB64-4EFE-8569-2A3E0E45C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08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287F-9044-4432-823F-69F91C583B7E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732E-AB64-4EFE-8569-2A3E0E45C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21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19D287F-9044-4432-823F-69F91C583B7E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73A732E-AB64-4EFE-8569-2A3E0E45CD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30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F4FCF-CF1B-4ED7-8826-268C40C0A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552" y="550505"/>
            <a:ext cx="9418320" cy="3046445"/>
          </a:xfrm>
        </p:spPr>
        <p:txBody>
          <a:bodyPr>
            <a:normAutofit/>
          </a:bodyPr>
          <a:lstStyle/>
          <a:p>
            <a:r>
              <a:rPr lang="ru-RU" sz="6600" dirty="0"/>
              <a:t>Создание мобильных приложений на </a:t>
            </a:r>
            <a:r>
              <a:rPr lang="en-US" sz="6600" dirty="0"/>
              <a:t>C# </a:t>
            </a:r>
            <a:r>
              <a:rPr lang="ru-RU" sz="6600" dirty="0"/>
              <a:t>и </a:t>
            </a:r>
            <a:r>
              <a:rPr lang="en-US" sz="6600" dirty="0"/>
              <a:t>Xamarin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C86119-45CF-4397-BA76-4E801A81D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787" y="5010960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Подготовил студент 3 курса специальности «ИС и программирование», группа 195</a:t>
            </a:r>
          </a:p>
          <a:p>
            <a:pPr algn="r"/>
            <a:r>
              <a:rPr lang="ru-RU" dirty="0"/>
              <a:t>Грибанов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369519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7BEC0-0173-410C-AA29-ABFF65FF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C02C56-FBF0-417C-A07A-3739F037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en-US" dirty="0"/>
              <a:t>Xamarin.Forms</a:t>
            </a:r>
          </a:p>
          <a:p>
            <a:r>
              <a:rPr lang="ru-RU" dirty="0"/>
              <a:t>Цель обучения</a:t>
            </a:r>
          </a:p>
          <a:p>
            <a:r>
              <a:rPr lang="ru-RU" dirty="0"/>
              <a:t>Начало работы</a:t>
            </a:r>
          </a:p>
        </p:txBody>
      </p:sp>
    </p:spTree>
    <p:extLst>
      <p:ext uri="{BB962C8B-B14F-4D97-AF65-F5344CB8AC3E}">
        <p14:creationId xmlns:p14="http://schemas.microsoft.com/office/powerpoint/2010/main" val="417271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68C64-5B05-437E-A4A0-4EBD8FCE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en-US" dirty="0"/>
              <a:t>Xamarin.Forms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2AED6-F565-4E13-89E1-4280AFA31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121" y="1491204"/>
            <a:ext cx="6367369" cy="1824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Xamarin.Forms – </a:t>
            </a:r>
            <a:r>
              <a:rPr lang="ru-RU" dirty="0"/>
              <a:t>это платформа для создания собственных мобильных приложений </a:t>
            </a:r>
            <a:r>
              <a:rPr lang="en-US" dirty="0"/>
              <a:t>C# </a:t>
            </a:r>
            <a:r>
              <a:rPr lang="ru-RU" dirty="0"/>
              <a:t>и </a:t>
            </a:r>
            <a:r>
              <a:rPr lang="en-US" dirty="0"/>
              <a:t>XAML </a:t>
            </a:r>
            <a:r>
              <a:rPr lang="ru-RU" dirty="0"/>
              <a:t>с помощью </a:t>
            </a:r>
            <a:r>
              <a:rPr lang="en-US" dirty="0"/>
              <a:t>IDE Visual Studio (</a:t>
            </a:r>
            <a:r>
              <a:rPr lang="ru-RU" dirty="0"/>
              <a:t>далее </a:t>
            </a:r>
            <a:r>
              <a:rPr lang="en-US" dirty="0"/>
              <a:t>VS)</a:t>
            </a:r>
          </a:p>
          <a:p>
            <a:pPr marL="0" indent="0">
              <a:buNone/>
            </a:pPr>
            <a:r>
              <a:rPr lang="ru-RU" dirty="0"/>
              <a:t>Применяется для созданий приложений магазинов, служб доставки, ресторанов и т.д.</a:t>
            </a:r>
            <a:endParaRPr lang="en-US" dirty="0"/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3EB07-78FD-4AA9-AB86-F372DEB11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082" y="3542361"/>
            <a:ext cx="4018772" cy="279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92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6D201-304C-4636-88F2-E8C7BFA6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обучения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8FC877-4C0A-4DB9-A6B2-219D6D7CB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Изучение базовой структуры мобильного приложения </a:t>
            </a:r>
            <a:r>
              <a:rPr lang="en-US" dirty="0"/>
              <a:t>Xamarin.Forms</a:t>
            </a:r>
          </a:p>
          <a:p>
            <a:r>
              <a:rPr lang="ru-RU" dirty="0"/>
              <a:t>Определение общего пользовательского интерфейса для </a:t>
            </a:r>
            <a:r>
              <a:rPr lang="en-US" dirty="0"/>
              <a:t>IOS</a:t>
            </a:r>
            <a:r>
              <a:rPr lang="ru-RU" dirty="0"/>
              <a:t> и</a:t>
            </a:r>
            <a:r>
              <a:rPr lang="en-US" dirty="0"/>
              <a:t> Android</a:t>
            </a:r>
          </a:p>
          <a:p>
            <a:r>
              <a:rPr lang="ru-RU" dirty="0"/>
              <a:t>Развертывание приложения из </a:t>
            </a:r>
            <a:r>
              <a:rPr lang="en-US" dirty="0"/>
              <a:t>VS</a:t>
            </a:r>
            <a:r>
              <a:rPr lang="ru-RU" dirty="0"/>
              <a:t> в </a:t>
            </a:r>
            <a:r>
              <a:rPr lang="en-US" dirty="0"/>
              <a:t>Android </a:t>
            </a:r>
            <a:r>
              <a:rPr lang="ru-RU" dirty="0"/>
              <a:t>и/или </a:t>
            </a:r>
            <a:r>
              <a:rPr lang="en-US" dirty="0"/>
              <a:t>IOS</a:t>
            </a:r>
          </a:p>
          <a:p>
            <a:r>
              <a:rPr lang="ru-RU" dirty="0"/>
              <a:t>Набор номера из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70257B-16BC-45BD-8A7D-B52C1F708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901" y="3769566"/>
            <a:ext cx="2939143" cy="2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6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0607D-6334-4E83-8569-C93CB7A4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76" y="389436"/>
            <a:ext cx="9692640" cy="683616"/>
          </a:xfrm>
        </p:spPr>
        <p:txBody>
          <a:bodyPr>
            <a:normAutofit fontScale="90000"/>
          </a:bodyPr>
          <a:lstStyle/>
          <a:p>
            <a:r>
              <a:rPr lang="ru-RU" dirty="0"/>
              <a:t>Начало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C35E5-96D8-4AEA-8494-17E1F425A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88" y="1125112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entury Schoolbook" panose="02040604050505020304" pitchFamily="18" charset="0"/>
              </a:rPr>
              <a:t>Для начала открываем </a:t>
            </a:r>
            <a:r>
              <a:rPr lang="en-US" dirty="0">
                <a:latin typeface="Century Schoolbook" panose="02040604050505020304" pitchFamily="18" charset="0"/>
              </a:rPr>
              <a:t>VS </a:t>
            </a:r>
            <a:r>
              <a:rPr lang="ru-RU" dirty="0">
                <a:latin typeface="Century Schoolbook" panose="02040604050505020304" pitchFamily="18" charset="0"/>
              </a:rPr>
              <a:t>и выбираем вкладку «Создание проекта»</a:t>
            </a:r>
          </a:p>
          <a:p>
            <a:pPr marL="0" indent="0">
              <a:buNone/>
            </a:pPr>
            <a:r>
              <a:rPr lang="ru-RU" dirty="0">
                <a:latin typeface="Century Schoolbook" panose="02040604050505020304" pitchFamily="18" charset="0"/>
              </a:rPr>
              <a:t>Далее выбираем в списке шаблонов «Мобильное приложение</a:t>
            </a:r>
            <a:r>
              <a:rPr lang="en-US" dirty="0">
                <a:latin typeface="Century Schoolbook" panose="02040604050505020304" pitchFamily="18" charset="0"/>
              </a:rPr>
              <a:t> Xamarin</a:t>
            </a:r>
            <a:r>
              <a:rPr lang="ru-RU" dirty="0">
                <a:latin typeface="Century Schoolbook" panose="02040604050505020304" pitchFamily="18" charset="0"/>
              </a:rPr>
              <a:t>». После выбираем «Пустой проект»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B7E889B-634F-428C-8CC0-1E03E9C37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88" y="3429000"/>
            <a:ext cx="4372452" cy="327702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79AD0D1-AE5A-433B-A501-B33DFF392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7" y="2267308"/>
            <a:ext cx="9259592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7A0FD-210A-4B9B-820B-B6AEDCE6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87" y="382708"/>
            <a:ext cx="9692640" cy="590310"/>
          </a:xfrm>
        </p:spPr>
        <p:txBody>
          <a:bodyPr>
            <a:normAutofit fontScale="90000"/>
          </a:bodyPr>
          <a:lstStyle/>
          <a:p>
            <a:r>
              <a:rPr lang="ru-RU" dirty="0"/>
              <a:t>Начало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16D0E-DDD3-497A-A145-D1FBC2F5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43448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153</TotalTime>
  <Words>140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Вид</vt:lpstr>
      <vt:lpstr>Создание мобильных приложений на C# и Xamarin</vt:lpstr>
      <vt:lpstr>План </vt:lpstr>
      <vt:lpstr>Применение Xamarin.Forms </vt:lpstr>
      <vt:lpstr>Цель обучения </vt:lpstr>
      <vt:lpstr>Начало работы</vt:lpstr>
      <vt:lpstr>Начало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мобильных приложений на C# и Xamarin</dc:title>
  <dc:creator>Sasuke</dc:creator>
  <cp:lastModifiedBy>Sasuke</cp:lastModifiedBy>
  <cp:revision>3</cp:revision>
  <dcterms:created xsi:type="dcterms:W3CDTF">2021-11-13T14:22:24Z</dcterms:created>
  <dcterms:modified xsi:type="dcterms:W3CDTF">2021-11-13T17:05:06Z</dcterms:modified>
</cp:coreProperties>
</file>