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166BA-8FFF-4248-9201-B6E3506913FE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6C9AB-B5C0-4C1E-8BFD-65C2E5846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24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6C9AB-B5C0-4C1E-8BFD-65C2E58467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64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4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7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6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1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97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31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7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68D333-7B0C-4B67-951E-833D81717962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EB36CB1-8609-4D5D-B047-F1DB6E4C6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11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D13DE-080C-431C-9EFF-F7781B75F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Заблокированные сайты в РФ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2C1F29-10DA-4DB7-A06A-EF26DC18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6590"/>
            <a:ext cx="9144000" cy="80121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Подготовил: Грибанов Александр, 195 </a:t>
            </a:r>
          </a:p>
        </p:txBody>
      </p:sp>
    </p:spTree>
    <p:extLst>
      <p:ext uri="{BB962C8B-B14F-4D97-AF65-F5344CB8AC3E}">
        <p14:creationId xmlns:p14="http://schemas.microsoft.com/office/powerpoint/2010/main" val="22209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C8099-C096-4282-B77F-4F43E56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2454C6-6821-4A1B-90A0-4D1B56D6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будет ждать разработчиков сайтов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Будут ли блокировать хостинги</a:t>
            </a:r>
            <a:r>
              <a:rPr lang="en-US" dirty="0"/>
              <a:t>?</a:t>
            </a:r>
          </a:p>
          <a:p>
            <a:r>
              <a:rPr lang="ru-RU" dirty="0"/>
              <a:t>К каким сайтам закрывают доступ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Какая судьба ждет облачные технологии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Какие сайты разблокировали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55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26713-45BE-4060-B182-558557C5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324"/>
            <a:ext cx="7729728" cy="1188720"/>
          </a:xfrm>
        </p:spPr>
        <p:txBody>
          <a:bodyPr/>
          <a:lstStyle/>
          <a:p>
            <a:r>
              <a:rPr lang="ru-RU" dirty="0"/>
              <a:t>Будущее разработчиков сайтов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6E98F-6210-4D83-BBDF-89DBEE987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2336" cy="4351338"/>
          </a:xfrm>
        </p:spPr>
        <p:txBody>
          <a:bodyPr>
            <a:normAutofit/>
          </a:bodyPr>
          <a:lstStyle/>
          <a:p>
            <a:r>
              <a:rPr lang="ru-RU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Сопутствующий ущерб — самая большая проблема блокировок. </a:t>
            </a:r>
          </a:p>
          <a:p>
            <a:r>
              <a:rPr lang="ru-RU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Волатильность нормативов и практик</a:t>
            </a:r>
          </a:p>
          <a:p>
            <a:r>
              <a:rPr lang="ru-RU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Блокировки трудно диагностировать</a:t>
            </a:r>
          </a:p>
          <a:p>
            <a:r>
              <a:rPr lang="ru-RU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Невозможно предсказать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ru-RU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Рассчитать риски совершенно невозможно</a:t>
            </a:r>
          </a:p>
          <a:p>
            <a:r>
              <a:rPr lang="ru-RU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общение с надзорным органом имеет неприемлемые сроки 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A1C8F2-7933-4CF2-B746-6B5852B5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43" y="2146136"/>
            <a:ext cx="6276157" cy="35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27575-2790-41EE-B4EF-0A60C414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0725"/>
            <a:ext cx="7729728" cy="1188720"/>
          </a:xfrm>
        </p:spPr>
        <p:txBody>
          <a:bodyPr>
            <a:normAutofit/>
          </a:bodyPr>
          <a:lstStyle/>
          <a:p>
            <a:r>
              <a:rPr lang="ru-RU" dirty="0"/>
              <a:t>Блокированные хостинги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128DA85-6621-4E77-8153-E87ED9370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476" y="2704412"/>
            <a:ext cx="5515554" cy="310249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A07828-86F9-4ADD-8B28-BEF74991519E}"/>
              </a:ext>
            </a:extLst>
          </p:cNvPr>
          <p:cNvSpPr txBox="1"/>
          <p:nvPr/>
        </p:nvSpPr>
        <p:spPr>
          <a:xfrm>
            <a:off x="1282046" y="2318769"/>
            <a:ext cx="49113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0" dirty="0">
                <a:effectLst/>
                <a:latin typeface="Corbel" panose="020B0503020204020204" pitchFamily="34" charset="0"/>
                <a:cs typeface="Arial" panose="020B0604020202020204" pitchFamily="34" charset="0"/>
              </a:rPr>
              <a:t>ukraine.com.ua</a:t>
            </a:r>
            <a:endParaRPr lang="ru-RU" sz="3200" i="0" dirty="0"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0" dirty="0">
                <a:effectLst/>
                <a:latin typeface="Corbel" panose="020B0503020204020204" pitchFamily="34" charset="0"/>
                <a:cs typeface="Arial" panose="020B0604020202020204" pitchFamily="34" charset="0"/>
              </a:rPr>
              <a:t>NIC.ua </a:t>
            </a:r>
            <a:endParaRPr lang="ru-RU" sz="32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rbel" panose="020B0503020204020204" pitchFamily="34" charset="0"/>
                <a:cs typeface="Arial" panose="020B0604020202020204" pitchFamily="34" charset="0"/>
              </a:rPr>
              <a:t>n</a:t>
            </a:r>
            <a:r>
              <a:rPr lang="en-US" sz="3200" i="0" dirty="0" err="1">
                <a:effectLst/>
                <a:latin typeface="Corbel" panose="020B0503020204020204" pitchFamily="34" charset="0"/>
                <a:cs typeface="Arial" panose="020B0604020202020204" pitchFamily="34" charset="0"/>
              </a:rPr>
              <a:t>amecheap</a:t>
            </a:r>
            <a:endParaRPr lang="ru-RU" sz="3200" i="0" dirty="0"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0" dirty="0" err="1">
                <a:effectLst/>
                <a:latin typeface="Corbel" panose="020B0503020204020204" pitchFamily="34" charset="0"/>
                <a:cs typeface="Arial" panose="020B0604020202020204" pitchFamily="34" charset="0"/>
              </a:rPr>
              <a:t>hostinger</a:t>
            </a:r>
            <a:endParaRPr lang="ru-RU" sz="3200" i="0" dirty="0"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zahid.host</a:t>
            </a:r>
            <a:r>
              <a:rPr lang="ru-RU" sz="32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3200" i="0" dirty="0"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</a:t>
            </a:r>
            <a:endParaRPr lang="ru-RU" sz="32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8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81B76-197C-4BBD-A977-A3D85623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786" y="359962"/>
            <a:ext cx="7729728" cy="1188720"/>
          </a:xfrm>
        </p:spPr>
        <p:txBody>
          <a:bodyPr>
            <a:normAutofit/>
          </a:bodyPr>
          <a:lstStyle/>
          <a:p>
            <a:r>
              <a:rPr lang="ru-RU" dirty="0"/>
              <a:t>К каким сайтам закрывают доступ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795D01E-F818-4BA1-954C-C5C5F91AB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20" y="2671942"/>
            <a:ext cx="4824214" cy="36558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59908-1BC4-456C-8902-EF103BACBF35}"/>
              </a:ext>
            </a:extLst>
          </p:cNvPr>
          <p:cNvSpPr txBox="1"/>
          <p:nvPr/>
        </p:nvSpPr>
        <p:spPr>
          <a:xfrm>
            <a:off x="7628904" y="1829188"/>
            <a:ext cx="4409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Сайт </a:t>
            </a:r>
            <a:r>
              <a:rPr lang="ru-RU" b="0" i="0" dirty="0">
                <a:latin typeface="ReithSans"/>
              </a:rPr>
              <a:t>регионального издания «</a:t>
            </a:r>
            <a:r>
              <a:rPr lang="ru-RU" b="0" i="0" dirty="0" err="1">
                <a:latin typeface="ReithSans"/>
              </a:rPr>
              <a:t>Тайга.инфо</a:t>
            </a:r>
            <a:r>
              <a:rPr lang="ru-RU" b="0" i="0" dirty="0">
                <a:latin typeface="ReithSans"/>
              </a:rPr>
              <a:t>»</a:t>
            </a:r>
          </a:p>
          <a:p>
            <a:r>
              <a:rPr lang="ru-RU" dirty="0">
                <a:latin typeface="ReithSans"/>
              </a:rPr>
              <a:t>Ресурсы </a:t>
            </a:r>
            <a:r>
              <a:rPr lang="en-US" dirty="0">
                <a:latin typeface="ReithSans"/>
              </a:rPr>
              <a:t>DOXA,</a:t>
            </a:r>
            <a:endParaRPr lang="ru-RU" dirty="0">
              <a:latin typeface="ReithSans"/>
            </a:endParaRPr>
          </a:p>
          <a:p>
            <a:r>
              <a:rPr lang="en-US" dirty="0">
                <a:latin typeface="ReithSans"/>
              </a:rPr>
              <a:t> The Village </a:t>
            </a:r>
            <a:r>
              <a:rPr lang="ru-RU" dirty="0">
                <a:latin typeface="ReithSans"/>
              </a:rPr>
              <a:t>и другие </a:t>
            </a:r>
            <a:r>
              <a:rPr lang="ru-RU" dirty="0" err="1">
                <a:latin typeface="ReithSans"/>
              </a:rPr>
              <a:t>инфоресурсы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2A642-BA0F-4210-8B4B-7C557126C30C}"/>
              </a:ext>
            </a:extLst>
          </p:cNvPr>
          <p:cNvSpPr txBox="1"/>
          <p:nvPr/>
        </p:nvSpPr>
        <p:spPr>
          <a:xfrm>
            <a:off x="757193" y="1832695"/>
            <a:ext cx="3308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Телеканал «Дождь»</a:t>
            </a:r>
          </a:p>
          <a:p>
            <a:r>
              <a:rPr lang="ru-RU" dirty="0"/>
              <a:t>Настоящее время</a:t>
            </a:r>
          </a:p>
          <a:p>
            <a:r>
              <a:rPr lang="ru-RU" dirty="0"/>
              <a:t>Сайт «Эха Москвы»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08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C4422-667D-4FFE-BDF9-C5266E03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Судьба облачных технологий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B1FB08-3988-43EF-B976-772617C633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265" y="2638424"/>
            <a:ext cx="4033777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4C2FC-26DE-4DB7-A96D-7E123F919C93}"/>
              </a:ext>
            </a:extLst>
          </p:cNvPr>
          <p:cNvSpPr txBox="1"/>
          <p:nvPr/>
        </p:nvSpPr>
        <p:spPr>
          <a:xfrm>
            <a:off x="4736445" y="6177682"/>
            <a:ext cx="193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 все хорошо</a:t>
            </a:r>
          </a:p>
          <a:p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A86262E-1CE9-46C5-8BD2-65894968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8" y="2638424"/>
            <a:ext cx="4033777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12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BAA55-73E4-4EF9-A2F5-D7FA1AA5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8828"/>
            <a:ext cx="7729728" cy="1188720"/>
          </a:xfrm>
        </p:spPr>
        <p:txBody>
          <a:bodyPr/>
          <a:lstStyle/>
          <a:p>
            <a:r>
              <a:rPr lang="ru-RU" dirty="0"/>
              <a:t>Хорошие новости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1BF798E-E8A4-4CDF-81E3-5529EF5D9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983" y="3320316"/>
            <a:ext cx="6043366" cy="302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D3068D-63A1-4316-8FAB-AAB00315390D}"/>
              </a:ext>
            </a:extLst>
          </p:cNvPr>
          <p:cNvSpPr txBox="1"/>
          <p:nvPr/>
        </p:nvSpPr>
        <p:spPr>
          <a:xfrm>
            <a:off x="838200" y="1546821"/>
            <a:ext cx="4121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Наконец-то разблокировали </a:t>
            </a:r>
            <a:r>
              <a:rPr lang="en-US" dirty="0" err="1"/>
              <a:t>RuTracker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  <a:p>
            <a:r>
              <a:rPr lang="ru-RU" dirty="0"/>
              <a:t>Для юзеров МТС)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8FF20E8-D691-422C-BC3E-33967EDB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418" y="3306303"/>
            <a:ext cx="4244353" cy="30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F04668-E249-43F4-8B76-E2CD28D20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11" y="2516953"/>
            <a:ext cx="1162912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6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1430E78-0184-4292-9479-67F3E914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92" y="0"/>
            <a:ext cx="122161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446414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140</TotalTime>
  <Words>136</Words>
  <Application>Microsoft Office PowerPoint</Application>
  <PresentationFormat>Широкоэкранный</PresentationFormat>
  <Paragraphs>34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ReithSans</vt:lpstr>
      <vt:lpstr>Посылка</vt:lpstr>
      <vt:lpstr>Заблокированные сайты в РФ</vt:lpstr>
      <vt:lpstr>План </vt:lpstr>
      <vt:lpstr>Будущее разработчиков сайтов</vt:lpstr>
      <vt:lpstr>Блокированные хостинги</vt:lpstr>
      <vt:lpstr>К каким сайтам закрывают доступ?</vt:lpstr>
      <vt:lpstr>Судьба облачных технологий</vt:lpstr>
      <vt:lpstr>Хорошие новости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Заблокированные сайты в РФ</dc:title>
  <dc:creator>Администратор</dc:creator>
  <cp:lastModifiedBy>Sasuke Uchiha</cp:lastModifiedBy>
  <cp:revision>4</cp:revision>
  <dcterms:created xsi:type="dcterms:W3CDTF">2022-03-09T11:17:27Z</dcterms:created>
  <dcterms:modified xsi:type="dcterms:W3CDTF">2022-03-10T09:45:11Z</dcterms:modified>
</cp:coreProperties>
</file>