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92B2D57-2864-4E3D-B44A-69283E94E5C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4122" y="243840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Google Testing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6264"/>
            <a:ext cx="3657600" cy="1728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0" y="4191000"/>
            <a:ext cx="4191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GTF/GMF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code samples I have provided a script building framework using </a:t>
            </a:r>
            <a:r>
              <a:rPr lang="en-US" dirty="0" err="1" smtClean="0"/>
              <a:t>MinGW</a:t>
            </a:r>
            <a:r>
              <a:rPr lang="en-US" dirty="0" smtClean="0"/>
              <a:t> toolchain on Windows.</a:t>
            </a:r>
            <a:br>
              <a:rPr lang="en-US" dirty="0" smtClean="0"/>
            </a:br>
            <a:r>
              <a:rPr lang="en-US" dirty="0" smtClean="0"/>
              <a:t>With minor edits you may use same script to build it against any other toolchain</a:t>
            </a:r>
          </a:p>
          <a:p>
            <a:r>
              <a:rPr lang="en-US" dirty="0" smtClean="0"/>
              <a:t>You may use below </a:t>
            </a:r>
            <a:r>
              <a:rPr lang="en-US" dirty="0"/>
              <a:t>script located at below path:</a:t>
            </a:r>
            <a:br>
              <a:rPr lang="en-US" dirty="0"/>
            </a:br>
            <a:r>
              <a:rPr lang="en-US" dirty="0" err="1"/>
              <a:t>gtf</a:t>
            </a:r>
            <a:r>
              <a:rPr lang="en-US" dirty="0"/>
              <a:t>-example\sample-build-0</a:t>
            </a:r>
          </a:p>
        </p:txBody>
      </p:sp>
    </p:spTree>
    <p:extLst>
      <p:ext uri="{BB962C8B-B14F-4D97-AF65-F5344CB8AC3E}">
        <p14:creationId xmlns:p14="http://schemas.microsoft.com/office/powerpoint/2010/main" val="5050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take a look at Google Test framework</a:t>
            </a:r>
          </a:p>
          <a:p>
            <a:r>
              <a:rPr lang="en-US" dirty="0" smtClean="0"/>
              <a:t>We will briefly discuss Google Mock framework</a:t>
            </a:r>
          </a:p>
          <a:p>
            <a:r>
              <a:rPr lang="en-US" dirty="0" smtClean="0"/>
              <a:t>We will look through code samples</a:t>
            </a:r>
          </a:p>
          <a:p>
            <a:r>
              <a:rPr lang="en-US" dirty="0" smtClean="0"/>
              <a:t>We will discuss how to build GFT framework and how to compile it into your project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381000"/>
            <a:ext cx="4943475" cy="14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Unit testing</a:t>
            </a:r>
            <a:r>
              <a:rPr lang="en-US" dirty="0" smtClean="0"/>
              <a:t> is a process of verification of separate modules making up a system to  determine whether they fit for use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Nowadays unit testing is an essential part of an essential part of Software Development Process</a:t>
            </a:r>
          </a:p>
          <a:p>
            <a:r>
              <a:rPr lang="en-US" dirty="0" smtClean="0"/>
              <a:t>Unit tests are being developed by software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 we need test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many cases creating tests for some units from scratch may be even more complicated than development itself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We don’t want to have repeated code</a:t>
            </a:r>
          </a:p>
          <a:p>
            <a:r>
              <a:rPr lang="en-US" dirty="0" smtClean="0"/>
              <a:t>Usually test frameworks provide much more complicated scenarios than argument-result checking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We need to have a unified report of testing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Unit 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variety of testing frameworks available for C++:</a:t>
            </a:r>
          </a:p>
          <a:p>
            <a:pPr>
              <a:buFontTx/>
              <a:buChar char="-"/>
            </a:pPr>
            <a:r>
              <a:rPr lang="en-US" dirty="0" err="1" smtClean="0"/>
              <a:t>xUnit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6637468" cy="1362075"/>
          </a:xfrm>
        </p:spPr>
        <p:txBody>
          <a:bodyPr/>
          <a:lstStyle/>
          <a:p>
            <a:r>
              <a:rPr lang="en-US" dirty="0" smtClean="0"/>
              <a:t>Google Test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test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GCC/</a:t>
            </a:r>
            <a:r>
              <a:rPr lang="en-US" dirty="0" err="1" smtClean="0"/>
              <a:t>MinGW</a:t>
            </a:r>
            <a:r>
              <a:rPr lang="en-US" dirty="0" smtClean="0"/>
              <a:t>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GTF/GMF 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obtain Google Test framework sources you will have to clone or download a GitHub repository on your machine.</a:t>
            </a:r>
            <a:br>
              <a:rPr lang="en-US" dirty="0" smtClean="0"/>
            </a:br>
            <a:r>
              <a:rPr lang="en-US" dirty="0" smtClean="0"/>
              <a:t>For this you may use a </a:t>
            </a:r>
            <a:r>
              <a:rPr lang="en-US" dirty="0"/>
              <a:t>link below: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https://github.com/google/googletest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152402"/>
            <a:ext cx="2438400" cy="9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81</TotalTime>
  <Words>215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Google Testing Framework</vt:lpstr>
      <vt:lpstr>Agenda</vt:lpstr>
      <vt:lpstr>What is unit testing?</vt:lpstr>
      <vt:lpstr>Do we need test frameworks?</vt:lpstr>
      <vt:lpstr>C++ Unit testing frameworks</vt:lpstr>
      <vt:lpstr>Google Test Framework</vt:lpstr>
      <vt:lpstr>PowerPoint Presentation</vt:lpstr>
      <vt:lpstr>Building test application</vt:lpstr>
      <vt:lpstr>Getting GTF/GMF sources</vt:lpstr>
      <vt:lpstr>Building GTF/GMF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Testing Framework</dc:title>
  <dc:creator>Redko, Dmytro</dc:creator>
  <cp:lastModifiedBy>Redko, Dmytro</cp:lastModifiedBy>
  <cp:revision>9</cp:revision>
  <dcterms:created xsi:type="dcterms:W3CDTF">2016-11-16T08:23:26Z</dcterms:created>
  <dcterms:modified xsi:type="dcterms:W3CDTF">2016-11-16T12:33:02Z</dcterms:modified>
</cp:coreProperties>
</file>