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F85"/>
    <a:srgbClr val="8CA69B"/>
    <a:srgbClr val="749487"/>
    <a:srgbClr val="778D90"/>
    <a:srgbClr val="E6E5B8"/>
    <a:srgbClr val="EBEAC7"/>
    <a:srgbClr val="EFEED2"/>
    <a:srgbClr val="F7F7E9"/>
    <a:srgbClr val="6184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899-24AB-B429-44BC-055C16A9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A1B1-282C-87F1-1926-9BF53CF1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D399-E546-F01A-8F6B-6D9B04A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2DE3-EBBF-9532-5360-A9B47442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9778-C8DE-79C4-DA57-72445CD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099D-B57D-1251-1873-400DB73D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DA06-402D-E64D-5959-B8B2A83E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547B-622D-93F0-3971-9ED9B21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6194-C792-A354-0097-947F054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7B36-4F03-A9EA-065C-DE746129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5C71E-5228-CCC4-FCDF-FC81FE8D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952-3AD1-2D61-46F4-FF9D206C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AA07-A7B2-38FC-0359-E97E962B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15FF-2212-8AF6-B732-DC1EF2C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C5C-5880-F045-619D-68EE6F89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866-2012-75BB-8471-48CED64A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5115-C70F-73B1-BCA5-683C7243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545-AE53-97D0-FC22-EEDE9ABD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32B7-AF1B-F554-05C2-072937E7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E54-1B8A-FFA5-FD76-02250E1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C1A1-F8FB-BCCF-9E70-34ECE3C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778A-2E6B-DB6F-3E91-BAE65CC7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BE25-821C-E043-B69B-85798EC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4328-FE40-7BB1-AEB5-4B82D2E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1268-B43E-A32F-F4AD-BBD1D76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D3C-B60D-BAFE-729B-014D511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862B-277C-0B69-43D2-0478611B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06A8-612E-56F1-0507-39DC9970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0C3-B134-D3F2-8EEC-1FFF2DD0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66B4-50F7-22BF-EDFF-F0545A3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C3F6-DC24-3FEB-D260-71E2AB6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14E-7C8F-E221-2AB3-672772C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3BE9-A382-2DA8-D589-F1DE482F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F2B1D-362B-0D07-350E-1615BBE7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11FC-FDCC-3F61-5851-3E6C2DB2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4422-4699-BC54-1E7B-7A484FDB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3B746-A313-A5CB-52B7-1192A3C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C41D-5D38-348E-D92C-572E75E3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A3694-DB69-8380-1AC5-68B91AC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F26F-DC5D-B7CE-F0CD-ABF5A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19A5-B9CE-B84B-97F3-2005E2E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C8C87-3A0C-6CA6-DDCE-FC501D4B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9637-84BA-41A3-3737-F1BF07E7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C42-5AC8-3FE7-6F55-DD09709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536F2-6B02-83D2-464F-764D968D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EA6-AAB7-DB83-4B62-B7428EEB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004-AC19-DFEC-1B3F-5D83ED0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1E17-ABE6-DA16-D820-2F8CE689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1808-3614-F3D8-7913-03BD8AB1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3DD6-A058-2A51-C52C-2A4338F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10FF-11E7-D3A2-C765-D65E1EA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4567-474A-73BD-79B0-02D4C28E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4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105-F273-CDCA-4FAF-F675FF9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33DA-C043-88B6-2438-F8CB3796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8A62-40A1-E045-9EA9-E29AFFBD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673E-54BE-D0C3-C3A3-B8FF99F7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F0E2-A559-2309-6A02-2C06E3B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E13C-EA51-A94F-F31F-83E637EB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AA2F-DBBE-D000-57DF-7CB85D56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24D4-05C8-018B-E6CC-567C882C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EA5-C4BC-C4C8-1E6C-1A004B87E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2625-E6AB-2F78-A161-9D4DDF42A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9D98-7C37-78A9-14A4-36D0ABD5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background with squares&#10;&#10;AI-generated content may be incorrect.">
            <a:extLst>
              <a:ext uri="{FF2B5EF4-FFF2-40B4-BE49-F238E27FC236}">
                <a16:creationId xmlns:a16="http://schemas.microsoft.com/office/drawing/2014/main" id="{03E86A0C-994A-D781-FC2F-D93D4B97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42" y="816858"/>
            <a:ext cx="1904499" cy="822932"/>
          </a:xfrm>
          <a:prstGeom prst="rect">
            <a:avLst/>
          </a:prstGeom>
        </p:spPr>
      </p:pic>
      <p:pic>
        <p:nvPicPr>
          <p:cNvPr id="7" name="Picture 6" descr="A blue city skyline with black background&#10;&#10;AI-generated content may be incorrect.">
            <a:extLst>
              <a:ext uri="{FF2B5EF4-FFF2-40B4-BE49-F238E27FC236}">
                <a16:creationId xmlns:a16="http://schemas.microsoft.com/office/drawing/2014/main" id="{8B504880-BAD0-9267-A6B4-5A2D4730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36" y="816858"/>
            <a:ext cx="2008999" cy="822932"/>
          </a:xfrm>
          <a:prstGeom prst="rect">
            <a:avLst/>
          </a:prstGeom>
        </p:spPr>
      </p:pic>
      <p:pic>
        <p:nvPicPr>
          <p:cNvPr id="9" name="Picture 8" descr="A blue and black cityscape&#10;&#10;AI-generated content may be incorrect.">
            <a:extLst>
              <a:ext uri="{FF2B5EF4-FFF2-40B4-BE49-F238E27FC236}">
                <a16:creationId xmlns:a16="http://schemas.microsoft.com/office/drawing/2014/main" id="{2B190686-A654-E204-3996-E5D43DDF0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31" y="807715"/>
            <a:ext cx="2008999" cy="841219"/>
          </a:xfrm>
          <a:prstGeom prst="rect">
            <a:avLst/>
          </a:prstGeom>
        </p:spPr>
      </p:pic>
      <p:pic>
        <p:nvPicPr>
          <p:cNvPr id="11" name="Picture 10" descr="A black background with blue squares&#10;&#10;AI-generated content may be incorrect.">
            <a:extLst>
              <a:ext uri="{FF2B5EF4-FFF2-40B4-BE49-F238E27FC236}">
                <a16:creationId xmlns:a16="http://schemas.microsoft.com/office/drawing/2014/main" id="{66666BD4-5C09-D43E-0E94-F9F452F3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816858"/>
            <a:ext cx="2008999" cy="822932"/>
          </a:xfrm>
          <a:prstGeom prst="rect">
            <a:avLst/>
          </a:prstGeom>
        </p:spPr>
      </p:pic>
      <p:pic>
        <p:nvPicPr>
          <p:cNvPr id="13" name="Picture 12" descr="A blue and black cityscape&#10;&#10;AI-generated content may be incorrect.">
            <a:extLst>
              <a:ext uri="{FF2B5EF4-FFF2-40B4-BE49-F238E27FC236}">
                <a16:creationId xmlns:a16="http://schemas.microsoft.com/office/drawing/2014/main" id="{8DE7E66A-930D-FC71-67B8-BEEA70FF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" y="816858"/>
            <a:ext cx="2008999" cy="822932"/>
          </a:xfrm>
          <a:prstGeom prst="rect">
            <a:avLst/>
          </a:prstGeom>
        </p:spPr>
      </p:pic>
      <p:pic>
        <p:nvPicPr>
          <p:cNvPr id="15" name="Picture 1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AC59411-0B5A-7A48-64E0-5B61CDBC8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6" y="1945252"/>
            <a:ext cx="1904499" cy="822932"/>
          </a:xfrm>
          <a:prstGeom prst="rect">
            <a:avLst/>
          </a:prstGeom>
        </p:spPr>
      </p:pic>
      <p:pic>
        <p:nvPicPr>
          <p:cNvPr id="17" name="Picture 16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057DD13-A678-5F5E-71C5-C1D0C139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0" y="1945252"/>
            <a:ext cx="2008999" cy="822932"/>
          </a:xfrm>
          <a:prstGeom prst="rect">
            <a:avLst/>
          </a:prstGeom>
        </p:spPr>
      </p:pic>
      <p:pic>
        <p:nvPicPr>
          <p:cNvPr id="19" name="Picture 18" descr="A green city skyline with squares and squares&#10;&#10;AI-generated content may be incorrect.">
            <a:extLst>
              <a:ext uri="{FF2B5EF4-FFF2-40B4-BE49-F238E27FC236}">
                <a16:creationId xmlns:a16="http://schemas.microsoft.com/office/drawing/2014/main" id="{46CCB49C-6FC6-3146-7009-0033B9267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23" y="1945252"/>
            <a:ext cx="1904499" cy="822932"/>
          </a:xfrm>
          <a:prstGeom prst="rect">
            <a:avLst/>
          </a:prstGeom>
        </p:spPr>
      </p:pic>
      <p:pic>
        <p:nvPicPr>
          <p:cNvPr id="21" name="Picture 2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D7332D-1048-9169-0EDE-A2E22FDD5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06" y="1945252"/>
            <a:ext cx="1904499" cy="822932"/>
          </a:xfrm>
          <a:prstGeom prst="rect">
            <a:avLst/>
          </a:prstGeom>
        </p:spPr>
      </p:pic>
      <p:pic>
        <p:nvPicPr>
          <p:cNvPr id="23" name="Picture 2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7F7740B4-27D6-244E-F735-62F40F412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1945252"/>
            <a:ext cx="1912337" cy="822932"/>
          </a:xfrm>
          <a:prstGeom prst="rect">
            <a:avLst/>
          </a:prstGeom>
        </p:spPr>
      </p:pic>
      <p:pic>
        <p:nvPicPr>
          <p:cNvPr id="25" name="Picture 24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32B5CFD7-F929-5971-5A6A-312CD556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47" y="3067043"/>
            <a:ext cx="1904499" cy="822932"/>
          </a:xfrm>
          <a:prstGeom prst="rect">
            <a:avLst/>
          </a:prstGeom>
        </p:spPr>
      </p:pic>
      <p:pic>
        <p:nvPicPr>
          <p:cNvPr id="27" name="Picture 2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FBD088D6-554A-DDC4-548C-63D827EF7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36" y="3082789"/>
            <a:ext cx="1904499" cy="822932"/>
          </a:xfrm>
          <a:prstGeom prst="rect">
            <a:avLst/>
          </a:prstGeom>
        </p:spPr>
      </p:pic>
      <p:pic>
        <p:nvPicPr>
          <p:cNvPr id="29" name="Picture 2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217D278C-05C2-0B56-9B85-4296A51E7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25" y="3073646"/>
            <a:ext cx="2008999" cy="841219"/>
          </a:xfrm>
          <a:prstGeom prst="rect">
            <a:avLst/>
          </a:prstGeom>
        </p:spPr>
      </p:pic>
      <p:pic>
        <p:nvPicPr>
          <p:cNvPr id="31" name="Picture 3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E8FE9FA-B1FE-FF8E-B08E-8B848AA4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18" y="3073646"/>
            <a:ext cx="1904499" cy="822932"/>
          </a:xfrm>
          <a:prstGeom prst="rect">
            <a:avLst/>
          </a:prstGeom>
        </p:spPr>
      </p:pic>
      <p:pic>
        <p:nvPicPr>
          <p:cNvPr id="33" name="Picture 32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2A18A6BF-BC77-9D4B-2724-97EEF74090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3073646"/>
            <a:ext cx="1912337" cy="822932"/>
          </a:xfrm>
          <a:prstGeom prst="rect">
            <a:avLst/>
          </a:prstGeom>
        </p:spPr>
      </p:pic>
      <p:pic>
        <p:nvPicPr>
          <p:cNvPr id="37" name="Picture 3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76D7C8FF-8581-2C50-6AFC-9E9DB31E4D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84" y="4167960"/>
            <a:ext cx="2008999" cy="822932"/>
          </a:xfrm>
          <a:prstGeom prst="rect">
            <a:avLst/>
          </a:prstGeom>
        </p:spPr>
      </p:pic>
      <p:pic>
        <p:nvPicPr>
          <p:cNvPr id="39" name="Picture 3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F36F14A-F75D-35C5-831F-AAF6DCD3AF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4191472"/>
            <a:ext cx="2008999" cy="822932"/>
          </a:xfrm>
          <a:prstGeom prst="rect">
            <a:avLst/>
          </a:prstGeom>
        </p:spPr>
      </p:pic>
      <p:pic>
        <p:nvPicPr>
          <p:cNvPr id="41" name="Picture 4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BC1234-1F0A-B2F4-4DFA-A4F4C1B66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32" y="4167960"/>
            <a:ext cx="2008999" cy="846444"/>
          </a:xfrm>
          <a:prstGeom prst="rect">
            <a:avLst/>
          </a:prstGeom>
        </p:spPr>
      </p:pic>
      <p:pic>
        <p:nvPicPr>
          <p:cNvPr id="43" name="Picture 42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628DD482-EF00-2F7D-26F0-6CBDEDA938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74" y="4203685"/>
            <a:ext cx="1904499" cy="822932"/>
          </a:xfrm>
          <a:prstGeom prst="rect">
            <a:avLst/>
          </a:prstGeom>
        </p:spPr>
      </p:pic>
      <p:pic>
        <p:nvPicPr>
          <p:cNvPr id="45" name="Picture 4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CD9CFE0-8A37-8BBF-E83A-F4FF11F6D3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4179716"/>
            <a:ext cx="1904499" cy="822932"/>
          </a:xfrm>
          <a:prstGeom prst="rect">
            <a:avLst/>
          </a:prstGeom>
        </p:spPr>
      </p:pic>
      <p:pic>
        <p:nvPicPr>
          <p:cNvPr id="47" name="Picture 4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95011037-9E68-FA55-4BCB-8E9F0B1CCC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39" y="5218210"/>
            <a:ext cx="1904499" cy="822932"/>
          </a:xfrm>
          <a:prstGeom prst="rect">
            <a:avLst/>
          </a:prstGeom>
        </p:spPr>
      </p:pic>
      <p:pic>
        <p:nvPicPr>
          <p:cNvPr id="49" name="Picture 48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148A7452-366D-A11D-51DD-6F1A5AEA79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31" y="5227353"/>
            <a:ext cx="1904499" cy="822932"/>
          </a:xfrm>
          <a:prstGeom prst="rect">
            <a:avLst/>
          </a:prstGeom>
        </p:spPr>
      </p:pic>
      <p:pic>
        <p:nvPicPr>
          <p:cNvPr id="51" name="Picture 5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FB798B4F-B8F5-E168-2DC4-5F6DDD28BF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62" y="5227353"/>
            <a:ext cx="1904499" cy="822932"/>
          </a:xfrm>
          <a:prstGeom prst="rect">
            <a:avLst/>
          </a:prstGeom>
        </p:spPr>
      </p:pic>
      <p:pic>
        <p:nvPicPr>
          <p:cNvPr id="53" name="Picture 5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3A24704-DF0C-7FA1-2AF0-9AB88D04F2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0" y="5218210"/>
            <a:ext cx="1904499" cy="822932"/>
          </a:xfrm>
          <a:prstGeom prst="rect">
            <a:avLst/>
          </a:prstGeom>
        </p:spPr>
      </p:pic>
      <p:pic>
        <p:nvPicPr>
          <p:cNvPr id="55" name="Picture 54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B6F4DCED-B7E8-9239-4011-F5D970F300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0" y="5218210"/>
            <a:ext cx="1912337" cy="822932"/>
          </a:xfrm>
          <a:prstGeom prst="rect">
            <a:avLst/>
          </a:prstGeom>
        </p:spPr>
      </p:pic>
      <p:sp>
        <p:nvSpPr>
          <p:cNvPr id="56" name="Rectangle 1">
            <a:extLst>
              <a:ext uri="{FF2B5EF4-FFF2-40B4-BE49-F238E27FC236}">
                <a16:creationId xmlns:a16="http://schemas.microsoft.com/office/drawing/2014/main" id="{BA14CBCC-F925-7AB5-BD53-D46BB93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74"/>
            <a:ext cx="2761975" cy="40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["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#819F85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","#9dad7f","#c7cfb7","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#E6E5B8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"]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 descr="A close up of a color palette&#10;&#10;AI-generated content may be incorrect.">
            <a:extLst>
              <a:ext uri="{FF2B5EF4-FFF2-40B4-BE49-F238E27FC236}">
                <a16:creationId xmlns:a16="http://schemas.microsoft.com/office/drawing/2014/main" id="{624FCC77-B4DD-8061-A828-4BC0DE6E6A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45" y="40612"/>
            <a:ext cx="995519" cy="230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DC0847-6D92-4930-2C0C-3B5D207646D9}"/>
              </a:ext>
            </a:extLst>
          </p:cNvPr>
          <p:cNvSpPr txBox="1"/>
          <p:nvPr/>
        </p:nvSpPr>
        <p:spPr>
          <a:xfrm>
            <a:off x="0" y="365689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#6184a1</a:t>
            </a:r>
            <a:endParaRPr lang="zh-CN" alt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35B9E5-F0CC-C66C-EA0E-0663D987F34C}"/>
              </a:ext>
            </a:extLst>
          </p:cNvPr>
          <p:cNvSpPr/>
          <p:nvPr/>
        </p:nvSpPr>
        <p:spPr>
          <a:xfrm>
            <a:off x="217088" y="632764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9D8B15-7B79-C9D4-046A-D26C4AAA3980}"/>
              </a:ext>
            </a:extLst>
          </p:cNvPr>
          <p:cNvSpPr/>
          <p:nvPr/>
        </p:nvSpPr>
        <p:spPr>
          <a:xfrm>
            <a:off x="3684248" y="271472"/>
            <a:ext cx="368391" cy="314528"/>
          </a:xfrm>
          <a:prstGeom prst="rect">
            <a:avLst/>
          </a:prstGeom>
          <a:solidFill>
            <a:srgbClr val="E6E5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401152-9B3E-447A-7BFB-27D184492318}"/>
              </a:ext>
            </a:extLst>
          </p:cNvPr>
          <p:cNvSpPr/>
          <p:nvPr/>
        </p:nvSpPr>
        <p:spPr>
          <a:xfrm>
            <a:off x="2836170" y="262406"/>
            <a:ext cx="368391" cy="314528"/>
          </a:xfrm>
          <a:prstGeom prst="rect">
            <a:avLst/>
          </a:prstGeom>
          <a:solidFill>
            <a:srgbClr val="819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BEE4E21-D465-7DC5-546A-0B3470212923}"/>
              </a:ext>
            </a:extLst>
          </p:cNvPr>
          <p:cNvGrpSpPr/>
          <p:nvPr/>
        </p:nvGrpSpPr>
        <p:grpSpPr>
          <a:xfrm>
            <a:off x="1359642" y="614376"/>
            <a:ext cx="10109011" cy="833382"/>
            <a:chOff x="874734" y="420412"/>
            <a:chExt cx="10109011" cy="833382"/>
          </a:xfrm>
        </p:grpSpPr>
        <p:pic>
          <p:nvPicPr>
            <p:cNvPr id="13" name="Picture 12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30D9DEF3-406C-D1C1-1A16-38E3571A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34" y="425637"/>
              <a:ext cx="2008999" cy="822932"/>
            </a:xfrm>
            <a:prstGeom prst="rect">
              <a:avLst/>
            </a:prstGeom>
          </p:spPr>
        </p:pic>
        <p:pic>
          <p:nvPicPr>
            <p:cNvPr id="15" name="Picture 14" descr="A black background with a black and grey cityscape&#10;&#10;AI-generated content may be incorrect.">
              <a:extLst>
                <a:ext uri="{FF2B5EF4-FFF2-40B4-BE49-F238E27FC236}">
                  <a16:creationId xmlns:a16="http://schemas.microsoft.com/office/drawing/2014/main" id="{FD7C5DDD-5F8D-3735-E4B1-A047BE66A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393" y="425637"/>
              <a:ext cx="2008999" cy="822932"/>
            </a:xfrm>
            <a:prstGeom prst="rect">
              <a:avLst/>
            </a:prstGeom>
          </p:spPr>
        </p:pic>
        <p:pic>
          <p:nvPicPr>
            <p:cNvPr id="17" name="Picture 16" descr="A graphic of a city&#10;&#10;AI-generated content may be incorrect.">
              <a:extLst>
                <a:ext uri="{FF2B5EF4-FFF2-40B4-BE49-F238E27FC236}">
                  <a16:creationId xmlns:a16="http://schemas.microsoft.com/office/drawing/2014/main" id="{2FAA4A9A-4205-8F05-8A3E-E3F4D9F9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566" y="420412"/>
              <a:ext cx="2008999" cy="833382"/>
            </a:xfrm>
            <a:prstGeom prst="rect">
              <a:avLst/>
            </a:prstGeom>
          </p:spPr>
        </p:pic>
        <p:pic>
          <p:nvPicPr>
            <p:cNvPr id="19" name="Picture 18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5FDB316B-E583-4D34-FE83-2D2C1C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780" y="425637"/>
              <a:ext cx="2008999" cy="822932"/>
            </a:xfrm>
            <a:prstGeom prst="rect">
              <a:avLst/>
            </a:prstGeom>
          </p:spPr>
        </p:pic>
        <p:pic>
          <p:nvPicPr>
            <p:cNvPr id="21" name="Picture 20" descr="A black and grey background with squares&#10;&#10;AI-generated content may be incorrect.">
              <a:extLst>
                <a:ext uri="{FF2B5EF4-FFF2-40B4-BE49-F238E27FC236}">
                  <a16:creationId xmlns:a16="http://schemas.microsoft.com/office/drawing/2014/main" id="{FABBC2FB-C7E8-0500-22B1-03ACA5A6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246" y="425637"/>
              <a:ext cx="1904499" cy="8229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29C65-4532-5FAB-7B5D-ABE7211FC0BB}"/>
              </a:ext>
            </a:extLst>
          </p:cNvPr>
          <p:cNvGrpSpPr/>
          <p:nvPr/>
        </p:nvGrpSpPr>
        <p:grpSpPr>
          <a:xfrm>
            <a:off x="1415148" y="1619303"/>
            <a:ext cx="10042907" cy="822932"/>
            <a:chOff x="926984" y="1719253"/>
            <a:chExt cx="10042907" cy="822932"/>
          </a:xfrm>
        </p:grpSpPr>
        <p:pic>
          <p:nvPicPr>
            <p:cNvPr id="37" name="Picture 36" descr="A city skyline with many towers&#10;&#10;AI-generated content may be incorrect.">
              <a:extLst>
                <a:ext uri="{FF2B5EF4-FFF2-40B4-BE49-F238E27FC236}">
                  <a16:creationId xmlns:a16="http://schemas.microsoft.com/office/drawing/2014/main" id="{D50E6E4A-75A5-F343-C348-F77C7658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1719253"/>
              <a:ext cx="1904499" cy="822932"/>
            </a:xfrm>
            <a:prstGeom prst="rect">
              <a:avLst/>
            </a:prstGeom>
          </p:spPr>
        </p:pic>
        <p:pic>
          <p:nvPicPr>
            <p:cNvPr id="39" name="Picture 38" descr="A black background with white lines&#10;&#10;AI-generated content may be incorrect.">
              <a:extLst>
                <a:ext uri="{FF2B5EF4-FFF2-40B4-BE49-F238E27FC236}">
                  <a16:creationId xmlns:a16="http://schemas.microsoft.com/office/drawing/2014/main" id="{1A2E2453-B759-113D-9471-80981970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1719253"/>
              <a:ext cx="1904499" cy="822932"/>
            </a:xfrm>
            <a:prstGeom prst="rect">
              <a:avLst/>
            </a:prstGeom>
          </p:spPr>
        </p:pic>
        <p:pic>
          <p:nvPicPr>
            <p:cNvPr id="41" name="Picture 40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EC20899F-A5E6-0224-9E05-E3D0824F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1719253"/>
              <a:ext cx="1904499" cy="822932"/>
            </a:xfrm>
            <a:prstGeom prst="rect">
              <a:avLst/>
            </a:prstGeom>
          </p:spPr>
        </p:pic>
        <p:pic>
          <p:nvPicPr>
            <p:cNvPr id="43" name="Picture 42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202ECCA0-4768-CC04-C96F-90779708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926" y="1719253"/>
              <a:ext cx="2008999" cy="822932"/>
            </a:xfrm>
            <a:prstGeom prst="rect">
              <a:avLst/>
            </a:prstGeom>
          </p:spPr>
        </p:pic>
        <p:pic>
          <p:nvPicPr>
            <p:cNvPr id="45" name="Picture 44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A6B20050-0AF3-E541-E2D3-667D27CF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1719253"/>
              <a:ext cx="1904499" cy="8229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3C887E-A39E-A239-097A-8388EF0F51E0}"/>
              </a:ext>
            </a:extLst>
          </p:cNvPr>
          <p:cNvGrpSpPr/>
          <p:nvPr/>
        </p:nvGrpSpPr>
        <p:grpSpPr>
          <a:xfrm>
            <a:off x="1422074" y="2613780"/>
            <a:ext cx="10046163" cy="833382"/>
            <a:chOff x="926984" y="2996903"/>
            <a:chExt cx="10046163" cy="833382"/>
          </a:xfrm>
        </p:grpSpPr>
        <p:pic>
          <p:nvPicPr>
            <p:cNvPr id="47" name="Picture 46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E50E02D-9E03-DDEC-1BE7-4FF1A902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648" y="3002128"/>
              <a:ext cx="1904499" cy="822932"/>
            </a:xfrm>
            <a:prstGeom prst="rect">
              <a:avLst/>
            </a:prstGeom>
          </p:spPr>
        </p:pic>
        <p:pic>
          <p:nvPicPr>
            <p:cNvPr id="49" name="Picture 48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44AC50B-A64B-8AA6-6E16-92E1D48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3002128"/>
              <a:ext cx="1904499" cy="822932"/>
            </a:xfrm>
            <a:prstGeom prst="rect">
              <a:avLst/>
            </a:prstGeom>
          </p:spPr>
        </p:pic>
        <p:pic>
          <p:nvPicPr>
            <p:cNvPr id="51" name="Picture 50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0E85BC26-D177-FDF3-D7C3-288546BEA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639" y="2996903"/>
              <a:ext cx="2008999" cy="833382"/>
            </a:xfrm>
            <a:prstGeom prst="rect">
              <a:avLst/>
            </a:prstGeom>
          </p:spPr>
        </p:pic>
        <p:pic>
          <p:nvPicPr>
            <p:cNvPr id="53" name="Picture 52" descr="A grey and black city skyline&#10;&#10;AI-generated content may be incorrect.">
              <a:extLst>
                <a:ext uri="{FF2B5EF4-FFF2-40B4-BE49-F238E27FC236}">
                  <a16:creationId xmlns:a16="http://schemas.microsoft.com/office/drawing/2014/main" id="{1F76966A-AF9C-A227-2BEB-A4FC8B70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3002128"/>
              <a:ext cx="1904499" cy="822932"/>
            </a:xfrm>
            <a:prstGeom prst="rect">
              <a:avLst/>
            </a:prstGeom>
          </p:spPr>
        </p:pic>
        <p:pic>
          <p:nvPicPr>
            <p:cNvPr id="55" name="Picture 54" descr="A grey and white city skyline&#10;&#10;AI-generated content may be incorrect.">
              <a:extLst>
                <a:ext uri="{FF2B5EF4-FFF2-40B4-BE49-F238E27FC236}">
                  <a16:creationId xmlns:a16="http://schemas.microsoft.com/office/drawing/2014/main" id="{8DE26751-1830-D011-E9C9-5F4087BC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3002128"/>
              <a:ext cx="1904499" cy="8229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D8CED-ABBC-EC98-0CE8-784B6C6BEB8A}"/>
              </a:ext>
            </a:extLst>
          </p:cNvPr>
          <p:cNvGrpSpPr/>
          <p:nvPr/>
        </p:nvGrpSpPr>
        <p:grpSpPr>
          <a:xfrm>
            <a:off x="1423408" y="3584068"/>
            <a:ext cx="10154334" cy="838607"/>
            <a:chOff x="926984" y="4287761"/>
            <a:chExt cx="10154334" cy="838607"/>
          </a:xfrm>
        </p:grpSpPr>
        <p:pic>
          <p:nvPicPr>
            <p:cNvPr id="57" name="Picture 56" descr="A black background with a green city skyline&#10;&#10;AI-generated content may be incorrect.">
              <a:extLst>
                <a:ext uri="{FF2B5EF4-FFF2-40B4-BE49-F238E27FC236}">
                  <a16:creationId xmlns:a16="http://schemas.microsoft.com/office/drawing/2014/main" id="{DC46AAC1-D761-DE5F-995C-1943A751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319" y="4295598"/>
              <a:ext cx="2008999" cy="822932"/>
            </a:xfrm>
            <a:prstGeom prst="rect">
              <a:avLst/>
            </a:prstGeom>
          </p:spPr>
        </p:pic>
        <p:pic>
          <p:nvPicPr>
            <p:cNvPr id="59" name="Picture 58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35BD7E24-98DC-7382-F0A6-EF37A371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4295598"/>
              <a:ext cx="2008999" cy="822932"/>
            </a:xfrm>
            <a:prstGeom prst="rect">
              <a:avLst/>
            </a:prstGeom>
          </p:spPr>
        </p:pic>
        <p:pic>
          <p:nvPicPr>
            <p:cNvPr id="61" name="Picture 60" descr="A black and green background with a black background&#10;&#10;AI-generated content may be incorrect.">
              <a:extLst>
                <a:ext uri="{FF2B5EF4-FFF2-40B4-BE49-F238E27FC236}">
                  <a16:creationId xmlns:a16="http://schemas.microsoft.com/office/drawing/2014/main" id="{DD1426A9-476B-FF93-243D-01880C87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4287761"/>
              <a:ext cx="2008999" cy="838607"/>
            </a:xfrm>
            <a:prstGeom prst="rect">
              <a:avLst/>
            </a:prstGeom>
          </p:spPr>
        </p:pic>
        <p:pic>
          <p:nvPicPr>
            <p:cNvPr id="63" name="Picture 62" descr="A black background with green squares&#10;&#10;AI-generated content may be incorrect.">
              <a:extLst>
                <a:ext uri="{FF2B5EF4-FFF2-40B4-BE49-F238E27FC236}">
                  <a16:creationId xmlns:a16="http://schemas.microsoft.com/office/drawing/2014/main" id="{BE8D1C3D-7B3A-AD42-C62F-1823E9B5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4295598"/>
              <a:ext cx="1904499" cy="822932"/>
            </a:xfrm>
            <a:prstGeom prst="rect">
              <a:avLst/>
            </a:prstGeom>
          </p:spPr>
        </p:pic>
        <p:pic>
          <p:nvPicPr>
            <p:cNvPr id="65" name="Picture 64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B6E45588-F270-83BC-CFA9-F863753B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4295598"/>
              <a:ext cx="1904499" cy="82293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AD1F47-D4C6-4232-3CB2-B4D97A465CCE}"/>
              </a:ext>
            </a:extLst>
          </p:cNvPr>
          <p:cNvGrpSpPr/>
          <p:nvPr/>
        </p:nvGrpSpPr>
        <p:grpSpPr>
          <a:xfrm>
            <a:off x="1412866" y="4615005"/>
            <a:ext cx="10044214" cy="822932"/>
            <a:chOff x="925677" y="5568170"/>
            <a:chExt cx="10044214" cy="822932"/>
          </a:xfrm>
        </p:grpSpPr>
        <p:pic>
          <p:nvPicPr>
            <p:cNvPr id="67" name="Picture 66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0E01BFFD-170F-5EA5-7CB5-D27388FB5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5568170"/>
              <a:ext cx="1904499" cy="822932"/>
            </a:xfrm>
            <a:prstGeom prst="rect">
              <a:avLst/>
            </a:prstGeom>
          </p:spPr>
        </p:pic>
        <p:pic>
          <p:nvPicPr>
            <p:cNvPr id="69" name="Picture 68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E82731EE-2DB2-FF85-A39D-42E453C04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5568170"/>
              <a:ext cx="1904499" cy="822932"/>
            </a:xfrm>
            <a:prstGeom prst="rect">
              <a:avLst/>
            </a:prstGeom>
          </p:spPr>
        </p:pic>
        <p:pic>
          <p:nvPicPr>
            <p:cNvPr id="71" name="Picture 70" descr="A graphic of a city skyline&#10;&#10;AI-generated content may be incorrect.">
              <a:extLst>
                <a:ext uri="{FF2B5EF4-FFF2-40B4-BE49-F238E27FC236}">
                  <a16:creationId xmlns:a16="http://schemas.microsoft.com/office/drawing/2014/main" id="{0EF7D99F-4658-6E01-BD39-F896FED6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5568170"/>
              <a:ext cx="1904499" cy="822932"/>
            </a:xfrm>
            <a:prstGeom prst="rect">
              <a:avLst/>
            </a:prstGeom>
          </p:spPr>
        </p:pic>
        <p:pic>
          <p:nvPicPr>
            <p:cNvPr id="73" name="Picture 72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78433D84-E8FE-0AEB-EDDB-389E8FE6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5568170"/>
              <a:ext cx="1904499" cy="822932"/>
            </a:xfrm>
            <a:prstGeom prst="rect">
              <a:avLst/>
            </a:prstGeom>
          </p:spPr>
        </p:pic>
        <p:pic>
          <p:nvPicPr>
            <p:cNvPr id="75" name="Picture 74" descr="A green and black sound wave&#10;&#10;AI-generated content may be incorrect.">
              <a:extLst>
                <a:ext uri="{FF2B5EF4-FFF2-40B4-BE49-F238E27FC236}">
                  <a16:creationId xmlns:a16="http://schemas.microsoft.com/office/drawing/2014/main" id="{B2A02271-DF14-A42B-A152-CDDE5C84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7" y="5568170"/>
              <a:ext cx="1907112" cy="822932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001F0DA-F316-DFEE-B31B-602F542BDD59}"/>
              </a:ext>
            </a:extLst>
          </p:cNvPr>
          <p:cNvSpPr txBox="1"/>
          <p:nvPr/>
        </p:nvSpPr>
        <p:spPr>
          <a:xfrm rot="16200000">
            <a:off x="837156" y="8279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9BFA0A-7C44-E5A6-3253-45B866E79814}"/>
              </a:ext>
            </a:extLst>
          </p:cNvPr>
          <p:cNvSpPr txBox="1"/>
          <p:nvPr/>
        </p:nvSpPr>
        <p:spPr>
          <a:xfrm rot="16200000">
            <a:off x="837156" y="1827615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6F4371-8408-71F3-34C8-C1FAA6539325}"/>
              </a:ext>
            </a:extLst>
          </p:cNvPr>
          <p:cNvSpPr txBox="1"/>
          <p:nvPr/>
        </p:nvSpPr>
        <p:spPr>
          <a:xfrm rot="16200000">
            <a:off x="837156" y="28213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EAD51-1EDF-AD4B-3C8F-CA3DDF70CABF}"/>
              </a:ext>
            </a:extLst>
          </p:cNvPr>
          <p:cNvSpPr txBox="1"/>
          <p:nvPr/>
        </p:nvSpPr>
        <p:spPr>
          <a:xfrm rot="16200000">
            <a:off x="837156" y="3805894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EAAB83-0EC4-B34C-EC7C-3D0C55E44645}"/>
              </a:ext>
            </a:extLst>
          </p:cNvPr>
          <p:cNvSpPr txBox="1"/>
          <p:nvPr/>
        </p:nvSpPr>
        <p:spPr>
          <a:xfrm rot="16200000">
            <a:off x="837156" y="4799592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9B86AB-1253-8833-B7FF-42CED2B0812F}"/>
              </a:ext>
            </a:extLst>
          </p:cNvPr>
          <p:cNvSpPr txBox="1"/>
          <p:nvPr/>
        </p:nvSpPr>
        <p:spPr>
          <a:xfrm>
            <a:off x="178469" y="820219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30F59D-CC28-45C6-253A-B9B4785F6CE5}"/>
              </a:ext>
            </a:extLst>
          </p:cNvPr>
          <p:cNvSpPr txBox="1"/>
          <p:nvPr/>
        </p:nvSpPr>
        <p:spPr>
          <a:xfrm>
            <a:off x="178469" y="1819921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CB-80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1854F1-6332-51AF-959E-1F07D059295C}"/>
              </a:ext>
            </a:extLst>
          </p:cNvPr>
          <p:cNvSpPr txBox="1"/>
          <p:nvPr/>
        </p:nvSpPr>
        <p:spPr>
          <a:xfrm>
            <a:off x="147808" y="2788693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DF10FE-E17D-CAE3-5769-A936EDC6002E}"/>
              </a:ext>
            </a:extLst>
          </p:cNvPr>
          <p:cNvSpPr txBox="1"/>
          <p:nvPr/>
        </p:nvSpPr>
        <p:spPr>
          <a:xfrm>
            <a:off x="147808" y="3757465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CB-150kg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CB8FDC-9379-FD8B-1D1C-703B1844FEE3}"/>
              </a:ext>
            </a:extLst>
          </p:cNvPr>
          <p:cNvSpPr txBox="1"/>
          <p:nvPr/>
        </p:nvSpPr>
        <p:spPr>
          <a:xfrm>
            <a:off x="132522" y="4757167"/>
            <a:ext cx="9822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CB-200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848E56-B84F-E0F7-388B-5AE8FDD9D0B6}"/>
              </a:ext>
            </a:extLst>
          </p:cNvPr>
          <p:cNvSpPr txBox="1"/>
          <p:nvPr/>
        </p:nvSpPr>
        <p:spPr>
          <a:xfrm>
            <a:off x="1690255" y="5587905"/>
            <a:ext cx="1565564" cy="276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VKT (km)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6853F8-D668-483F-EF12-2F8960CF40B9}"/>
              </a:ext>
            </a:extLst>
          </p:cNvPr>
          <p:cNvSpPr txBox="1"/>
          <p:nvPr/>
        </p:nvSpPr>
        <p:spPr>
          <a:xfrm>
            <a:off x="3616038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Transit time (min)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516F53-A4AA-BB08-04B9-0050134DDB9F}"/>
              </a:ext>
            </a:extLst>
          </p:cNvPr>
          <p:cNvSpPr txBox="1"/>
          <p:nvPr/>
        </p:nvSpPr>
        <p:spPr>
          <a:xfrm>
            <a:off x="5628237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Ton-km traveled 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(ton</a:t>
            </a:r>
            <a:r>
              <a:rPr lang="zh-CN" altLang="en-US" sz="1200" b="0" i="0" dirty="0">
                <a:effectLst/>
                <a:latin typeface="Google Sans"/>
              </a:rPr>
              <a:t>⋅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20B6C-954F-E0F3-2DD7-0F45FB7BACD5}"/>
              </a:ext>
            </a:extLst>
          </p:cNvPr>
          <p:cNvSpPr txBox="1"/>
          <p:nvPr/>
        </p:nvSpPr>
        <p:spPr>
          <a:xfrm>
            <a:off x="7623090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EPI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708487-1A41-154C-8A7D-CE1821DB6DCA}"/>
              </a:ext>
            </a:extLst>
          </p:cNvPr>
          <p:cNvSpPr txBox="1"/>
          <p:nvPr/>
        </p:nvSpPr>
        <p:spPr>
          <a:xfrm>
            <a:off x="9620733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WTW CO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-eq emissions (g)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BB9F-8722-769E-AF4B-ADE5B34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69BB968B-8006-6CEF-3F81-325AED17469D}"/>
              </a:ext>
            </a:extLst>
          </p:cNvPr>
          <p:cNvSpPr txBox="1"/>
          <p:nvPr/>
        </p:nvSpPr>
        <p:spPr>
          <a:xfrm rot="16200000">
            <a:off x="812254" y="1288084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B5BB06-0050-F7CC-F907-B9FC0F494A75}"/>
              </a:ext>
            </a:extLst>
          </p:cNvPr>
          <p:cNvSpPr txBox="1"/>
          <p:nvPr/>
        </p:nvSpPr>
        <p:spPr>
          <a:xfrm rot="16200000">
            <a:off x="842915" y="2886740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C053B9-9A15-D8E0-2817-D75AB4999744}"/>
              </a:ext>
            </a:extLst>
          </p:cNvPr>
          <p:cNvSpPr txBox="1"/>
          <p:nvPr/>
        </p:nvSpPr>
        <p:spPr>
          <a:xfrm rot="16200000">
            <a:off x="842915" y="3880438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E5E17-2A3F-E0C1-4A8A-2E58BDE7A016}"/>
              </a:ext>
            </a:extLst>
          </p:cNvPr>
          <p:cNvSpPr txBox="1"/>
          <p:nvPr/>
        </p:nvSpPr>
        <p:spPr>
          <a:xfrm rot="16200000">
            <a:off x="842915" y="4865019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E623CD-0D9D-FC3A-BBB4-2900D73EBC25}"/>
              </a:ext>
            </a:extLst>
          </p:cNvPr>
          <p:cNvSpPr txBox="1"/>
          <p:nvPr/>
        </p:nvSpPr>
        <p:spPr>
          <a:xfrm rot="16200000">
            <a:off x="842915" y="5858717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5742CB-4305-BCEE-BBE6-DC6321F30CB6}"/>
              </a:ext>
            </a:extLst>
          </p:cNvPr>
          <p:cNvSpPr txBox="1"/>
          <p:nvPr/>
        </p:nvSpPr>
        <p:spPr>
          <a:xfrm>
            <a:off x="153567" y="1280390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B4A391-94FE-4606-17FF-5EC99535DCF8}"/>
              </a:ext>
            </a:extLst>
          </p:cNvPr>
          <p:cNvSpPr txBox="1"/>
          <p:nvPr/>
        </p:nvSpPr>
        <p:spPr>
          <a:xfrm>
            <a:off x="184228" y="2879046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CB-80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C5D705-FE6C-AEE1-035B-E21546E4378F}"/>
              </a:ext>
            </a:extLst>
          </p:cNvPr>
          <p:cNvSpPr txBox="1"/>
          <p:nvPr/>
        </p:nvSpPr>
        <p:spPr>
          <a:xfrm>
            <a:off x="153567" y="3847818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AE9A47-8789-02B8-1606-E8AF4AD27747}"/>
              </a:ext>
            </a:extLst>
          </p:cNvPr>
          <p:cNvSpPr txBox="1"/>
          <p:nvPr/>
        </p:nvSpPr>
        <p:spPr>
          <a:xfrm>
            <a:off x="153567" y="4816590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CB-150kg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81010B-7C7A-06A3-4B67-1F04EE4B6B90}"/>
              </a:ext>
            </a:extLst>
          </p:cNvPr>
          <p:cNvSpPr txBox="1"/>
          <p:nvPr/>
        </p:nvSpPr>
        <p:spPr>
          <a:xfrm>
            <a:off x="138281" y="5816292"/>
            <a:ext cx="9822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CB-200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F5DC8C-01A2-A3A3-DDBC-B86EFAEBE3DA}"/>
              </a:ext>
            </a:extLst>
          </p:cNvPr>
          <p:cNvSpPr txBox="1"/>
          <p:nvPr/>
        </p:nvSpPr>
        <p:spPr>
          <a:xfrm>
            <a:off x="1696014" y="6647030"/>
            <a:ext cx="1565564" cy="276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VKT (km)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B0AFC6-9112-4F00-9D4F-F5F7A260DB26}"/>
              </a:ext>
            </a:extLst>
          </p:cNvPr>
          <p:cNvSpPr txBox="1"/>
          <p:nvPr/>
        </p:nvSpPr>
        <p:spPr>
          <a:xfrm>
            <a:off x="3621797" y="6647029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Transit time (min)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F664A2-9DFF-9BF2-62C3-DC3108A53BBB}"/>
              </a:ext>
            </a:extLst>
          </p:cNvPr>
          <p:cNvSpPr txBox="1"/>
          <p:nvPr/>
        </p:nvSpPr>
        <p:spPr>
          <a:xfrm>
            <a:off x="5633996" y="6554696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Ton-km traveled 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(ton</a:t>
            </a:r>
            <a:r>
              <a:rPr lang="zh-CN" altLang="en-US" sz="1200" b="0" i="0" dirty="0">
                <a:effectLst/>
                <a:latin typeface="Google Sans"/>
              </a:rPr>
              <a:t>⋅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848F86-4553-0681-E726-70F09D7F9F61}"/>
              </a:ext>
            </a:extLst>
          </p:cNvPr>
          <p:cNvSpPr txBox="1"/>
          <p:nvPr/>
        </p:nvSpPr>
        <p:spPr>
          <a:xfrm>
            <a:off x="7628849" y="6647029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EPI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4B2F44-F669-5F69-BE62-0F01C73CBB75}"/>
              </a:ext>
            </a:extLst>
          </p:cNvPr>
          <p:cNvSpPr txBox="1"/>
          <p:nvPr/>
        </p:nvSpPr>
        <p:spPr>
          <a:xfrm>
            <a:off x="9626492" y="6554696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WTW CO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-eq emissions (g)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a black and white city&#10;&#10;AI-generated content may be incorrect.">
            <a:extLst>
              <a:ext uri="{FF2B5EF4-FFF2-40B4-BE49-F238E27FC236}">
                <a16:creationId xmlns:a16="http://schemas.microsoft.com/office/drawing/2014/main" id="{1F79DD5A-BDCF-D983-1539-92B80207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21" y="2627459"/>
            <a:ext cx="1904499" cy="822932"/>
          </a:xfrm>
          <a:prstGeom prst="rect">
            <a:avLst/>
          </a:prstGeom>
        </p:spPr>
      </p:pic>
      <p:pic>
        <p:nvPicPr>
          <p:cNvPr id="5" name="Picture 4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DBDB8F9D-859A-1EF2-512B-3C38A5A72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8" y="3748194"/>
            <a:ext cx="1904499" cy="822932"/>
          </a:xfrm>
          <a:prstGeom prst="rect">
            <a:avLst/>
          </a:prstGeom>
        </p:spPr>
      </p:pic>
      <p:pic>
        <p:nvPicPr>
          <p:cNvPr id="7" name="Picture 6" descr="A green and black screen&#10;&#10;AI-generated content may be incorrect.">
            <a:extLst>
              <a:ext uri="{FF2B5EF4-FFF2-40B4-BE49-F238E27FC236}">
                <a16:creationId xmlns:a16="http://schemas.microsoft.com/office/drawing/2014/main" id="{81607864-BBD9-0A84-8EE6-CBD0F5BA3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6" y="4682123"/>
            <a:ext cx="1904499" cy="822932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DF4AFF98-2FB6-2986-8118-683CCC40F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6" y="5616052"/>
            <a:ext cx="1904499" cy="822932"/>
          </a:xfrm>
          <a:prstGeom prst="rect">
            <a:avLst/>
          </a:prstGeom>
        </p:spPr>
      </p:pic>
      <p:pic>
        <p:nvPicPr>
          <p:cNvPr id="11" name="Picture 10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E8B22DD4-7894-34EA-B127-5FB2DADF8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9" y="1041803"/>
            <a:ext cx="2008999" cy="822932"/>
          </a:xfrm>
          <a:prstGeom prst="rect">
            <a:avLst/>
          </a:prstGeom>
        </p:spPr>
      </p:pic>
      <p:pic>
        <p:nvPicPr>
          <p:cNvPr id="14" name="Picture 1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4A881497-B4D3-E02B-240B-4B660F228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69" y="2657725"/>
            <a:ext cx="1904499" cy="822932"/>
          </a:xfrm>
          <a:prstGeom prst="rect">
            <a:avLst/>
          </a:prstGeom>
        </p:spPr>
      </p:pic>
      <p:pic>
        <p:nvPicPr>
          <p:cNvPr id="18" name="Picture 17" descr="A black background with a black and white background&#10;&#10;AI-generated content may be incorrect.">
            <a:extLst>
              <a:ext uri="{FF2B5EF4-FFF2-40B4-BE49-F238E27FC236}">
                <a16:creationId xmlns:a16="http://schemas.microsoft.com/office/drawing/2014/main" id="{16DB2A87-F36C-3A59-BF6C-19B74AC3C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69" y="3725422"/>
            <a:ext cx="1904499" cy="822932"/>
          </a:xfrm>
          <a:prstGeom prst="rect">
            <a:avLst/>
          </a:prstGeom>
        </p:spPr>
      </p:pic>
      <p:pic>
        <p:nvPicPr>
          <p:cNvPr id="22" name="Picture 21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42FB9D16-9D21-4549-4EA3-6AE8B24E3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8" y="4689098"/>
            <a:ext cx="1904499" cy="822932"/>
          </a:xfrm>
          <a:prstGeom prst="rect">
            <a:avLst/>
          </a:prstGeom>
        </p:spPr>
      </p:pic>
      <p:pic>
        <p:nvPicPr>
          <p:cNvPr id="24" name="Picture 23" descr="A screen shot of a sound wave&#10;&#10;AI-generated content may be incorrect.">
            <a:extLst>
              <a:ext uri="{FF2B5EF4-FFF2-40B4-BE49-F238E27FC236}">
                <a16:creationId xmlns:a16="http://schemas.microsoft.com/office/drawing/2014/main" id="{5751A067-A600-6284-9374-E8CDDE84A7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7" y="5616052"/>
            <a:ext cx="1904499" cy="822932"/>
          </a:xfrm>
          <a:prstGeom prst="rect">
            <a:avLst/>
          </a:prstGeom>
        </p:spPr>
      </p:pic>
      <p:pic>
        <p:nvPicPr>
          <p:cNvPr id="26" name="Picture 25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5E47ADFF-3C73-2496-39DD-BDE1605DF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08" y="1042500"/>
            <a:ext cx="2008999" cy="822932"/>
          </a:xfrm>
          <a:prstGeom prst="rect">
            <a:avLst/>
          </a:prstGeom>
        </p:spPr>
      </p:pic>
      <p:pic>
        <p:nvPicPr>
          <p:cNvPr id="28" name="Picture 27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409DD45C-006B-079D-B1BE-64F5AEE57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17" y="2606079"/>
            <a:ext cx="1904499" cy="822932"/>
          </a:xfrm>
          <a:prstGeom prst="rect">
            <a:avLst/>
          </a:prstGeom>
        </p:spPr>
      </p:pic>
      <p:pic>
        <p:nvPicPr>
          <p:cNvPr id="30" name="Picture 29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DA368694-F6A2-B0E2-1E9C-E9082B34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86" y="3681035"/>
            <a:ext cx="2008999" cy="833382"/>
          </a:xfrm>
          <a:prstGeom prst="rect">
            <a:avLst/>
          </a:prstGeom>
        </p:spPr>
      </p:pic>
      <p:pic>
        <p:nvPicPr>
          <p:cNvPr id="32" name="Picture 31" descr="A green and black graphic&#10;&#10;AI-generated content may be incorrect.">
            <a:extLst>
              <a:ext uri="{FF2B5EF4-FFF2-40B4-BE49-F238E27FC236}">
                <a16:creationId xmlns:a16="http://schemas.microsoft.com/office/drawing/2014/main" id="{1B58A0F6-DF09-BA79-A158-174BFCFD97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96" y="4656986"/>
            <a:ext cx="2008999" cy="838607"/>
          </a:xfrm>
          <a:prstGeom prst="rect">
            <a:avLst/>
          </a:prstGeom>
        </p:spPr>
      </p:pic>
      <p:pic>
        <p:nvPicPr>
          <p:cNvPr id="34" name="Picture 33" descr="A green line with dots&#10;&#10;AI-generated content may be incorrect.">
            <a:extLst>
              <a:ext uri="{FF2B5EF4-FFF2-40B4-BE49-F238E27FC236}">
                <a16:creationId xmlns:a16="http://schemas.microsoft.com/office/drawing/2014/main" id="{4CACB142-E6D9-7AF3-9A67-1147166579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84" y="5578056"/>
            <a:ext cx="1904499" cy="822932"/>
          </a:xfrm>
          <a:prstGeom prst="rect">
            <a:avLst/>
          </a:prstGeom>
        </p:spPr>
      </p:pic>
      <p:pic>
        <p:nvPicPr>
          <p:cNvPr id="36" name="Picture 35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DC2AF200-F887-6E61-778D-541E3CC85A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7" y="1041803"/>
            <a:ext cx="2008999" cy="833382"/>
          </a:xfrm>
          <a:prstGeom prst="rect">
            <a:avLst/>
          </a:prstGeom>
        </p:spPr>
      </p:pic>
      <p:pic>
        <p:nvPicPr>
          <p:cNvPr id="40" name="Picture 39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3201DF5A-9016-EFCD-0685-937CFD571E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76" y="2675310"/>
            <a:ext cx="2006386" cy="822932"/>
          </a:xfrm>
          <a:prstGeom prst="rect">
            <a:avLst/>
          </a:prstGeom>
        </p:spPr>
      </p:pic>
      <p:pic>
        <p:nvPicPr>
          <p:cNvPr id="44" name="Picture 4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0B6C76C5-4249-0C18-A74A-5B20886EB2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13" y="3728766"/>
            <a:ext cx="1907112" cy="822932"/>
          </a:xfrm>
          <a:prstGeom prst="rect">
            <a:avLst/>
          </a:prstGeom>
        </p:spPr>
      </p:pic>
      <p:pic>
        <p:nvPicPr>
          <p:cNvPr id="48" name="Picture 47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B2B11986-1916-50BF-0FFC-A0628DA152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4" y="4876858"/>
            <a:ext cx="2006386" cy="822932"/>
          </a:xfrm>
          <a:prstGeom prst="rect">
            <a:avLst/>
          </a:prstGeom>
        </p:spPr>
      </p:pic>
      <p:pic>
        <p:nvPicPr>
          <p:cNvPr id="52" name="Picture 51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399E1670-D33A-6DFD-3316-3400FF3EEB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78" y="1052253"/>
            <a:ext cx="2006386" cy="822932"/>
          </a:xfrm>
          <a:prstGeom prst="rect">
            <a:avLst/>
          </a:prstGeom>
        </p:spPr>
      </p:pic>
      <p:pic>
        <p:nvPicPr>
          <p:cNvPr id="56" name="Picture 55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9C3F900A-3886-4965-23AF-EE8EBC3A21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40" y="5588283"/>
            <a:ext cx="1907112" cy="822932"/>
          </a:xfrm>
          <a:prstGeom prst="rect">
            <a:avLst/>
          </a:prstGeom>
        </p:spPr>
      </p:pic>
      <p:pic>
        <p:nvPicPr>
          <p:cNvPr id="60" name="Picture 59" descr="A graph of a graph&#10;&#10;AI-generated content may be incorrect.">
            <a:extLst>
              <a:ext uri="{FF2B5EF4-FFF2-40B4-BE49-F238E27FC236}">
                <a16:creationId xmlns:a16="http://schemas.microsoft.com/office/drawing/2014/main" id="{AB9AF199-7BE4-7093-522B-10DDCBDC4A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71" y="2628110"/>
            <a:ext cx="1904499" cy="822932"/>
          </a:xfrm>
          <a:prstGeom prst="rect">
            <a:avLst/>
          </a:prstGeom>
        </p:spPr>
      </p:pic>
      <p:pic>
        <p:nvPicPr>
          <p:cNvPr id="64" name="Picture 63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98F2F79E-C255-B5AA-CF0B-A9F2055F2B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93" y="3599777"/>
            <a:ext cx="1904499" cy="822932"/>
          </a:xfrm>
          <a:prstGeom prst="rect">
            <a:avLst/>
          </a:prstGeom>
        </p:spPr>
      </p:pic>
      <p:pic>
        <p:nvPicPr>
          <p:cNvPr id="68" name="Picture 67" descr="A green city skyline with a black background&#10;&#10;AI-generated content may be incorrect.">
            <a:extLst>
              <a:ext uri="{FF2B5EF4-FFF2-40B4-BE49-F238E27FC236}">
                <a16:creationId xmlns:a16="http://schemas.microsoft.com/office/drawing/2014/main" id="{2D112147-2635-37D0-8B9F-9A632A20E27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1" y="4596982"/>
            <a:ext cx="2008999" cy="822932"/>
          </a:xfrm>
          <a:prstGeom prst="rect">
            <a:avLst/>
          </a:prstGeom>
        </p:spPr>
      </p:pic>
      <p:pic>
        <p:nvPicPr>
          <p:cNvPr id="72" name="Picture 71" descr="A green and black screen&#10;&#10;AI-generated content may be incorrect.">
            <a:extLst>
              <a:ext uri="{FF2B5EF4-FFF2-40B4-BE49-F238E27FC236}">
                <a16:creationId xmlns:a16="http://schemas.microsoft.com/office/drawing/2014/main" id="{225A5AFF-70FB-C7A7-8995-E495C1617E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1" y="5660024"/>
            <a:ext cx="1904499" cy="822932"/>
          </a:xfrm>
          <a:prstGeom prst="rect">
            <a:avLst/>
          </a:prstGeom>
        </p:spPr>
      </p:pic>
      <p:pic>
        <p:nvPicPr>
          <p:cNvPr id="81" name="Picture 80" descr="A black background with a black background and a black background&#10;&#10;AI-generated content may be incorrect.">
            <a:extLst>
              <a:ext uri="{FF2B5EF4-FFF2-40B4-BE49-F238E27FC236}">
                <a16:creationId xmlns:a16="http://schemas.microsoft.com/office/drawing/2014/main" id="{45094C52-9B48-E4B4-FCE3-C62D7E0064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99" y="1027149"/>
            <a:ext cx="1904499" cy="82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560F636-4A97-2FF0-9807-7B24DD2CB005}"/>
              </a:ext>
            </a:extLst>
          </p:cNvPr>
          <p:cNvSpPr txBox="1"/>
          <p:nvPr/>
        </p:nvSpPr>
        <p:spPr>
          <a:xfrm>
            <a:off x="153567" y="166574"/>
            <a:ext cx="1032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Basic-2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C6E3E6-C85E-F29A-9A84-53C36417123C}"/>
              </a:ext>
            </a:extLst>
          </p:cNvPr>
          <p:cNvSpPr txBox="1"/>
          <p:nvPr/>
        </p:nvSpPr>
        <p:spPr>
          <a:xfrm>
            <a:off x="138281" y="694973"/>
            <a:ext cx="1032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Basic-4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420105-F840-A46A-60C8-4AEF651DE053}"/>
              </a:ext>
            </a:extLst>
          </p:cNvPr>
          <p:cNvSpPr txBox="1"/>
          <p:nvPr/>
        </p:nvSpPr>
        <p:spPr>
          <a:xfrm>
            <a:off x="153567" y="2021240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Van-4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Google Sans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Xander Peng</dc:creator>
  <cp:lastModifiedBy>Xander Peng</cp:lastModifiedBy>
  <cp:revision>8</cp:revision>
  <dcterms:created xsi:type="dcterms:W3CDTF">2025-03-31T04:41:51Z</dcterms:created>
  <dcterms:modified xsi:type="dcterms:W3CDTF">2025-04-02T22:55:07Z</dcterms:modified>
</cp:coreProperties>
</file>