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4A1"/>
    <a:srgbClr val="FFFFFF"/>
    <a:srgbClr val="95B8D1"/>
    <a:srgbClr val="90B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F899-24AB-B429-44BC-055C16A9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A1B1-282C-87F1-1926-9BF53CF1E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D399-E546-F01A-8F6B-6D9B04A4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2DE3-EBBF-9532-5360-A9B47442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9778-C8DE-79C4-DA57-72445CDE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6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099D-B57D-1251-1873-400DB73D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DA06-402D-E64D-5959-B8B2A83E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547B-622D-93F0-3971-9ED9B21B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6194-C792-A354-0097-947F054C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7B36-4F03-A9EA-065C-DE746129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5C71E-5228-CCC4-FCDF-FC81FE8D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C952-3AD1-2D61-46F4-FF9D206C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AA07-A7B2-38FC-0359-E97E962B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15FF-2212-8AF6-B732-DC1EF2CE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4C5C-5880-F045-619D-68EE6F89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1866-2012-75BB-8471-48CED64A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5115-C70F-73B1-BCA5-683C7243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F545-AE53-97D0-FC22-EEDE9ABD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32B7-AF1B-F554-05C2-072937E7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CE54-1B8A-FFA5-FD76-02250E18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4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C1A1-F8FB-BCCF-9E70-34ECE3C5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8778A-2E6B-DB6F-3E91-BAE65CC7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BE25-821C-E043-B69B-85798ECD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4328-FE40-7BB1-AEB5-4B82D2E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1268-B43E-A32F-F4AD-BBD1D760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3D3C-B60D-BAFE-729B-014D511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862B-277C-0B69-43D2-0478611B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06A8-612E-56F1-0507-39DC99709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30C3-B134-D3F2-8EEC-1FFF2DD0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66B4-50F7-22BF-EDFF-F0545A3D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C3F6-DC24-3FEB-D260-71E2AB6E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14E-7C8F-E221-2AB3-672772CA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D3BE9-A382-2DA8-D589-F1DE482FF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F2B1D-362B-0D07-350E-1615BBE73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E11FC-FDCC-3F61-5851-3E6C2DB28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34422-4699-BC54-1E7B-7A484FDBA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3B746-A313-A5CB-52B7-1192A3C0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DC41D-5D38-348E-D92C-572E75E3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A3694-DB69-8380-1AC5-68B91AC1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F26F-DC5D-B7CE-F0CD-ABF5A2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C19A5-B9CE-B84B-97F3-2005E2E1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C8C87-3A0C-6CA6-DDCE-FC501D4B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49637-84BA-41A3-3737-F1BF07E7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75C42-5AC8-3FE7-6F55-DD09709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536F2-6B02-83D2-464F-764D968D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B4EA6-AAB7-DB83-4B62-B7428EEB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5004-AC19-DFEC-1B3F-5D83ED08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1E17-ABE6-DA16-D820-2F8CE689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C1808-3614-F3D8-7913-03BD8AB1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C3DD6-A058-2A51-C52C-2A4338FF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710FF-11E7-D3A2-C765-D65E1EAF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F4567-474A-73BD-79B0-02D4C28E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4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2105-F273-CDCA-4FAF-F675FF9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33DA-C043-88B6-2438-F8CB37964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78A62-40A1-E045-9EA9-E29AFFBD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673E-54BE-D0C3-C3A3-B8FF99F7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3F0E2-A559-2309-6A02-2C06E3B7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E13C-EA51-A94F-F31F-83E637EB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6AA2F-DBBE-D000-57DF-7CB85D56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24D4-05C8-018B-E6CC-567C882C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3EA5-C4BC-C4C8-1E6C-1A004B87E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2625-E6AB-2F78-A161-9D4DDF42A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9D98-7C37-78A9-14A4-36D0ABD5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background with squares&#10;&#10;AI-generated content may be incorrect.">
            <a:extLst>
              <a:ext uri="{FF2B5EF4-FFF2-40B4-BE49-F238E27FC236}">
                <a16:creationId xmlns:a16="http://schemas.microsoft.com/office/drawing/2014/main" id="{03E86A0C-994A-D781-FC2F-D93D4B97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42" y="816858"/>
            <a:ext cx="1904499" cy="822932"/>
          </a:xfrm>
          <a:prstGeom prst="rect">
            <a:avLst/>
          </a:prstGeom>
        </p:spPr>
      </p:pic>
      <p:pic>
        <p:nvPicPr>
          <p:cNvPr id="7" name="Picture 6" descr="A blue city skyline with black background&#10;&#10;AI-generated content may be incorrect.">
            <a:extLst>
              <a:ext uri="{FF2B5EF4-FFF2-40B4-BE49-F238E27FC236}">
                <a16:creationId xmlns:a16="http://schemas.microsoft.com/office/drawing/2014/main" id="{8B504880-BAD0-9267-A6B4-5A2D47306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36" y="816858"/>
            <a:ext cx="2008999" cy="822932"/>
          </a:xfrm>
          <a:prstGeom prst="rect">
            <a:avLst/>
          </a:prstGeom>
        </p:spPr>
      </p:pic>
      <p:pic>
        <p:nvPicPr>
          <p:cNvPr id="9" name="Picture 8" descr="A blue and black cityscape&#10;&#10;AI-generated content may be incorrect.">
            <a:extLst>
              <a:ext uri="{FF2B5EF4-FFF2-40B4-BE49-F238E27FC236}">
                <a16:creationId xmlns:a16="http://schemas.microsoft.com/office/drawing/2014/main" id="{2B190686-A654-E204-3996-E5D43DDF0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31" y="807715"/>
            <a:ext cx="2008999" cy="841219"/>
          </a:xfrm>
          <a:prstGeom prst="rect">
            <a:avLst/>
          </a:prstGeom>
        </p:spPr>
      </p:pic>
      <p:pic>
        <p:nvPicPr>
          <p:cNvPr id="11" name="Picture 10" descr="A black background with blue squares&#10;&#10;AI-generated content may be incorrect.">
            <a:extLst>
              <a:ext uri="{FF2B5EF4-FFF2-40B4-BE49-F238E27FC236}">
                <a16:creationId xmlns:a16="http://schemas.microsoft.com/office/drawing/2014/main" id="{66666BD4-5C09-D43E-0E94-F9F452F3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26" y="816858"/>
            <a:ext cx="2008999" cy="822932"/>
          </a:xfrm>
          <a:prstGeom prst="rect">
            <a:avLst/>
          </a:prstGeom>
        </p:spPr>
      </p:pic>
      <p:pic>
        <p:nvPicPr>
          <p:cNvPr id="13" name="Picture 12" descr="A blue and black cityscape&#10;&#10;AI-generated content may be incorrect.">
            <a:extLst>
              <a:ext uri="{FF2B5EF4-FFF2-40B4-BE49-F238E27FC236}">
                <a16:creationId xmlns:a16="http://schemas.microsoft.com/office/drawing/2014/main" id="{8DE7E66A-930D-FC71-67B8-BEEA70FF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1" y="816858"/>
            <a:ext cx="2008999" cy="822932"/>
          </a:xfrm>
          <a:prstGeom prst="rect">
            <a:avLst/>
          </a:prstGeom>
        </p:spPr>
      </p:pic>
      <p:pic>
        <p:nvPicPr>
          <p:cNvPr id="15" name="Picture 14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EAC59411-0B5A-7A48-64E0-5B61CDBC8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56" y="1945252"/>
            <a:ext cx="1904499" cy="822932"/>
          </a:xfrm>
          <a:prstGeom prst="rect">
            <a:avLst/>
          </a:prstGeom>
        </p:spPr>
      </p:pic>
      <p:pic>
        <p:nvPicPr>
          <p:cNvPr id="17" name="Picture 16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D057DD13-A678-5F5E-71C5-C1D0C139B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40" y="1945252"/>
            <a:ext cx="2008999" cy="822932"/>
          </a:xfrm>
          <a:prstGeom prst="rect">
            <a:avLst/>
          </a:prstGeom>
        </p:spPr>
      </p:pic>
      <p:pic>
        <p:nvPicPr>
          <p:cNvPr id="19" name="Picture 18" descr="A green city skyline with squares and squares&#10;&#10;AI-generated content may be incorrect.">
            <a:extLst>
              <a:ext uri="{FF2B5EF4-FFF2-40B4-BE49-F238E27FC236}">
                <a16:creationId xmlns:a16="http://schemas.microsoft.com/office/drawing/2014/main" id="{46CCB49C-6FC6-3146-7009-0033B9267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23" y="1945252"/>
            <a:ext cx="1904499" cy="822932"/>
          </a:xfrm>
          <a:prstGeom prst="rect">
            <a:avLst/>
          </a:prstGeom>
        </p:spPr>
      </p:pic>
      <p:pic>
        <p:nvPicPr>
          <p:cNvPr id="21" name="Picture 20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DD7332D-1048-9169-0EDE-A2E22FDD5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06" y="1945252"/>
            <a:ext cx="1904499" cy="822932"/>
          </a:xfrm>
          <a:prstGeom prst="rect">
            <a:avLst/>
          </a:prstGeom>
        </p:spPr>
      </p:pic>
      <p:pic>
        <p:nvPicPr>
          <p:cNvPr id="23" name="Picture 22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7F7740B4-27D6-244E-F735-62F40F412B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1945252"/>
            <a:ext cx="1912337" cy="822932"/>
          </a:xfrm>
          <a:prstGeom prst="rect">
            <a:avLst/>
          </a:prstGeom>
        </p:spPr>
      </p:pic>
      <p:pic>
        <p:nvPicPr>
          <p:cNvPr id="25" name="Picture 24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32B5CFD7-F929-5971-5A6A-312CD556DA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47" y="3067043"/>
            <a:ext cx="1904499" cy="822932"/>
          </a:xfrm>
          <a:prstGeom prst="rect">
            <a:avLst/>
          </a:prstGeom>
        </p:spPr>
      </p:pic>
      <p:pic>
        <p:nvPicPr>
          <p:cNvPr id="27" name="Picture 2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FBD088D6-554A-DDC4-548C-63D827EF7C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36" y="3082789"/>
            <a:ext cx="1904499" cy="822932"/>
          </a:xfrm>
          <a:prstGeom prst="rect">
            <a:avLst/>
          </a:prstGeom>
        </p:spPr>
      </p:pic>
      <p:pic>
        <p:nvPicPr>
          <p:cNvPr id="29" name="Picture 28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217D278C-05C2-0B56-9B85-4296A51E77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25" y="3073646"/>
            <a:ext cx="2008999" cy="841219"/>
          </a:xfrm>
          <a:prstGeom prst="rect">
            <a:avLst/>
          </a:prstGeom>
        </p:spPr>
      </p:pic>
      <p:pic>
        <p:nvPicPr>
          <p:cNvPr id="31" name="Picture 30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DE8FE9FA-B1FE-FF8E-B08E-8B848AA4FB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18" y="3073646"/>
            <a:ext cx="1904499" cy="822932"/>
          </a:xfrm>
          <a:prstGeom prst="rect">
            <a:avLst/>
          </a:prstGeom>
        </p:spPr>
      </p:pic>
      <p:pic>
        <p:nvPicPr>
          <p:cNvPr id="33" name="Picture 32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2A18A6BF-BC77-9D4B-2724-97EEF74090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3073646"/>
            <a:ext cx="1912337" cy="822932"/>
          </a:xfrm>
          <a:prstGeom prst="rect">
            <a:avLst/>
          </a:prstGeom>
        </p:spPr>
      </p:pic>
      <p:pic>
        <p:nvPicPr>
          <p:cNvPr id="37" name="Picture 3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76D7C8FF-8581-2C50-6AFC-9E9DB31E4D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84" y="4167960"/>
            <a:ext cx="2008999" cy="822932"/>
          </a:xfrm>
          <a:prstGeom prst="rect">
            <a:avLst/>
          </a:prstGeom>
        </p:spPr>
      </p:pic>
      <p:pic>
        <p:nvPicPr>
          <p:cNvPr id="39" name="Picture 38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EF36F14A-F75D-35C5-831F-AAF6DCD3AF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4191472"/>
            <a:ext cx="2008999" cy="822932"/>
          </a:xfrm>
          <a:prstGeom prst="rect">
            <a:avLst/>
          </a:prstGeom>
        </p:spPr>
      </p:pic>
      <p:pic>
        <p:nvPicPr>
          <p:cNvPr id="41" name="Picture 40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DBC1234-1F0A-B2F4-4DFA-A4F4C1B666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32" y="4167960"/>
            <a:ext cx="2008999" cy="846444"/>
          </a:xfrm>
          <a:prstGeom prst="rect">
            <a:avLst/>
          </a:prstGeom>
        </p:spPr>
      </p:pic>
      <p:pic>
        <p:nvPicPr>
          <p:cNvPr id="43" name="Picture 42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628DD482-EF00-2F7D-26F0-6CBDEDA938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74" y="4203685"/>
            <a:ext cx="1904499" cy="822932"/>
          </a:xfrm>
          <a:prstGeom prst="rect">
            <a:avLst/>
          </a:prstGeom>
        </p:spPr>
      </p:pic>
      <p:pic>
        <p:nvPicPr>
          <p:cNvPr id="45" name="Picture 44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6CD9CFE0-8A37-8BBF-E83A-F4FF11F6D3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4179716"/>
            <a:ext cx="1904499" cy="822932"/>
          </a:xfrm>
          <a:prstGeom prst="rect">
            <a:avLst/>
          </a:prstGeom>
        </p:spPr>
      </p:pic>
      <p:pic>
        <p:nvPicPr>
          <p:cNvPr id="47" name="Picture 4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95011037-9E68-FA55-4BCB-8E9F0B1CCC2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39" y="5218210"/>
            <a:ext cx="1904499" cy="822932"/>
          </a:xfrm>
          <a:prstGeom prst="rect">
            <a:avLst/>
          </a:prstGeom>
        </p:spPr>
      </p:pic>
      <p:pic>
        <p:nvPicPr>
          <p:cNvPr id="49" name="Picture 48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148A7452-366D-A11D-51DD-6F1A5AEA79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31" y="5227353"/>
            <a:ext cx="1904499" cy="822932"/>
          </a:xfrm>
          <a:prstGeom prst="rect">
            <a:avLst/>
          </a:prstGeom>
        </p:spPr>
      </p:pic>
      <p:pic>
        <p:nvPicPr>
          <p:cNvPr id="51" name="Picture 50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FB798B4F-B8F5-E168-2DC4-5F6DDD28BF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62" y="5227353"/>
            <a:ext cx="1904499" cy="822932"/>
          </a:xfrm>
          <a:prstGeom prst="rect">
            <a:avLst/>
          </a:prstGeom>
        </p:spPr>
      </p:pic>
      <p:pic>
        <p:nvPicPr>
          <p:cNvPr id="53" name="Picture 52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63A24704-DF0C-7FA1-2AF0-9AB88D04F2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60" y="5218210"/>
            <a:ext cx="1904499" cy="822932"/>
          </a:xfrm>
          <a:prstGeom prst="rect">
            <a:avLst/>
          </a:prstGeom>
        </p:spPr>
      </p:pic>
      <p:pic>
        <p:nvPicPr>
          <p:cNvPr id="55" name="Picture 54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B6F4DCED-B7E8-9239-4011-F5D970F300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60" y="5218210"/>
            <a:ext cx="1912337" cy="822932"/>
          </a:xfrm>
          <a:prstGeom prst="rect">
            <a:avLst/>
          </a:prstGeom>
        </p:spPr>
      </p:pic>
      <p:sp>
        <p:nvSpPr>
          <p:cNvPr id="56" name="Rectangle 1">
            <a:extLst>
              <a:ext uri="{FF2B5EF4-FFF2-40B4-BE49-F238E27FC236}">
                <a16:creationId xmlns:a16="http://schemas.microsoft.com/office/drawing/2014/main" id="{BA14CBCC-F925-7AB5-BD53-D46BB93F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["#557174","#9dad7f","#c7cfb7","#f7f7e8"]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Picture 57" descr="A close up of a color palette&#10;&#10;AI-generated content may be incorrect.">
            <a:extLst>
              <a:ext uri="{FF2B5EF4-FFF2-40B4-BE49-F238E27FC236}">
                <a16:creationId xmlns:a16="http://schemas.microsoft.com/office/drawing/2014/main" id="{624FCC77-B4DD-8061-A828-4BC0DE6E6A6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52" y="40612"/>
            <a:ext cx="995519" cy="2308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5DC0847-6D92-4930-2C0C-3B5D207646D9}"/>
              </a:ext>
            </a:extLst>
          </p:cNvPr>
          <p:cNvSpPr txBox="1"/>
          <p:nvPr/>
        </p:nvSpPr>
        <p:spPr>
          <a:xfrm>
            <a:off x="0" y="365689"/>
            <a:ext cx="11775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#6184a1</a:t>
            </a:r>
            <a:endParaRPr lang="zh-CN" altLang="en-US" sz="11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35B9E5-F0CC-C66C-EA0E-0663D987F34C}"/>
              </a:ext>
            </a:extLst>
          </p:cNvPr>
          <p:cNvSpPr/>
          <p:nvPr/>
        </p:nvSpPr>
        <p:spPr>
          <a:xfrm>
            <a:off x="217088" y="632764"/>
            <a:ext cx="368391" cy="314528"/>
          </a:xfrm>
          <a:prstGeom prst="rect">
            <a:avLst/>
          </a:prstGeom>
          <a:solidFill>
            <a:srgbClr val="6184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0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Xander Peng</dc:creator>
  <cp:lastModifiedBy>Xander Peng</cp:lastModifiedBy>
  <cp:revision>2</cp:revision>
  <dcterms:created xsi:type="dcterms:W3CDTF">2025-03-31T04:41:51Z</dcterms:created>
  <dcterms:modified xsi:type="dcterms:W3CDTF">2025-03-31T05:10:48Z</dcterms:modified>
</cp:coreProperties>
</file>