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FA3F-DE69-0785-7188-16222A897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8D01-41E1-1D31-10DB-A3708C6A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A183-1C0F-956B-8548-9F2AD1EF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71FA-C27E-D3C1-A31C-4E569C9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0DA63-5859-42F7-4414-837654BD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0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738-B41C-745A-CBD0-F1D3181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3F6C6-601D-6C3A-6233-CEFCB8C8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22EC-8480-859A-F697-3C894BCD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88A3-0D6D-75F3-08BC-714159D5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7787-4459-1D60-2104-7EFAD58F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7B366-AFCB-CF87-911A-8D5E5A03E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43D5F-DA35-3EBF-DFE9-C29705BF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586EA-44A6-7695-46A9-DDCB284C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1C9D-9555-ED22-6528-A0FB8F01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1850B-D270-1C33-6CB4-3E1A288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160C-C9BF-F739-9725-59551919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D31D-8CBE-F0BF-B4AD-A1C02B7B6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77AD-971E-3125-C103-0A20B70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93E4-B698-7C67-5217-95ED06F1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1776-F0F0-ADF2-AA90-CED326C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D300-BA94-AA73-1FF6-D51939C0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6EBC-AABA-DDCC-3BB6-BC4FEA62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4D352-F6DF-DD38-0251-0C57A3B9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57FC-A727-5FAB-30CF-B79AE888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E3B49-2D91-6B0F-682B-FC9C1380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3690-0F67-F7AF-026F-5B93E9B0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F6C76-598A-F087-B77B-0F90C7C2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A1DA-9CDE-3CAB-1EAE-DADD1DC6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CDE-E688-8B21-2A90-6FD7C458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E374-EDA2-1FC0-F025-27398BBB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FD3A9-F815-093E-EB07-C57B29F2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B59B-6F4E-FDD1-17FA-4866489F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F9D9-9BB6-1625-824C-830E4D45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BE6F-0727-E465-071A-1CEA9EE6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68A5D-A115-7E85-FB69-5D4BD875B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1EC69-605A-0476-CDFA-A1CB8251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2B929-CD6B-D8E4-4F73-0416127F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2AA85-532D-B209-BB2C-8540CAA3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D12B6-122D-0435-D440-9F28E654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7BAE-F9E7-A0D4-9137-6B6D329C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F82B9-C872-6E72-A7EE-BE5CC654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2B800-1F8D-A387-A044-7A8E8D94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1521-8581-E4A9-42DE-F3E8CDB2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6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592A-30CE-586D-D1F1-D8BF7608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4EA4C-9D1F-BF88-A20A-BC199F05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7884-95B1-262D-6964-8A3059DA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0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AB81-935A-7C24-91CA-2487B15F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22E1-9411-EC66-9669-45348CE5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60490-044E-D3E7-AD23-5AE152E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CF501-7E8B-AC94-0ABE-41C3E471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63E89-B884-8484-00F8-75D32F25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E7DDC-18D8-04DF-76FE-5C1F8112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4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C992-C272-6C34-309B-3A30ACF5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5B48-68FE-D0A3-FDE2-D1566175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57E93-C793-16E5-6519-4092E609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87CF4-0ACD-9B87-BD2B-27363D09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BE32-65BE-F695-88DA-84D46B2B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B1E5B-F733-099F-895E-E4584382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2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EAA7F-B907-8FB8-6C40-6D9BF7EB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CBC9-E1D4-AFAC-4C6E-3FDB948C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F240-9371-1829-720A-CBEBD1021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AAB57-566D-441D-937F-C59EE9C01F7A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37066-2FE1-5970-4643-D905AE9A0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EC86-76D7-3316-084D-9095A6EAB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96245-332F-4A6F-BA64-B067D6F7C8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5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645469B-E923-CF7A-2CAE-2461BE6374D5}"/>
              </a:ext>
            </a:extLst>
          </p:cNvPr>
          <p:cNvGrpSpPr/>
          <p:nvPr/>
        </p:nvGrpSpPr>
        <p:grpSpPr>
          <a:xfrm>
            <a:off x="67812" y="365761"/>
            <a:ext cx="4326782" cy="2567928"/>
            <a:chOff x="67812" y="365761"/>
            <a:chExt cx="4326782" cy="25679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740C89-50C2-9D11-987E-8D5143EA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12" y="365761"/>
              <a:ext cx="4326782" cy="25679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0FF705-9396-EA8C-7005-1A72CB19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732" y="428086"/>
              <a:ext cx="1957781" cy="116311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CDF26E-8496-78AC-B9C2-18DFB1761C32}"/>
              </a:ext>
            </a:extLst>
          </p:cNvPr>
          <p:cNvGrpSpPr/>
          <p:nvPr/>
        </p:nvGrpSpPr>
        <p:grpSpPr>
          <a:xfrm>
            <a:off x="4830719" y="365761"/>
            <a:ext cx="4331728" cy="2567928"/>
            <a:chOff x="4830719" y="365761"/>
            <a:chExt cx="4331728" cy="25679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1BC1E2-8E9D-1EC2-EA26-3D1DCD6B4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719" y="365761"/>
              <a:ext cx="4331728" cy="25679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407AFA-6D82-4C41-28FE-453EBC7D1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1505" y="453009"/>
              <a:ext cx="1920081" cy="113956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A1999F-F78E-9A7C-6332-CB8FF11C81D8}"/>
              </a:ext>
            </a:extLst>
          </p:cNvPr>
          <p:cNvGrpSpPr/>
          <p:nvPr/>
        </p:nvGrpSpPr>
        <p:grpSpPr>
          <a:xfrm>
            <a:off x="213231" y="3233319"/>
            <a:ext cx="4326782" cy="2567928"/>
            <a:chOff x="213231" y="3233319"/>
            <a:chExt cx="4326782" cy="25679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BF2144E-8472-A648-4314-0A68704AE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231" y="3233319"/>
              <a:ext cx="4326782" cy="256792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DC12D1-673F-9CC3-1F5D-506557FA6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59944" y="3310567"/>
              <a:ext cx="1834650" cy="108996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388DE3-19BE-C6A9-49A0-3E487312498C}"/>
              </a:ext>
            </a:extLst>
          </p:cNvPr>
          <p:cNvGrpSpPr/>
          <p:nvPr/>
        </p:nvGrpSpPr>
        <p:grpSpPr>
          <a:xfrm>
            <a:off x="4738536" y="3233319"/>
            <a:ext cx="4516093" cy="2680283"/>
            <a:chOff x="4738536" y="3233319"/>
            <a:chExt cx="4516093" cy="26802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81207F-230B-33FC-8B70-3DD1FB92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38536" y="3233319"/>
              <a:ext cx="4516093" cy="26802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FCDACA9-0889-AC54-4051-66FCCB1F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31505" y="3310567"/>
              <a:ext cx="2530153" cy="1503163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8B85ED-DD5D-CB40-5990-A9A33156D6DB}"/>
              </a:ext>
            </a:extLst>
          </p:cNvPr>
          <p:cNvGrpSpPr/>
          <p:nvPr/>
        </p:nvGrpSpPr>
        <p:grpSpPr>
          <a:xfrm>
            <a:off x="9453152" y="1720249"/>
            <a:ext cx="4516093" cy="2680283"/>
            <a:chOff x="9254627" y="1593547"/>
            <a:chExt cx="4516093" cy="268028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F2E92B7-0AA5-ED6E-8CDB-0161A265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54627" y="1593547"/>
              <a:ext cx="4516093" cy="268028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949BBE-0BC6-3DA5-5DE5-DA2921F0A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64403" y="1649725"/>
              <a:ext cx="2425179" cy="1439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721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Xander Peng</dc:creator>
  <cp:lastModifiedBy>Xander Peng</cp:lastModifiedBy>
  <cp:revision>2</cp:revision>
  <dcterms:created xsi:type="dcterms:W3CDTF">2024-11-13T00:45:30Z</dcterms:created>
  <dcterms:modified xsi:type="dcterms:W3CDTF">2024-11-13T04:16:44Z</dcterms:modified>
</cp:coreProperties>
</file>