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9F85"/>
    <a:srgbClr val="8CA69B"/>
    <a:srgbClr val="749487"/>
    <a:srgbClr val="778D90"/>
    <a:srgbClr val="E6E5B8"/>
    <a:srgbClr val="EBEAC7"/>
    <a:srgbClr val="EFEED2"/>
    <a:srgbClr val="F7F7E9"/>
    <a:srgbClr val="6184A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F899-24AB-B429-44BC-055C16A9E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FA1B1-282C-87F1-1926-9BF53CF1E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9D399-E546-F01A-8F6B-6D9B04A4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D2DE3-EBBF-9532-5360-A9B47442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99778-C8DE-79C4-DA57-72445CDE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36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099D-B57D-1251-1873-400DB73D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1DA06-402D-E64D-5959-B8B2A83E4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4547B-622D-93F0-3971-9ED9B21B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F6194-C792-A354-0097-947F054C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27B36-4F03-A9EA-065C-DE746129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1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B5C71E-5228-CCC4-FCDF-FC81FE8DF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BC952-3AD1-2D61-46F4-FF9D206CF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5AA07-A7B2-38FC-0359-E97E962B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E15FF-2212-8AF6-B732-DC1EF2CE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14C5C-5880-F045-619D-68EE6F89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98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1866-2012-75BB-8471-48CED64A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95115-C70F-73B1-BCA5-683C72439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DF545-AE53-97D0-FC22-EEDE9ABD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432B7-AF1B-F554-05C2-072937E7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FCE54-1B8A-FFA5-FD76-02250E18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04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C1A1-F8FB-BCCF-9E70-34ECE3C5E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8778A-2E6B-DB6F-3E91-BAE65CC7C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9BE25-821C-E043-B69B-85798ECDC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64328-FE40-7BB1-AEB5-4B82D2E8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C1268-B43E-A32F-F4AD-BBD1D760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45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D3D3C-B60D-BAFE-729B-014D5113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862B-277C-0B69-43D2-0478611B9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B06A8-612E-56F1-0507-39DC99709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A30C3-B134-D3F2-8EEC-1FFF2DD0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066B4-50F7-22BF-EDFF-F0545A3D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4C3F6-DC24-3FEB-D260-71E2AB6E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17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CA14E-7C8F-E221-2AB3-672772CA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D3BE9-A382-2DA8-D589-F1DE482FF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F2B1D-362B-0D07-350E-1615BBE73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E11FC-FDCC-3F61-5851-3E6C2DB28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34422-4699-BC54-1E7B-7A484FDBA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3B746-A313-A5CB-52B7-1192A3C0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DC41D-5D38-348E-D92C-572E75E3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CA3694-DB69-8380-1AC5-68B91AC1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04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F26F-DC5D-B7CE-F0CD-ABF5A247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C19A5-B9CE-B84B-97F3-2005E2E18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C8C87-3A0C-6CA6-DDCE-FC501D4B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49637-84BA-41A3-3737-F1BF07E7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45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275C42-5AC8-3FE7-6F55-DD097099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7536F2-6B02-83D2-464F-764D968D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B4EA6-AAB7-DB83-4B62-B7428EEB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4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5004-AC19-DFEC-1B3F-5D83ED08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81E17-ABE6-DA16-D820-2F8CE6893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C1808-3614-F3D8-7913-03BD8AB1D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C3DD6-A058-2A51-C52C-2A4338FF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710FF-11E7-D3A2-C765-D65E1EAF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F4567-474A-73BD-79B0-02D4C28E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04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2105-F273-CDCA-4FAF-F675FF98F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F033DA-C043-88B6-2438-F8CB37964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78A62-40A1-E045-9EA9-E29AFFBD1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1673E-54BE-D0C3-C3A3-B8FF99F7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3F0E2-A559-2309-6A02-2C06E3B7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AE13C-EA51-A94F-F31F-83E637EB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73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F6AA2F-DBBE-D000-57DF-7CB85D566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824D4-05C8-018B-E6CC-567C882C5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E3EA5-C4BC-C4C8-1E6C-1A004B87E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B0DADC-F014-4C6E-831A-01FA9A58C7BC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42625-E6AB-2F78-A161-9D4DDF42A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79D98-7C37-78A9-14A4-36D0ABD5E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2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black background with squares&#10;&#10;AI-generated content may be incorrect.">
            <a:extLst>
              <a:ext uri="{FF2B5EF4-FFF2-40B4-BE49-F238E27FC236}">
                <a16:creationId xmlns:a16="http://schemas.microsoft.com/office/drawing/2014/main" id="{03E86A0C-994A-D781-FC2F-D93D4B97F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642" y="816858"/>
            <a:ext cx="1904499" cy="822932"/>
          </a:xfrm>
          <a:prstGeom prst="rect">
            <a:avLst/>
          </a:prstGeom>
        </p:spPr>
      </p:pic>
      <p:pic>
        <p:nvPicPr>
          <p:cNvPr id="7" name="Picture 6" descr="A blue city skyline with black background&#10;&#10;AI-generated content may be incorrect.">
            <a:extLst>
              <a:ext uri="{FF2B5EF4-FFF2-40B4-BE49-F238E27FC236}">
                <a16:creationId xmlns:a16="http://schemas.microsoft.com/office/drawing/2014/main" id="{8B504880-BAD0-9267-A6B4-5A2D47306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336" y="816858"/>
            <a:ext cx="2008999" cy="822932"/>
          </a:xfrm>
          <a:prstGeom prst="rect">
            <a:avLst/>
          </a:prstGeom>
        </p:spPr>
      </p:pic>
      <p:pic>
        <p:nvPicPr>
          <p:cNvPr id="9" name="Picture 8" descr="A blue and black cityscape&#10;&#10;AI-generated content may be incorrect.">
            <a:extLst>
              <a:ext uri="{FF2B5EF4-FFF2-40B4-BE49-F238E27FC236}">
                <a16:creationId xmlns:a16="http://schemas.microsoft.com/office/drawing/2014/main" id="{2B190686-A654-E204-3996-E5D43DDF0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031" y="807715"/>
            <a:ext cx="2008999" cy="841219"/>
          </a:xfrm>
          <a:prstGeom prst="rect">
            <a:avLst/>
          </a:prstGeom>
        </p:spPr>
      </p:pic>
      <p:pic>
        <p:nvPicPr>
          <p:cNvPr id="11" name="Picture 10" descr="A black background with blue squares&#10;&#10;AI-generated content may be incorrect.">
            <a:extLst>
              <a:ext uri="{FF2B5EF4-FFF2-40B4-BE49-F238E27FC236}">
                <a16:creationId xmlns:a16="http://schemas.microsoft.com/office/drawing/2014/main" id="{66666BD4-5C09-D43E-0E94-F9F452F37D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26" y="816858"/>
            <a:ext cx="2008999" cy="822932"/>
          </a:xfrm>
          <a:prstGeom prst="rect">
            <a:avLst/>
          </a:prstGeom>
        </p:spPr>
      </p:pic>
      <p:pic>
        <p:nvPicPr>
          <p:cNvPr id="13" name="Picture 12" descr="A blue and black cityscape&#10;&#10;AI-generated content may be incorrect.">
            <a:extLst>
              <a:ext uri="{FF2B5EF4-FFF2-40B4-BE49-F238E27FC236}">
                <a16:creationId xmlns:a16="http://schemas.microsoft.com/office/drawing/2014/main" id="{8DE7E66A-930D-FC71-67B8-BEEA70FF0A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21" y="816858"/>
            <a:ext cx="2008999" cy="822932"/>
          </a:xfrm>
          <a:prstGeom prst="rect">
            <a:avLst/>
          </a:prstGeom>
        </p:spPr>
      </p:pic>
      <p:pic>
        <p:nvPicPr>
          <p:cNvPr id="15" name="Picture 14" descr="A green city skyline on a black background&#10;&#10;AI-generated content may be incorrect.">
            <a:extLst>
              <a:ext uri="{FF2B5EF4-FFF2-40B4-BE49-F238E27FC236}">
                <a16:creationId xmlns:a16="http://schemas.microsoft.com/office/drawing/2014/main" id="{EAC59411-0B5A-7A48-64E0-5B61CDBC84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556" y="1945252"/>
            <a:ext cx="1904499" cy="822932"/>
          </a:xfrm>
          <a:prstGeom prst="rect">
            <a:avLst/>
          </a:prstGeom>
        </p:spPr>
      </p:pic>
      <p:pic>
        <p:nvPicPr>
          <p:cNvPr id="17" name="Picture 16" descr="A green city skyline on a black background&#10;&#10;AI-generated content may be incorrect.">
            <a:extLst>
              <a:ext uri="{FF2B5EF4-FFF2-40B4-BE49-F238E27FC236}">
                <a16:creationId xmlns:a16="http://schemas.microsoft.com/office/drawing/2014/main" id="{D057DD13-A678-5F5E-71C5-C1D0C139BD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940" y="1945252"/>
            <a:ext cx="2008999" cy="822932"/>
          </a:xfrm>
          <a:prstGeom prst="rect">
            <a:avLst/>
          </a:prstGeom>
        </p:spPr>
      </p:pic>
      <p:pic>
        <p:nvPicPr>
          <p:cNvPr id="19" name="Picture 18" descr="A green city skyline with squares and squares&#10;&#10;AI-generated content may be incorrect.">
            <a:extLst>
              <a:ext uri="{FF2B5EF4-FFF2-40B4-BE49-F238E27FC236}">
                <a16:creationId xmlns:a16="http://schemas.microsoft.com/office/drawing/2014/main" id="{46CCB49C-6FC6-3146-7009-0033B92678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23" y="1945252"/>
            <a:ext cx="1904499" cy="822932"/>
          </a:xfrm>
          <a:prstGeom prst="rect">
            <a:avLst/>
          </a:prstGeom>
        </p:spPr>
      </p:pic>
      <p:pic>
        <p:nvPicPr>
          <p:cNvPr id="21" name="Picture 20" descr="A green and black background&#10;&#10;AI-generated content may be incorrect.">
            <a:extLst>
              <a:ext uri="{FF2B5EF4-FFF2-40B4-BE49-F238E27FC236}">
                <a16:creationId xmlns:a16="http://schemas.microsoft.com/office/drawing/2014/main" id="{3DD7332D-1048-9169-0EDE-A2E22FDD5B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706" y="1945252"/>
            <a:ext cx="1904499" cy="822932"/>
          </a:xfrm>
          <a:prstGeom prst="rect">
            <a:avLst/>
          </a:prstGeom>
        </p:spPr>
      </p:pic>
      <p:pic>
        <p:nvPicPr>
          <p:cNvPr id="23" name="Picture 22" descr="A green city skyline on a black background&#10;&#10;AI-generated content may be incorrect.">
            <a:extLst>
              <a:ext uri="{FF2B5EF4-FFF2-40B4-BE49-F238E27FC236}">
                <a16:creationId xmlns:a16="http://schemas.microsoft.com/office/drawing/2014/main" id="{7F7740B4-27D6-244E-F735-62F40F412B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51" y="1945252"/>
            <a:ext cx="1912337" cy="822932"/>
          </a:xfrm>
          <a:prstGeom prst="rect">
            <a:avLst/>
          </a:prstGeom>
        </p:spPr>
      </p:pic>
      <p:pic>
        <p:nvPicPr>
          <p:cNvPr id="25" name="Picture 24" descr="A green city skyline with black background&#10;&#10;AI-generated content may be incorrect.">
            <a:extLst>
              <a:ext uri="{FF2B5EF4-FFF2-40B4-BE49-F238E27FC236}">
                <a16:creationId xmlns:a16="http://schemas.microsoft.com/office/drawing/2014/main" id="{32B5CFD7-F929-5971-5A6A-312CD556DA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447" y="3067043"/>
            <a:ext cx="1904499" cy="822932"/>
          </a:xfrm>
          <a:prstGeom prst="rect">
            <a:avLst/>
          </a:prstGeom>
        </p:spPr>
      </p:pic>
      <p:pic>
        <p:nvPicPr>
          <p:cNvPr id="27" name="Picture 26" descr="A green city skyline with black background&#10;&#10;AI-generated content may be incorrect.">
            <a:extLst>
              <a:ext uri="{FF2B5EF4-FFF2-40B4-BE49-F238E27FC236}">
                <a16:creationId xmlns:a16="http://schemas.microsoft.com/office/drawing/2014/main" id="{FBD088D6-554A-DDC4-548C-63D827EF7CC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836" y="3082789"/>
            <a:ext cx="1904499" cy="822932"/>
          </a:xfrm>
          <a:prstGeom prst="rect">
            <a:avLst/>
          </a:prstGeom>
        </p:spPr>
      </p:pic>
      <p:pic>
        <p:nvPicPr>
          <p:cNvPr id="29" name="Picture 28" descr="A green city skyline on a black background&#10;&#10;AI-generated content may be incorrect.">
            <a:extLst>
              <a:ext uri="{FF2B5EF4-FFF2-40B4-BE49-F238E27FC236}">
                <a16:creationId xmlns:a16="http://schemas.microsoft.com/office/drawing/2014/main" id="{217D278C-05C2-0B56-9B85-4296A51E77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725" y="3073646"/>
            <a:ext cx="2008999" cy="841219"/>
          </a:xfrm>
          <a:prstGeom prst="rect">
            <a:avLst/>
          </a:prstGeom>
        </p:spPr>
      </p:pic>
      <p:pic>
        <p:nvPicPr>
          <p:cNvPr id="31" name="Picture 30" descr="A green city skyline on a black background&#10;&#10;AI-generated content may be incorrect.">
            <a:extLst>
              <a:ext uri="{FF2B5EF4-FFF2-40B4-BE49-F238E27FC236}">
                <a16:creationId xmlns:a16="http://schemas.microsoft.com/office/drawing/2014/main" id="{DE8FE9FA-B1FE-FF8E-B08E-8B848AA4FBC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18" y="3073646"/>
            <a:ext cx="1904499" cy="822932"/>
          </a:xfrm>
          <a:prstGeom prst="rect">
            <a:avLst/>
          </a:prstGeom>
        </p:spPr>
      </p:pic>
      <p:pic>
        <p:nvPicPr>
          <p:cNvPr id="33" name="Picture 32" descr="A green city skyline with black background&#10;&#10;AI-generated content may be incorrect.">
            <a:extLst>
              <a:ext uri="{FF2B5EF4-FFF2-40B4-BE49-F238E27FC236}">
                <a16:creationId xmlns:a16="http://schemas.microsoft.com/office/drawing/2014/main" id="{2A18A6BF-BC77-9D4B-2724-97EEF74090F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51" y="3073646"/>
            <a:ext cx="1912337" cy="822932"/>
          </a:xfrm>
          <a:prstGeom prst="rect">
            <a:avLst/>
          </a:prstGeom>
        </p:spPr>
      </p:pic>
      <p:pic>
        <p:nvPicPr>
          <p:cNvPr id="37" name="Picture 36" descr="A green city skyline with black background&#10;&#10;AI-generated content may be incorrect.">
            <a:extLst>
              <a:ext uri="{FF2B5EF4-FFF2-40B4-BE49-F238E27FC236}">
                <a16:creationId xmlns:a16="http://schemas.microsoft.com/office/drawing/2014/main" id="{76D7C8FF-8581-2C50-6AFC-9E9DB31E4DC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884" y="4167960"/>
            <a:ext cx="2008999" cy="822932"/>
          </a:xfrm>
          <a:prstGeom prst="rect">
            <a:avLst/>
          </a:prstGeom>
        </p:spPr>
      </p:pic>
      <p:pic>
        <p:nvPicPr>
          <p:cNvPr id="39" name="Picture 38" descr="A green city skyline on a black background&#10;&#10;AI-generated content may be incorrect.">
            <a:extLst>
              <a:ext uri="{FF2B5EF4-FFF2-40B4-BE49-F238E27FC236}">
                <a16:creationId xmlns:a16="http://schemas.microsoft.com/office/drawing/2014/main" id="{EF36F14A-F75D-35C5-831F-AAF6DCD3AF3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6" y="4191472"/>
            <a:ext cx="2008999" cy="822932"/>
          </a:xfrm>
          <a:prstGeom prst="rect">
            <a:avLst/>
          </a:prstGeom>
        </p:spPr>
      </p:pic>
      <p:pic>
        <p:nvPicPr>
          <p:cNvPr id="41" name="Picture 40" descr="A green and black background&#10;&#10;AI-generated content may be incorrect.">
            <a:extLst>
              <a:ext uri="{FF2B5EF4-FFF2-40B4-BE49-F238E27FC236}">
                <a16:creationId xmlns:a16="http://schemas.microsoft.com/office/drawing/2014/main" id="{3DBC1234-1F0A-B2F4-4DFA-A4F4C1B6662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532" y="4167960"/>
            <a:ext cx="2008999" cy="846444"/>
          </a:xfrm>
          <a:prstGeom prst="rect">
            <a:avLst/>
          </a:prstGeom>
        </p:spPr>
      </p:pic>
      <p:pic>
        <p:nvPicPr>
          <p:cNvPr id="43" name="Picture 42" descr="A green and black background&#10;&#10;AI-generated content may be incorrect.">
            <a:extLst>
              <a:ext uri="{FF2B5EF4-FFF2-40B4-BE49-F238E27FC236}">
                <a16:creationId xmlns:a16="http://schemas.microsoft.com/office/drawing/2014/main" id="{628DD482-EF00-2F7D-26F0-6CBDEDA9389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174" y="4203685"/>
            <a:ext cx="1904499" cy="822932"/>
          </a:xfrm>
          <a:prstGeom prst="rect">
            <a:avLst/>
          </a:prstGeom>
        </p:spPr>
      </p:pic>
      <p:pic>
        <p:nvPicPr>
          <p:cNvPr id="45" name="Picture 44" descr="A green city skyline on a black background&#10;&#10;AI-generated content may be incorrect.">
            <a:extLst>
              <a:ext uri="{FF2B5EF4-FFF2-40B4-BE49-F238E27FC236}">
                <a16:creationId xmlns:a16="http://schemas.microsoft.com/office/drawing/2014/main" id="{6CD9CFE0-8A37-8BBF-E83A-F4FF11F6D3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51" y="4179716"/>
            <a:ext cx="1904499" cy="822932"/>
          </a:xfrm>
          <a:prstGeom prst="rect">
            <a:avLst/>
          </a:prstGeom>
        </p:spPr>
      </p:pic>
      <p:pic>
        <p:nvPicPr>
          <p:cNvPr id="47" name="Picture 46" descr="A green city skyline with black background&#10;&#10;AI-generated content may be incorrect.">
            <a:extLst>
              <a:ext uri="{FF2B5EF4-FFF2-40B4-BE49-F238E27FC236}">
                <a16:creationId xmlns:a16="http://schemas.microsoft.com/office/drawing/2014/main" id="{95011037-9E68-FA55-4BCB-8E9F0B1CCC2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939" y="5218210"/>
            <a:ext cx="1904499" cy="822932"/>
          </a:xfrm>
          <a:prstGeom prst="rect">
            <a:avLst/>
          </a:prstGeom>
        </p:spPr>
      </p:pic>
      <p:pic>
        <p:nvPicPr>
          <p:cNvPr id="49" name="Picture 48" descr="A green city skyline with black background&#10;&#10;AI-generated content may be incorrect.">
            <a:extLst>
              <a:ext uri="{FF2B5EF4-FFF2-40B4-BE49-F238E27FC236}">
                <a16:creationId xmlns:a16="http://schemas.microsoft.com/office/drawing/2014/main" id="{148A7452-366D-A11D-51DD-6F1A5AEA791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531" y="5227353"/>
            <a:ext cx="1904499" cy="822932"/>
          </a:xfrm>
          <a:prstGeom prst="rect">
            <a:avLst/>
          </a:prstGeom>
        </p:spPr>
      </p:pic>
      <p:pic>
        <p:nvPicPr>
          <p:cNvPr id="51" name="Picture 50" descr="A green city skyline on a black background&#10;&#10;AI-generated content may be incorrect.">
            <a:extLst>
              <a:ext uri="{FF2B5EF4-FFF2-40B4-BE49-F238E27FC236}">
                <a16:creationId xmlns:a16="http://schemas.microsoft.com/office/drawing/2014/main" id="{FB798B4F-B8F5-E168-2DC4-5F6DDD28BF8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762" y="5227353"/>
            <a:ext cx="1904499" cy="822932"/>
          </a:xfrm>
          <a:prstGeom prst="rect">
            <a:avLst/>
          </a:prstGeom>
        </p:spPr>
      </p:pic>
      <p:pic>
        <p:nvPicPr>
          <p:cNvPr id="53" name="Picture 52" descr="A green city skyline on a black background&#10;&#10;AI-generated content may be incorrect.">
            <a:extLst>
              <a:ext uri="{FF2B5EF4-FFF2-40B4-BE49-F238E27FC236}">
                <a16:creationId xmlns:a16="http://schemas.microsoft.com/office/drawing/2014/main" id="{63A24704-DF0C-7FA1-2AF0-9AB88D04F2C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60" y="5218210"/>
            <a:ext cx="1904499" cy="822932"/>
          </a:xfrm>
          <a:prstGeom prst="rect">
            <a:avLst/>
          </a:prstGeom>
        </p:spPr>
      </p:pic>
      <p:pic>
        <p:nvPicPr>
          <p:cNvPr id="55" name="Picture 54" descr="A green and black background&#10;&#10;AI-generated content may be incorrect.">
            <a:extLst>
              <a:ext uri="{FF2B5EF4-FFF2-40B4-BE49-F238E27FC236}">
                <a16:creationId xmlns:a16="http://schemas.microsoft.com/office/drawing/2014/main" id="{B6F4DCED-B7E8-9239-4011-F5D970F3001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60" y="5218210"/>
            <a:ext cx="1912337" cy="822932"/>
          </a:xfrm>
          <a:prstGeom prst="rect">
            <a:avLst/>
          </a:prstGeom>
        </p:spPr>
      </p:pic>
      <p:sp>
        <p:nvSpPr>
          <p:cNvPr id="56" name="Rectangle 1">
            <a:extLst>
              <a:ext uri="{FF2B5EF4-FFF2-40B4-BE49-F238E27FC236}">
                <a16:creationId xmlns:a16="http://schemas.microsoft.com/office/drawing/2014/main" id="{BA14CBCC-F925-7AB5-BD53-D46BB93F6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74"/>
            <a:ext cx="2761975" cy="409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2D334A"/>
                </a:solidFill>
                <a:effectLst/>
                <a:latin typeface="Arial Unicode MS"/>
                <a:ea typeface="Monaco"/>
              </a:rPr>
              <a:t>["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2D334A"/>
                </a:solidFill>
                <a:effectLst/>
                <a:latin typeface="Arial Unicode MS"/>
                <a:ea typeface="Monaco"/>
              </a:rPr>
              <a:t>#819F85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2D334A"/>
                </a:solidFill>
                <a:effectLst/>
                <a:latin typeface="Arial Unicode MS"/>
                <a:ea typeface="Monaco"/>
              </a:rPr>
              <a:t>","#9dad7f","#c7cfb7","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2D334A"/>
                </a:solidFill>
                <a:effectLst/>
                <a:latin typeface="Arial Unicode MS"/>
                <a:ea typeface="Monaco"/>
              </a:rPr>
              <a:t>#E6E5B8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2D334A"/>
                </a:solidFill>
                <a:effectLst/>
                <a:latin typeface="Arial Unicode MS"/>
                <a:ea typeface="Monaco"/>
              </a:rPr>
              <a:t>"]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8" name="Picture 57" descr="A close up of a color palette&#10;&#10;AI-generated content may be incorrect.">
            <a:extLst>
              <a:ext uri="{FF2B5EF4-FFF2-40B4-BE49-F238E27FC236}">
                <a16:creationId xmlns:a16="http://schemas.microsoft.com/office/drawing/2014/main" id="{624FCC77-B4DD-8061-A828-4BC0DE6E6A6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645" y="40612"/>
            <a:ext cx="995519" cy="23086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5DC0847-6D92-4930-2C0C-3B5D207646D9}"/>
              </a:ext>
            </a:extLst>
          </p:cNvPr>
          <p:cNvSpPr txBox="1"/>
          <p:nvPr/>
        </p:nvSpPr>
        <p:spPr>
          <a:xfrm>
            <a:off x="0" y="365689"/>
            <a:ext cx="117759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#6184a1</a:t>
            </a:r>
            <a:endParaRPr lang="zh-CN" altLang="en-US" sz="11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35B9E5-F0CC-C66C-EA0E-0663D987F34C}"/>
              </a:ext>
            </a:extLst>
          </p:cNvPr>
          <p:cNvSpPr/>
          <p:nvPr/>
        </p:nvSpPr>
        <p:spPr>
          <a:xfrm>
            <a:off x="217088" y="632764"/>
            <a:ext cx="368391" cy="314528"/>
          </a:xfrm>
          <a:prstGeom prst="rect">
            <a:avLst/>
          </a:prstGeom>
          <a:solidFill>
            <a:srgbClr val="6184A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B9D8B15-7B79-C9D4-046A-D26C4AAA3980}"/>
              </a:ext>
            </a:extLst>
          </p:cNvPr>
          <p:cNvSpPr/>
          <p:nvPr/>
        </p:nvSpPr>
        <p:spPr>
          <a:xfrm>
            <a:off x="3684248" y="271472"/>
            <a:ext cx="368391" cy="314528"/>
          </a:xfrm>
          <a:prstGeom prst="rect">
            <a:avLst/>
          </a:prstGeom>
          <a:solidFill>
            <a:srgbClr val="E6E5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D401152-9B3E-447A-7BFB-27D184492318}"/>
              </a:ext>
            </a:extLst>
          </p:cNvPr>
          <p:cNvSpPr/>
          <p:nvPr/>
        </p:nvSpPr>
        <p:spPr>
          <a:xfrm>
            <a:off x="2836170" y="262406"/>
            <a:ext cx="368391" cy="314528"/>
          </a:xfrm>
          <a:prstGeom prst="rect">
            <a:avLst/>
          </a:prstGeom>
          <a:solidFill>
            <a:srgbClr val="819F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60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BBEE4E21-D465-7DC5-546A-0B3470212923}"/>
              </a:ext>
            </a:extLst>
          </p:cNvPr>
          <p:cNvGrpSpPr/>
          <p:nvPr/>
        </p:nvGrpSpPr>
        <p:grpSpPr>
          <a:xfrm>
            <a:off x="1359642" y="614376"/>
            <a:ext cx="10109011" cy="833382"/>
            <a:chOff x="874734" y="420412"/>
            <a:chExt cx="10109011" cy="833382"/>
          </a:xfrm>
        </p:grpSpPr>
        <p:pic>
          <p:nvPicPr>
            <p:cNvPr id="13" name="Picture 12" descr="A black and grey cityscape&#10;&#10;AI-generated content may be incorrect.">
              <a:extLst>
                <a:ext uri="{FF2B5EF4-FFF2-40B4-BE49-F238E27FC236}">
                  <a16:creationId xmlns:a16="http://schemas.microsoft.com/office/drawing/2014/main" id="{30D9DEF3-406C-D1C1-1A16-38E3571AB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34" y="425637"/>
              <a:ext cx="2008999" cy="822932"/>
            </a:xfrm>
            <a:prstGeom prst="rect">
              <a:avLst/>
            </a:prstGeom>
          </p:spPr>
        </p:pic>
        <p:pic>
          <p:nvPicPr>
            <p:cNvPr id="15" name="Picture 14" descr="A black background with a black and grey cityscape&#10;&#10;AI-generated content may be incorrect.">
              <a:extLst>
                <a:ext uri="{FF2B5EF4-FFF2-40B4-BE49-F238E27FC236}">
                  <a16:creationId xmlns:a16="http://schemas.microsoft.com/office/drawing/2014/main" id="{FD7C5DDD-5F8D-3735-E4B1-A047BE66A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393" y="425637"/>
              <a:ext cx="2008999" cy="822932"/>
            </a:xfrm>
            <a:prstGeom prst="rect">
              <a:avLst/>
            </a:prstGeom>
          </p:spPr>
        </p:pic>
        <p:pic>
          <p:nvPicPr>
            <p:cNvPr id="17" name="Picture 16" descr="A graphic of a city&#10;&#10;AI-generated content may be incorrect.">
              <a:extLst>
                <a:ext uri="{FF2B5EF4-FFF2-40B4-BE49-F238E27FC236}">
                  <a16:creationId xmlns:a16="http://schemas.microsoft.com/office/drawing/2014/main" id="{2FAA4A9A-4205-8F05-8A3E-E3F4D9F90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5566" y="420412"/>
              <a:ext cx="2008999" cy="833382"/>
            </a:xfrm>
            <a:prstGeom prst="rect">
              <a:avLst/>
            </a:prstGeom>
          </p:spPr>
        </p:pic>
        <p:pic>
          <p:nvPicPr>
            <p:cNvPr id="19" name="Picture 18" descr="A black and grey cityscape&#10;&#10;AI-generated content may be incorrect.">
              <a:extLst>
                <a:ext uri="{FF2B5EF4-FFF2-40B4-BE49-F238E27FC236}">
                  <a16:creationId xmlns:a16="http://schemas.microsoft.com/office/drawing/2014/main" id="{5FDB316B-E583-4D34-FE83-2D2C1C840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7780" y="425637"/>
              <a:ext cx="2008999" cy="822932"/>
            </a:xfrm>
            <a:prstGeom prst="rect">
              <a:avLst/>
            </a:prstGeom>
          </p:spPr>
        </p:pic>
        <p:pic>
          <p:nvPicPr>
            <p:cNvPr id="21" name="Picture 20" descr="A black and grey background with squares&#10;&#10;AI-generated content may be incorrect.">
              <a:extLst>
                <a:ext uri="{FF2B5EF4-FFF2-40B4-BE49-F238E27FC236}">
                  <a16:creationId xmlns:a16="http://schemas.microsoft.com/office/drawing/2014/main" id="{FABBC2FB-C7E8-0500-22B1-03ACA5A64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9246" y="425637"/>
              <a:ext cx="1904499" cy="822932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B129C65-4532-5FAB-7B5D-ABE7211FC0BB}"/>
              </a:ext>
            </a:extLst>
          </p:cNvPr>
          <p:cNvGrpSpPr/>
          <p:nvPr/>
        </p:nvGrpSpPr>
        <p:grpSpPr>
          <a:xfrm>
            <a:off x="1415148" y="1619303"/>
            <a:ext cx="10042907" cy="822932"/>
            <a:chOff x="926984" y="1719253"/>
            <a:chExt cx="10042907" cy="822932"/>
          </a:xfrm>
        </p:grpSpPr>
        <p:pic>
          <p:nvPicPr>
            <p:cNvPr id="37" name="Picture 36" descr="A city skyline with many towers&#10;&#10;AI-generated content may be incorrect.">
              <a:extLst>
                <a:ext uri="{FF2B5EF4-FFF2-40B4-BE49-F238E27FC236}">
                  <a16:creationId xmlns:a16="http://schemas.microsoft.com/office/drawing/2014/main" id="{D50E6E4A-75A5-F343-C348-F77C76588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984" y="1719253"/>
              <a:ext cx="1904499" cy="822932"/>
            </a:xfrm>
            <a:prstGeom prst="rect">
              <a:avLst/>
            </a:prstGeom>
          </p:spPr>
        </p:pic>
        <p:pic>
          <p:nvPicPr>
            <p:cNvPr id="39" name="Picture 38" descr="A black background with white lines&#10;&#10;AI-generated content may be incorrect.">
              <a:extLst>
                <a:ext uri="{FF2B5EF4-FFF2-40B4-BE49-F238E27FC236}">
                  <a16:creationId xmlns:a16="http://schemas.microsoft.com/office/drawing/2014/main" id="{1A2E2453-B759-113D-9471-809819700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4643" y="1719253"/>
              <a:ext cx="1904499" cy="822932"/>
            </a:xfrm>
            <a:prstGeom prst="rect">
              <a:avLst/>
            </a:prstGeom>
          </p:spPr>
        </p:pic>
        <p:pic>
          <p:nvPicPr>
            <p:cNvPr id="41" name="Picture 40" descr="A black and white city skyline&#10;&#10;AI-generated content may be incorrect.">
              <a:extLst>
                <a:ext uri="{FF2B5EF4-FFF2-40B4-BE49-F238E27FC236}">
                  <a16:creationId xmlns:a16="http://schemas.microsoft.com/office/drawing/2014/main" id="{EC20899F-A5E6-0224-9E05-E3D0824FE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743" y="1719253"/>
              <a:ext cx="1904499" cy="822932"/>
            </a:xfrm>
            <a:prstGeom prst="rect">
              <a:avLst/>
            </a:prstGeom>
          </p:spPr>
        </p:pic>
        <p:pic>
          <p:nvPicPr>
            <p:cNvPr id="43" name="Picture 42" descr="A black and white city skyline&#10;&#10;AI-generated content may be incorrect.">
              <a:extLst>
                <a:ext uri="{FF2B5EF4-FFF2-40B4-BE49-F238E27FC236}">
                  <a16:creationId xmlns:a16="http://schemas.microsoft.com/office/drawing/2014/main" id="{202ECCA0-4768-CC04-C96F-907797088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3926" y="1719253"/>
              <a:ext cx="2008999" cy="822932"/>
            </a:xfrm>
            <a:prstGeom prst="rect">
              <a:avLst/>
            </a:prstGeom>
          </p:spPr>
        </p:pic>
        <p:pic>
          <p:nvPicPr>
            <p:cNvPr id="45" name="Picture 44" descr="A black and white image of a city&#10;&#10;AI-generated content may be incorrect.">
              <a:extLst>
                <a:ext uri="{FF2B5EF4-FFF2-40B4-BE49-F238E27FC236}">
                  <a16:creationId xmlns:a16="http://schemas.microsoft.com/office/drawing/2014/main" id="{A6B20050-0AF3-E541-E2D3-667D27CFA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5392" y="1719253"/>
              <a:ext cx="1904499" cy="822932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B3C887E-A39E-A239-097A-8388EF0F51E0}"/>
              </a:ext>
            </a:extLst>
          </p:cNvPr>
          <p:cNvGrpSpPr/>
          <p:nvPr/>
        </p:nvGrpSpPr>
        <p:grpSpPr>
          <a:xfrm>
            <a:off x="1422074" y="2613780"/>
            <a:ext cx="10046163" cy="833382"/>
            <a:chOff x="926984" y="2996903"/>
            <a:chExt cx="10046163" cy="833382"/>
          </a:xfrm>
        </p:grpSpPr>
        <p:pic>
          <p:nvPicPr>
            <p:cNvPr id="47" name="Picture 46" descr="A black and white image of a city&#10;&#10;AI-generated content may be incorrect.">
              <a:extLst>
                <a:ext uri="{FF2B5EF4-FFF2-40B4-BE49-F238E27FC236}">
                  <a16:creationId xmlns:a16="http://schemas.microsoft.com/office/drawing/2014/main" id="{1E50E02D-9E03-DDEC-1BE7-4FF1A9024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8648" y="3002128"/>
              <a:ext cx="1904499" cy="822932"/>
            </a:xfrm>
            <a:prstGeom prst="rect">
              <a:avLst/>
            </a:prstGeom>
          </p:spPr>
        </p:pic>
        <p:pic>
          <p:nvPicPr>
            <p:cNvPr id="49" name="Picture 48" descr="A black and white image of a city&#10;&#10;AI-generated content may be incorrect.">
              <a:extLst>
                <a:ext uri="{FF2B5EF4-FFF2-40B4-BE49-F238E27FC236}">
                  <a16:creationId xmlns:a16="http://schemas.microsoft.com/office/drawing/2014/main" id="{144AC50B-A64B-8AA6-6E16-92E1D483A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853" y="3002128"/>
              <a:ext cx="1904499" cy="822932"/>
            </a:xfrm>
            <a:prstGeom prst="rect">
              <a:avLst/>
            </a:prstGeom>
          </p:spPr>
        </p:pic>
        <p:pic>
          <p:nvPicPr>
            <p:cNvPr id="51" name="Picture 50" descr="A black background with a city skyline&#10;&#10;AI-generated content may be incorrect.">
              <a:extLst>
                <a:ext uri="{FF2B5EF4-FFF2-40B4-BE49-F238E27FC236}">
                  <a16:creationId xmlns:a16="http://schemas.microsoft.com/office/drawing/2014/main" id="{0E85BC26-D177-FDF3-D7C3-288546BEA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8639" y="2996903"/>
              <a:ext cx="2008999" cy="833382"/>
            </a:xfrm>
            <a:prstGeom prst="rect">
              <a:avLst/>
            </a:prstGeom>
          </p:spPr>
        </p:pic>
        <p:pic>
          <p:nvPicPr>
            <p:cNvPr id="53" name="Picture 52" descr="A grey and black city skyline&#10;&#10;AI-generated content may be incorrect.">
              <a:extLst>
                <a:ext uri="{FF2B5EF4-FFF2-40B4-BE49-F238E27FC236}">
                  <a16:creationId xmlns:a16="http://schemas.microsoft.com/office/drawing/2014/main" id="{1F76966A-AF9C-A227-2BEB-A4FC8B702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4643" y="3002128"/>
              <a:ext cx="1904499" cy="822932"/>
            </a:xfrm>
            <a:prstGeom prst="rect">
              <a:avLst/>
            </a:prstGeom>
          </p:spPr>
        </p:pic>
        <p:pic>
          <p:nvPicPr>
            <p:cNvPr id="55" name="Picture 54" descr="A grey and white city skyline&#10;&#10;AI-generated content may be incorrect.">
              <a:extLst>
                <a:ext uri="{FF2B5EF4-FFF2-40B4-BE49-F238E27FC236}">
                  <a16:creationId xmlns:a16="http://schemas.microsoft.com/office/drawing/2014/main" id="{8DE26751-1830-D011-E9C9-5F4087BCF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984" y="3002128"/>
              <a:ext cx="1904499" cy="822932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10D8CED-ABBC-EC98-0CE8-784B6C6BEB8A}"/>
              </a:ext>
            </a:extLst>
          </p:cNvPr>
          <p:cNvGrpSpPr/>
          <p:nvPr/>
        </p:nvGrpSpPr>
        <p:grpSpPr>
          <a:xfrm>
            <a:off x="1423408" y="3584068"/>
            <a:ext cx="10154334" cy="838607"/>
            <a:chOff x="926984" y="4287761"/>
            <a:chExt cx="10154334" cy="838607"/>
          </a:xfrm>
        </p:grpSpPr>
        <p:pic>
          <p:nvPicPr>
            <p:cNvPr id="57" name="Picture 56" descr="A black background with a green city skyline&#10;&#10;AI-generated content may be incorrect.">
              <a:extLst>
                <a:ext uri="{FF2B5EF4-FFF2-40B4-BE49-F238E27FC236}">
                  <a16:creationId xmlns:a16="http://schemas.microsoft.com/office/drawing/2014/main" id="{DC46AAC1-D761-DE5F-995C-1943A7516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2319" y="4295598"/>
              <a:ext cx="2008999" cy="822932"/>
            </a:xfrm>
            <a:prstGeom prst="rect">
              <a:avLst/>
            </a:prstGeom>
          </p:spPr>
        </p:pic>
        <p:pic>
          <p:nvPicPr>
            <p:cNvPr id="59" name="Picture 58" descr="A green city skyline with black background&#10;&#10;AI-generated content may be incorrect.">
              <a:extLst>
                <a:ext uri="{FF2B5EF4-FFF2-40B4-BE49-F238E27FC236}">
                  <a16:creationId xmlns:a16="http://schemas.microsoft.com/office/drawing/2014/main" id="{35BD7E24-98DC-7382-F0A6-EF37A3715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853" y="4295598"/>
              <a:ext cx="2008999" cy="822932"/>
            </a:xfrm>
            <a:prstGeom prst="rect">
              <a:avLst/>
            </a:prstGeom>
          </p:spPr>
        </p:pic>
        <p:pic>
          <p:nvPicPr>
            <p:cNvPr id="61" name="Picture 60" descr="A black and green background with a black background&#10;&#10;AI-generated content may be incorrect.">
              <a:extLst>
                <a:ext uri="{FF2B5EF4-FFF2-40B4-BE49-F238E27FC236}">
                  <a16:creationId xmlns:a16="http://schemas.microsoft.com/office/drawing/2014/main" id="{DD1426A9-476B-FF93-243D-01880C871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743" y="4287761"/>
              <a:ext cx="2008999" cy="838607"/>
            </a:xfrm>
            <a:prstGeom prst="rect">
              <a:avLst/>
            </a:prstGeom>
          </p:spPr>
        </p:pic>
        <p:pic>
          <p:nvPicPr>
            <p:cNvPr id="63" name="Picture 62" descr="A black background with green squares&#10;&#10;AI-generated content may be incorrect.">
              <a:extLst>
                <a:ext uri="{FF2B5EF4-FFF2-40B4-BE49-F238E27FC236}">
                  <a16:creationId xmlns:a16="http://schemas.microsoft.com/office/drawing/2014/main" id="{BE8D1C3D-7B3A-AD42-C62F-1823E9B55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4643" y="4295598"/>
              <a:ext cx="1904499" cy="822932"/>
            </a:xfrm>
            <a:prstGeom prst="rect">
              <a:avLst/>
            </a:prstGeom>
          </p:spPr>
        </p:pic>
        <p:pic>
          <p:nvPicPr>
            <p:cNvPr id="65" name="Picture 64" descr="A black background with a city skyline&#10;&#10;AI-generated content may be incorrect.">
              <a:extLst>
                <a:ext uri="{FF2B5EF4-FFF2-40B4-BE49-F238E27FC236}">
                  <a16:creationId xmlns:a16="http://schemas.microsoft.com/office/drawing/2014/main" id="{B6E45588-F270-83BC-CFA9-F863753BF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984" y="4295598"/>
              <a:ext cx="1904499" cy="822932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7AD1F47-D4C6-4232-3CB2-B4D97A465CCE}"/>
              </a:ext>
            </a:extLst>
          </p:cNvPr>
          <p:cNvGrpSpPr/>
          <p:nvPr/>
        </p:nvGrpSpPr>
        <p:grpSpPr>
          <a:xfrm>
            <a:off x="1412866" y="4615005"/>
            <a:ext cx="10044214" cy="822932"/>
            <a:chOff x="925677" y="5568170"/>
            <a:chExt cx="10044214" cy="822932"/>
          </a:xfrm>
        </p:grpSpPr>
        <p:pic>
          <p:nvPicPr>
            <p:cNvPr id="67" name="Picture 66" descr="A green and black city skyline&#10;&#10;AI-generated content may be incorrect.">
              <a:extLst>
                <a:ext uri="{FF2B5EF4-FFF2-40B4-BE49-F238E27FC236}">
                  <a16:creationId xmlns:a16="http://schemas.microsoft.com/office/drawing/2014/main" id="{0E01BFFD-170F-5EA5-7CB5-D27388FB5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5392" y="5568170"/>
              <a:ext cx="1904499" cy="822932"/>
            </a:xfrm>
            <a:prstGeom prst="rect">
              <a:avLst/>
            </a:prstGeom>
          </p:spPr>
        </p:pic>
        <p:pic>
          <p:nvPicPr>
            <p:cNvPr id="69" name="Picture 68" descr="A green and black city skyline&#10;&#10;AI-generated content may be incorrect.">
              <a:extLst>
                <a:ext uri="{FF2B5EF4-FFF2-40B4-BE49-F238E27FC236}">
                  <a16:creationId xmlns:a16="http://schemas.microsoft.com/office/drawing/2014/main" id="{E82731EE-2DB2-FF85-A39D-42E453C04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853" y="5568170"/>
              <a:ext cx="1904499" cy="822932"/>
            </a:xfrm>
            <a:prstGeom prst="rect">
              <a:avLst/>
            </a:prstGeom>
          </p:spPr>
        </p:pic>
        <p:pic>
          <p:nvPicPr>
            <p:cNvPr id="71" name="Picture 70" descr="A graphic of a city skyline&#10;&#10;AI-generated content may be incorrect.">
              <a:extLst>
                <a:ext uri="{FF2B5EF4-FFF2-40B4-BE49-F238E27FC236}">
                  <a16:creationId xmlns:a16="http://schemas.microsoft.com/office/drawing/2014/main" id="{0EF7D99F-4658-6E01-BD39-F896FED6A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743" y="5568170"/>
              <a:ext cx="1904499" cy="822932"/>
            </a:xfrm>
            <a:prstGeom prst="rect">
              <a:avLst/>
            </a:prstGeom>
          </p:spPr>
        </p:pic>
        <p:pic>
          <p:nvPicPr>
            <p:cNvPr id="73" name="Picture 72" descr="A green city skyline with black background&#10;&#10;AI-generated content may be incorrect.">
              <a:extLst>
                <a:ext uri="{FF2B5EF4-FFF2-40B4-BE49-F238E27FC236}">
                  <a16:creationId xmlns:a16="http://schemas.microsoft.com/office/drawing/2014/main" id="{78433D84-E8FE-0AEB-EDDB-389E8FE68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4643" y="5568170"/>
              <a:ext cx="1904499" cy="822932"/>
            </a:xfrm>
            <a:prstGeom prst="rect">
              <a:avLst/>
            </a:prstGeom>
          </p:spPr>
        </p:pic>
        <p:pic>
          <p:nvPicPr>
            <p:cNvPr id="75" name="Picture 74" descr="A green and black sound wave&#10;&#10;AI-generated content may be incorrect.">
              <a:extLst>
                <a:ext uri="{FF2B5EF4-FFF2-40B4-BE49-F238E27FC236}">
                  <a16:creationId xmlns:a16="http://schemas.microsoft.com/office/drawing/2014/main" id="{B2A02271-DF14-A42B-A152-CDDE5C84B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677" y="5568170"/>
              <a:ext cx="1907112" cy="822932"/>
            </a:xfrm>
            <a:prstGeom prst="rect">
              <a:avLst/>
            </a:prstGeom>
          </p:spPr>
        </p:pic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0001F0DA-F316-DFEE-B31B-602F542BDD59}"/>
              </a:ext>
            </a:extLst>
          </p:cNvPr>
          <p:cNvSpPr txBox="1"/>
          <p:nvPr/>
        </p:nvSpPr>
        <p:spPr>
          <a:xfrm rot="16200000">
            <a:off x="837156" y="827913"/>
            <a:ext cx="8229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F9BFA0A-7C44-E5A6-3253-45B866E79814}"/>
              </a:ext>
            </a:extLst>
          </p:cNvPr>
          <p:cNvSpPr txBox="1"/>
          <p:nvPr/>
        </p:nvSpPr>
        <p:spPr>
          <a:xfrm rot="16200000">
            <a:off x="837156" y="1827615"/>
            <a:ext cx="8229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86F4371-8408-71F3-34C8-C1FAA6539325}"/>
              </a:ext>
            </a:extLst>
          </p:cNvPr>
          <p:cNvSpPr txBox="1"/>
          <p:nvPr/>
        </p:nvSpPr>
        <p:spPr>
          <a:xfrm rot="16200000">
            <a:off x="837156" y="2821313"/>
            <a:ext cx="8229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EEAD51-1EDF-AD4B-3C8F-CA3DDF70CABF}"/>
              </a:ext>
            </a:extLst>
          </p:cNvPr>
          <p:cNvSpPr txBox="1"/>
          <p:nvPr/>
        </p:nvSpPr>
        <p:spPr>
          <a:xfrm rot="16200000">
            <a:off x="837156" y="3805894"/>
            <a:ext cx="8229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6EAAB83-0EC4-B34C-EC7C-3D0C55E44645}"/>
              </a:ext>
            </a:extLst>
          </p:cNvPr>
          <p:cNvSpPr txBox="1"/>
          <p:nvPr/>
        </p:nvSpPr>
        <p:spPr>
          <a:xfrm rot="16200000">
            <a:off x="837156" y="4799592"/>
            <a:ext cx="8229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49B86AB-1253-8833-B7FF-42CED2B0812F}"/>
              </a:ext>
            </a:extLst>
          </p:cNvPr>
          <p:cNvSpPr txBox="1"/>
          <p:nvPr/>
        </p:nvSpPr>
        <p:spPr>
          <a:xfrm>
            <a:off x="178469" y="820219"/>
            <a:ext cx="89035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Van-2 ton</a:t>
            </a:r>
            <a:endParaRPr lang="zh-CN" alt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30F59D-CC28-45C6-253A-B9B4785F6CE5}"/>
              </a:ext>
            </a:extLst>
          </p:cNvPr>
          <p:cNvSpPr txBox="1"/>
          <p:nvPr/>
        </p:nvSpPr>
        <p:spPr>
          <a:xfrm>
            <a:off x="178469" y="1819921"/>
            <a:ext cx="89035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CB-80 kg</a:t>
            </a:r>
            <a:endParaRPr lang="zh-CN" alt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C1854F1-6332-51AF-959E-1F07D059295C}"/>
              </a:ext>
            </a:extLst>
          </p:cNvPr>
          <p:cNvSpPr txBox="1"/>
          <p:nvPr/>
        </p:nvSpPr>
        <p:spPr>
          <a:xfrm>
            <a:off x="147808" y="2788693"/>
            <a:ext cx="95168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CB-100 kg</a:t>
            </a:r>
            <a:endParaRPr lang="zh-CN" alt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5DF10FE-E17D-CAE3-5769-A936EDC6002E}"/>
              </a:ext>
            </a:extLst>
          </p:cNvPr>
          <p:cNvSpPr txBox="1"/>
          <p:nvPr/>
        </p:nvSpPr>
        <p:spPr>
          <a:xfrm>
            <a:off x="147808" y="3757465"/>
            <a:ext cx="95168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CB-150kg</a:t>
            </a:r>
            <a:endParaRPr lang="zh-CN" alt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9CB8FDC-9379-FD8B-1D1C-703B1844FEE3}"/>
              </a:ext>
            </a:extLst>
          </p:cNvPr>
          <p:cNvSpPr txBox="1"/>
          <p:nvPr/>
        </p:nvSpPr>
        <p:spPr>
          <a:xfrm>
            <a:off x="132522" y="4757167"/>
            <a:ext cx="98225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CB-200 kg</a:t>
            </a:r>
            <a:endParaRPr lang="zh-CN" alt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D848E56-B84F-E0F7-388B-5AE8FDD9D0B6}"/>
              </a:ext>
            </a:extLst>
          </p:cNvPr>
          <p:cNvSpPr txBox="1"/>
          <p:nvPr/>
        </p:nvSpPr>
        <p:spPr>
          <a:xfrm>
            <a:off x="1690255" y="5587905"/>
            <a:ext cx="1565564" cy="276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VKT (km)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16853F8-D668-483F-EF12-2F8960CF40B9}"/>
              </a:ext>
            </a:extLst>
          </p:cNvPr>
          <p:cNvSpPr txBox="1"/>
          <p:nvPr/>
        </p:nvSpPr>
        <p:spPr>
          <a:xfrm>
            <a:off x="3616038" y="5587904"/>
            <a:ext cx="176819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Transit time (min)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516F53-A4AA-BB08-04B9-0050134DDB9F}"/>
              </a:ext>
            </a:extLst>
          </p:cNvPr>
          <p:cNvSpPr txBox="1"/>
          <p:nvPr/>
        </p:nvSpPr>
        <p:spPr>
          <a:xfrm>
            <a:off x="5628237" y="5495571"/>
            <a:ext cx="17681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Ton-km traveled </a:t>
            </a:r>
          </a:p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(ton</a:t>
            </a:r>
            <a:r>
              <a:rPr lang="zh-CN" altLang="en-US" sz="1200" b="0" i="0" dirty="0">
                <a:effectLst/>
                <a:latin typeface="Google Sans"/>
              </a:rPr>
              <a:t>⋅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km)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9320B6C-954F-E0F3-2DD7-0F45FB7BACD5}"/>
              </a:ext>
            </a:extLst>
          </p:cNvPr>
          <p:cNvSpPr txBox="1"/>
          <p:nvPr/>
        </p:nvSpPr>
        <p:spPr>
          <a:xfrm>
            <a:off x="7623090" y="5587904"/>
            <a:ext cx="176819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EPI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6708487-1A41-154C-8A7D-CE1821DB6DCA}"/>
              </a:ext>
            </a:extLst>
          </p:cNvPr>
          <p:cNvSpPr txBox="1"/>
          <p:nvPr/>
        </p:nvSpPr>
        <p:spPr>
          <a:xfrm>
            <a:off x="9620733" y="5495571"/>
            <a:ext cx="17681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WTW CO</a:t>
            </a:r>
            <a:r>
              <a:rPr lang="en-US" altLang="zh-CN" sz="1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-eq emissions (g)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392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54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 Unicode MS</vt:lpstr>
      <vt:lpstr>Google Sans</vt:lpstr>
      <vt:lpstr>等线</vt:lpstr>
      <vt:lpstr>等线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Xander Peng</dc:creator>
  <cp:lastModifiedBy>Xander Peng</cp:lastModifiedBy>
  <cp:revision>7</cp:revision>
  <dcterms:created xsi:type="dcterms:W3CDTF">2025-03-31T04:41:51Z</dcterms:created>
  <dcterms:modified xsi:type="dcterms:W3CDTF">2025-03-31T06:02:24Z</dcterms:modified>
</cp:coreProperties>
</file>