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F5F97-E5EC-2834-B9B1-44561904D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Soldering Station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B4244EA-6FFE-C8DF-7C8E-A5390B8F5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Project ontwerpen</a:t>
            </a:r>
          </a:p>
        </p:txBody>
      </p:sp>
    </p:spTree>
    <p:extLst>
      <p:ext uri="{BB962C8B-B14F-4D97-AF65-F5344CB8AC3E}">
        <p14:creationId xmlns:p14="http://schemas.microsoft.com/office/powerpoint/2010/main" val="22248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65401-3D76-2F71-48C1-430A4192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nl-BE"/>
              <a:t>PCB 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FA60CD-7903-A189-5E1D-5EF2FEC9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/>
              <a:t>Through hole components:</a:t>
            </a:r>
          </a:p>
          <a:p>
            <a:pPr lvl="1"/>
            <a:r>
              <a:rPr lang="nl-BE"/>
              <a:t>Advantages</a:t>
            </a:r>
          </a:p>
          <a:p>
            <a:pPr lvl="1"/>
            <a:r>
              <a:rPr lang="nl-BE"/>
              <a:t>Disadvantages</a:t>
            </a:r>
          </a:p>
          <a:p>
            <a:pPr marL="457200" lvl="1" indent="0">
              <a:buNone/>
            </a:pPr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49D3D7F-7CBA-9B08-02F3-7B1756465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6" b="1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00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00380-581E-5C8A-5D29-F36A2849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03" y="1196488"/>
            <a:ext cx="5894387" cy="1478570"/>
          </a:xfrm>
        </p:spPr>
        <p:txBody>
          <a:bodyPr anchor="b">
            <a:normAutofit/>
          </a:bodyPr>
          <a:lstStyle/>
          <a:p>
            <a:r>
              <a:rPr lang="nl-BE" dirty="0"/>
              <a:t>Case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6B34EB-3A24-D2E7-CCCE-1A60967F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803" y="282745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Design challenges</a:t>
            </a:r>
          </a:p>
          <a:p>
            <a:r>
              <a:rPr lang="en-US" dirty="0"/>
              <a:t>3D printer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F3DF3E1-2B6D-90EA-CE63-09873B9EB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16" r="22389" b="1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62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5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6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9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4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6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313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2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4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68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DFA90B-06F7-837B-00F9-2A5B244D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679" y="1580356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8228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5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6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9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4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6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313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2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4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68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DFA90B-06F7-837B-00F9-2A5B244D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679" y="1580356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/>
              <a:t>Q&amp;a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718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305</TotalTime>
  <Words>22</Words>
  <Application>Microsoft Office PowerPoint</Application>
  <PresentationFormat>Breedbeeld</PresentationFormat>
  <Paragraphs>11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Soldering Station</vt:lpstr>
      <vt:lpstr>PCB design</vt:lpstr>
      <vt:lpstr>Case Design</vt:lpstr>
      <vt:lpstr>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Soldering Station</dc:title>
  <dc:creator>Xander Aerts</dc:creator>
  <cp:lastModifiedBy>Xander Aerts</cp:lastModifiedBy>
  <cp:revision>2</cp:revision>
  <dcterms:created xsi:type="dcterms:W3CDTF">2023-06-06T14:50:23Z</dcterms:created>
  <dcterms:modified xsi:type="dcterms:W3CDTF">2023-06-07T07:34:56Z</dcterms:modified>
</cp:coreProperties>
</file>