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25057-173C-FC2B-1E1D-F428DB6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736" y="3428998"/>
            <a:ext cx="5930138" cy="2268559"/>
          </a:xfrm>
        </p:spPr>
        <p:txBody>
          <a:bodyPr/>
          <a:lstStyle/>
          <a:p>
            <a:r>
              <a:rPr lang="nl-BE" dirty="0"/>
              <a:t>Soldering station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91B0206-40FF-9248-6199-EE99EFBCB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Project Ontwerpen</a:t>
            </a:r>
          </a:p>
        </p:txBody>
      </p:sp>
    </p:spTree>
    <p:extLst>
      <p:ext uri="{BB962C8B-B14F-4D97-AF65-F5344CB8AC3E}">
        <p14:creationId xmlns:p14="http://schemas.microsoft.com/office/powerpoint/2010/main" val="295894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D606A-816E-5196-114F-DFC62232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1F707B-9B4D-F47D-07BC-FBECC646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nl-BE" dirty="0"/>
          </a:p>
          <a:p>
            <a:r>
              <a:rPr lang="nl-BE" dirty="0"/>
              <a:t>Libraries </a:t>
            </a:r>
            <a:r>
              <a:rPr lang="nl-BE" dirty="0" err="1"/>
              <a:t>and</a:t>
            </a:r>
            <a:r>
              <a:rPr lang="nl-BE" dirty="0"/>
              <a:t> schematics</a:t>
            </a:r>
          </a:p>
          <a:p>
            <a:r>
              <a:rPr lang="nl-BE" dirty="0"/>
              <a:t>PCB design</a:t>
            </a:r>
          </a:p>
          <a:p>
            <a:r>
              <a:rPr lang="nl-BE" dirty="0"/>
              <a:t>Case design</a:t>
            </a:r>
          </a:p>
          <a:p>
            <a:r>
              <a:rPr lang="nl-BE" dirty="0" err="1"/>
              <a:t>Final</a:t>
            </a:r>
            <a:r>
              <a:rPr lang="nl-BE" dirty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32733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01C76-2976-8708-A03C-E7CC94D5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 err="1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1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FB05-3BAF-04AA-DCB7-32664C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/>
              <a:t>PCB design</a:t>
            </a:r>
          </a:p>
        </p:txBody>
      </p:sp>
    </p:spTree>
    <p:extLst>
      <p:ext uri="{BB962C8B-B14F-4D97-AF65-F5344CB8AC3E}">
        <p14:creationId xmlns:p14="http://schemas.microsoft.com/office/powerpoint/2010/main" val="27172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FB05-3BAF-04AA-DCB7-32664C5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/>
              <a:t>Case design</a:t>
            </a:r>
          </a:p>
        </p:txBody>
      </p:sp>
    </p:spTree>
    <p:extLst>
      <p:ext uri="{BB962C8B-B14F-4D97-AF65-F5344CB8AC3E}">
        <p14:creationId xmlns:p14="http://schemas.microsoft.com/office/powerpoint/2010/main" val="33695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00B16-124E-D3A1-BF68-5511B18D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l"/>
            <a:r>
              <a:rPr lang="nl-BE" dirty="0" err="1"/>
              <a:t>Final</a:t>
            </a:r>
            <a:r>
              <a:rPr lang="nl-BE" dirty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327349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150</TotalTime>
  <Words>22</Words>
  <Application>Microsoft Office PowerPoint</Application>
  <PresentationFormat>Breedbeeld</PresentationFormat>
  <Paragraphs>12</Paragraphs>
  <Slides>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Soldering station</vt:lpstr>
      <vt:lpstr>Content</vt:lpstr>
      <vt:lpstr>Introduction</vt:lpstr>
      <vt:lpstr>PCB design</vt:lpstr>
      <vt:lpstr>Case design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Soldering station</dc:title>
  <dc:creator>Xander Aerts</dc:creator>
  <cp:lastModifiedBy>Xander Aerts</cp:lastModifiedBy>
  <cp:revision>2</cp:revision>
  <dcterms:created xsi:type="dcterms:W3CDTF">2023-06-05T13:41:58Z</dcterms:created>
  <dcterms:modified xsi:type="dcterms:W3CDTF">2023-06-06T14:13:30Z</dcterms:modified>
</cp:coreProperties>
</file>