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C0A1"/>
    <a:srgbClr val="B7AFB7"/>
    <a:srgbClr val="147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χαи∂єя ѕιм" userId="fdba8a4fc1f875d9" providerId="LiveId" clId="{10337D2E-C3A1-48C1-B6FC-02C27A95E5FD}"/>
    <pc:docChg chg="undo custSel addSld modSld">
      <pc:chgData name="χαи∂єя ѕιм" userId="fdba8a4fc1f875d9" providerId="LiveId" clId="{10337D2E-C3A1-48C1-B6FC-02C27A95E5FD}" dt="2024-04-27T07:31:57.882" v="294" actId="20577"/>
      <pc:docMkLst>
        <pc:docMk/>
      </pc:docMkLst>
      <pc:sldChg chg="addSp delSp modSp mod">
        <pc:chgData name="χαи∂єя ѕιм" userId="fdba8a4fc1f875d9" providerId="LiveId" clId="{10337D2E-C3A1-48C1-B6FC-02C27A95E5FD}" dt="2024-04-27T07:08:18.259" v="69"/>
        <pc:sldMkLst>
          <pc:docMk/>
          <pc:sldMk cId="916659818" sldId="256"/>
        </pc:sldMkLst>
        <pc:spChg chg="add mod">
          <ac:chgData name="χαи∂єя ѕιм" userId="fdba8a4fc1f875d9" providerId="LiveId" clId="{10337D2E-C3A1-48C1-B6FC-02C27A95E5FD}" dt="2024-04-27T07:07:46.549" v="54" actId="14100"/>
          <ac:spMkLst>
            <pc:docMk/>
            <pc:sldMk cId="916659818" sldId="256"/>
            <ac:spMk id="3" creationId="{738456F1-E91C-774D-65E1-6C4A20515F7B}"/>
          </ac:spMkLst>
        </pc:spChg>
        <pc:spChg chg="mod">
          <ac:chgData name="χαи∂єя ѕιм" userId="fdba8a4fc1f875d9" providerId="LiveId" clId="{10337D2E-C3A1-48C1-B6FC-02C27A95E5FD}" dt="2024-04-20T07:54:49.832" v="52" actId="692"/>
          <ac:spMkLst>
            <pc:docMk/>
            <pc:sldMk cId="916659818" sldId="256"/>
            <ac:spMk id="62" creationId="{2A3F0D09-D12C-4520-4CB1-EDB4E796FE85}"/>
          </ac:spMkLst>
        </pc:spChg>
        <pc:grpChg chg="mod">
          <ac:chgData name="χαи∂єя ѕιм" userId="fdba8a4fc1f875d9" providerId="LiveId" clId="{10337D2E-C3A1-48C1-B6FC-02C27A95E5FD}" dt="2024-04-27T07:08:02.894" v="59"/>
          <ac:grpSpMkLst>
            <pc:docMk/>
            <pc:sldMk cId="916659818" sldId="256"/>
            <ac:grpSpMk id="44" creationId="{2B46E4A7-6F81-E568-D08A-469BE4CC93B7}"/>
          </ac:grpSpMkLst>
        </pc:grpChg>
        <pc:grpChg chg="del mod">
          <ac:chgData name="χαи∂єя ѕιм" userId="fdba8a4fc1f875d9" providerId="LiveId" clId="{10337D2E-C3A1-48C1-B6FC-02C27A95E5FD}" dt="2024-04-27T07:08:18.259" v="69"/>
          <ac:grpSpMkLst>
            <pc:docMk/>
            <pc:sldMk cId="916659818" sldId="256"/>
            <ac:grpSpMk id="66" creationId="{005610CE-58CA-99CC-772F-542CB0559B64}"/>
          </ac:grpSpMkLst>
        </pc:grpChg>
        <pc:grpChg chg="mod">
          <ac:chgData name="χαи∂єя ѕιм" userId="fdba8a4fc1f875d9" providerId="LiveId" clId="{10337D2E-C3A1-48C1-B6FC-02C27A95E5FD}" dt="2024-04-27T07:08:18.259" v="69"/>
          <ac:grpSpMkLst>
            <pc:docMk/>
            <pc:sldMk cId="916659818" sldId="256"/>
            <ac:grpSpMk id="70" creationId="{72777C75-D4DC-7AFB-4ABD-DD169ED6C9C3}"/>
          </ac:grpSpMkLst>
        </pc:grpChg>
        <pc:inkChg chg="add">
          <ac:chgData name="χαи∂єя ѕιм" userId="fdba8a4fc1f875d9" providerId="LiveId" clId="{10337D2E-C3A1-48C1-B6FC-02C27A95E5FD}" dt="2024-04-20T06:46:53.136" v="0" actId="9405"/>
          <ac:inkMkLst>
            <pc:docMk/>
            <pc:sldMk cId="916659818" sldId="256"/>
            <ac:inkMk id="2" creationId="{EB8F2C2A-227A-9844-AD0A-89B56DD359AB}"/>
          </ac:inkMkLst>
        </pc:inkChg>
        <pc:inkChg chg="add mod">
          <ac:chgData name="χαи∂єя ѕιм" userId="fdba8a4fc1f875d9" providerId="LiveId" clId="{10337D2E-C3A1-48C1-B6FC-02C27A95E5FD}" dt="2024-04-27T07:08:02.894" v="59"/>
          <ac:inkMkLst>
            <pc:docMk/>
            <pc:sldMk cId="916659818" sldId="256"/>
            <ac:inkMk id="12" creationId="{4067B34D-7DF5-FEFE-A975-BEA526B78662}"/>
          </ac:inkMkLst>
        </pc:inkChg>
        <pc:inkChg chg="add mod">
          <ac:chgData name="χαи∂єя ѕιм" userId="fdba8a4fc1f875d9" providerId="LiveId" clId="{10337D2E-C3A1-48C1-B6FC-02C27A95E5FD}" dt="2024-04-27T07:08:02.894" v="59"/>
          <ac:inkMkLst>
            <pc:docMk/>
            <pc:sldMk cId="916659818" sldId="256"/>
            <ac:inkMk id="19" creationId="{4FE62ED4-6B17-1439-F4B7-D450D7DBF9B4}"/>
          </ac:inkMkLst>
        </pc:inkChg>
        <pc:inkChg chg="add mod">
          <ac:chgData name="χαи∂єя ѕιм" userId="fdba8a4fc1f875d9" providerId="LiveId" clId="{10337D2E-C3A1-48C1-B6FC-02C27A95E5FD}" dt="2024-04-27T07:08:02.894" v="59"/>
          <ac:inkMkLst>
            <pc:docMk/>
            <pc:sldMk cId="916659818" sldId="256"/>
            <ac:inkMk id="21" creationId="{DD401117-63D8-A462-B2D1-A29E9417C979}"/>
          </ac:inkMkLst>
        </pc:inkChg>
        <pc:inkChg chg="add mod">
          <ac:chgData name="χαи∂єя ѕιм" userId="fdba8a4fc1f875d9" providerId="LiveId" clId="{10337D2E-C3A1-48C1-B6FC-02C27A95E5FD}" dt="2024-04-27T07:08:02.894" v="59"/>
          <ac:inkMkLst>
            <pc:docMk/>
            <pc:sldMk cId="916659818" sldId="256"/>
            <ac:inkMk id="41" creationId="{907C4DCB-61C3-4B9F-632B-5633EF3B6212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58" creationId="{D9E40C03-919C-1392-CE1F-B71C6EE1225E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59" creationId="{150C7A53-504B-5D73-2ECB-E0F6A35FF663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63" creationId="{7E577202-1C95-E84C-54CE-5302D3BCBF05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64" creationId="{1A5AB67A-68B1-E985-82DE-F5DC731880D8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65" creationId="{F0B48567-F981-CCD3-213D-802A72AB8581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67" creationId="{6B7A1573-9B8C-08D3-B939-57FE6E7C3CFE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68" creationId="{A84A3602-BB85-B780-4DCF-15E5779506D2}"/>
          </ac:inkMkLst>
        </pc:inkChg>
        <pc:inkChg chg="add mod">
          <ac:chgData name="χαи∂єя ѕιм" userId="fdba8a4fc1f875d9" providerId="LiveId" clId="{10337D2E-C3A1-48C1-B6FC-02C27A95E5FD}" dt="2024-04-27T07:08:18.259" v="69"/>
          <ac:inkMkLst>
            <pc:docMk/>
            <pc:sldMk cId="916659818" sldId="256"/>
            <ac:inkMk id="69" creationId="{89E20223-FFEC-482B-503C-25726C420CD5}"/>
          </ac:inkMkLst>
        </pc:inkChg>
      </pc:sldChg>
      <pc:sldChg chg="addSp delSp modSp new mod">
        <pc:chgData name="χαи∂єя ѕιм" userId="fdba8a4fc1f875d9" providerId="LiveId" clId="{10337D2E-C3A1-48C1-B6FC-02C27A95E5FD}" dt="2024-04-20T07:08:36.678" v="48" actId="11529"/>
        <pc:sldMkLst>
          <pc:docMk/>
          <pc:sldMk cId="2724887047" sldId="258"/>
        </pc:sldMkLst>
        <pc:spChg chg="del">
          <ac:chgData name="χαи∂єя ѕιм" userId="fdba8a4fc1f875d9" providerId="LiveId" clId="{10337D2E-C3A1-48C1-B6FC-02C27A95E5FD}" dt="2024-04-20T07:06:32.044" v="12" actId="478"/>
          <ac:spMkLst>
            <pc:docMk/>
            <pc:sldMk cId="2724887047" sldId="258"/>
            <ac:spMk id="2" creationId="{DEE131A4-1327-660F-5CEA-CB8CDF5C4E77}"/>
          </ac:spMkLst>
        </pc:spChg>
        <pc:spChg chg="del">
          <ac:chgData name="χαи∂єя ѕιм" userId="fdba8a4fc1f875d9" providerId="LiveId" clId="{10337D2E-C3A1-48C1-B6FC-02C27A95E5FD}" dt="2024-04-20T07:06:32.044" v="12" actId="478"/>
          <ac:spMkLst>
            <pc:docMk/>
            <pc:sldMk cId="2724887047" sldId="258"/>
            <ac:spMk id="3" creationId="{166525D7-BA59-D340-AAEE-10DE41C02F40}"/>
          </ac:spMkLst>
        </pc:spChg>
        <pc:spChg chg="add mod">
          <ac:chgData name="χαи∂єя ѕιм" userId="fdba8a4fc1f875d9" providerId="LiveId" clId="{10337D2E-C3A1-48C1-B6FC-02C27A95E5FD}" dt="2024-04-20T07:07:23.270" v="37" actId="11530"/>
          <ac:spMkLst>
            <pc:docMk/>
            <pc:sldMk cId="2724887047" sldId="258"/>
            <ac:spMk id="9" creationId="{310C6970-B4EC-F9A5-BD8E-9F572D27C305}"/>
          </ac:spMkLst>
        </pc:spChg>
        <pc:spChg chg="add mod">
          <ac:chgData name="χαи∂єя ѕιм" userId="fdba8a4fc1f875d9" providerId="LiveId" clId="{10337D2E-C3A1-48C1-B6FC-02C27A95E5FD}" dt="2024-04-20T07:07:16.186" v="35" actId="20577"/>
          <ac:spMkLst>
            <pc:docMk/>
            <pc:sldMk cId="2724887047" sldId="258"/>
            <ac:spMk id="10" creationId="{C7DC1FF9-61FE-8736-D8C9-8C75E8299610}"/>
          </ac:spMkLst>
        </pc:spChg>
        <pc:spChg chg="add del mod">
          <ac:chgData name="χαи∂єя ѕιм" userId="fdba8a4fc1f875d9" providerId="LiveId" clId="{10337D2E-C3A1-48C1-B6FC-02C27A95E5FD}" dt="2024-04-20T07:07:44.531" v="43" actId="478"/>
          <ac:spMkLst>
            <pc:docMk/>
            <pc:sldMk cId="2724887047" sldId="258"/>
            <ac:spMk id="11" creationId="{9CBE0349-F0A9-92CC-19C7-807C436AF139}"/>
          </ac:spMkLst>
        </pc:spChg>
        <pc:picChg chg="add mod">
          <ac:chgData name="χαи∂єя ѕιм" userId="fdba8a4fc1f875d9" providerId="LiveId" clId="{10337D2E-C3A1-48C1-B6FC-02C27A95E5FD}" dt="2024-04-20T07:07:46.862" v="44" actId="1076"/>
          <ac:picMkLst>
            <pc:docMk/>
            <pc:sldMk cId="2724887047" sldId="258"/>
            <ac:picMk id="1026" creationId="{1007AD0A-048B-A5A8-6C16-4F7F4F017115}"/>
          </ac:picMkLst>
        </pc:picChg>
        <pc:inkChg chg="add del">
          <ac:chgData name="χαи∂єя ѕιм" userId="fdba8a4fc1f875d9" providerId="LiveId" clId="{10337D2E-C3A1-48C1-B6FC-02C27A95E5FD}" dt="2024-04-20T07:06:19.304" v="9" actId="9405"/>
          <ac:inkMkLst>
            <pc:docMk/>
            <pc:sldMk cId="2724887047" sldId="258"/>
            <ac:inkMk id="4" creationId="{EF95002B-0F23-7C20-B9A0-094E3727BB01}"/>
          </ac:inkMkLst>
        </pc:inkChg>
        <pc:inkChg chg="add del">
          <ac:chgData name="χαи∂єя ѕιм" userId="fdba8a4fc1f875d9" providerId="LiveId" clId="{10337D2E-C3A1-48C1-B6FC-02C27A95E5FD}" dt="2024-04-20T07:06:18.994" v="8" actId="9405"/>
          <ac:inkMkLst>
            <pc:docMk/>
            <pc:sldMk cId="2724887047" sldId="258"/>
            <ac:inkMk id="5" creationId="{3A054C74-13E8-A15F-0503-804B32DDBE2C}"/>
          </ac:inkMkLst>
        </pc:inkChg>
        <pc:inkChg chg="add del">
          <ac:chgData name="χαи∂єя ѕιм" userId="fdba8a4fc1f875d9" providerId="LiveId" clId="{10337D2E-C3A1-48C1-B6FC-02C27A95E5FD}" dt="2024-04-20T07:06:18.671" v="7" actId="9405"/>
          <ac:inkMkLst>
            <pc:docMk/>
            <pc:sldMk cId="2724887047" sldId="258"/>
            <ac:inkMk id="6" creationId="{61D80450-2409-4A64-E419-D88151985BE1}"/>
          </ac:inkMkLst>
        </pc:inkChg>
        <pc:inkChg chg="add del">
          <ac:chgData name="χαи∂єя ѕιм" userId="fdba8a4fc1f875d9" providerId="LiveId" clId="{10337D2E-C3A1-48C1-B6FC-02C27A95E5FD}" dt="2024-04-20T07:06:18.301" v="6" actId="9405"/>
          <ac:inkMkLst>
            <pc:docMk/>
            <pc:sldMk cId="2724887047" sldId="258"/>
            <ac:inkMk id="7" creationId="{4606AC46-EC78-C8AD-E5BA-8F7C175BCBF8}"/>
          </ac:inkMkLst>
        </pc:inkChg>
        <pc:inkChg chg="add del">
          <ac:chgData name="χαи∂єя ѕιм" userId="fdba8a4fc1f875d9" providerId="LiveId" clId="{10337D2E-C3A1-48C1-B6FC-02C27A95E5FD}" dt="2024-04-20T07:06:23.730" v="11" actId="9405"/>
          <ac:inkMkLst>
            <pc:docMk/>
            <pc:sldMk cId="2724887047" sldId="258"/>
            <ac:inkMk id="8" creationId="{6D7CFABA-A429-5295-E39B-48B77A18467A}"/>
          </ac:inkMkLst>
        </pc:inkChg>
        <pc:cxnChg chg="add">
          <ac:chgData name="χαи∂єя ѕιм" userId="fdba8a4fc1f875d9" providerId="LiveId" clId="{10337D2E-C3A1-48C1-B6FC-02C27A95E5FD}" dt="2024-04-20T07:07:53.535" v="45" actId="11529"/>
          <ac:cxnSpMkLst>
            <pc:docMk/>
            <pc:sldMk cId="2724887047" sldId="258"/>
            <ac:cxnSpMk id="13" creationId="{304EFE44-1673-B8EE-659C-16666A9DE3ED}"/>
          </ac:cxnSpMkLst>
        </pc:cxnChg>
        <pc:cxnChg chg="add">
          <ac:chgData name="χαи∂єя ѕιм" userId="fdba8a4fc1f875d9" providerId="LiveId" clId="{10337D2E-C3A1-48C1-B6FC-02C27A95E5FD}" dt="2024-04-20T07:08:01.754" v="46" actId="11529"/>
          <ac:cxnSpMkLst>
            <pc:docMk/>
            <pc:sldMk cId="2724887047" sldId="258"/>
            <ac:cxnSpMk id="15" creationId="{928BC1AA-8EC5-EA1A-CFEE-F0551B487B9D}"/>
          </ac:cxnSpMkLst>
        </pc:cxnChg>
        <pc:cxnChg chg="add">
          <ac:chgData name="χαи∂єя ѕιм" userId="fdba8a4fc1f875d9" providerId="LiveId" clId="{10337D2E-C3A1-48C1-B6FC-02C27A95E5FD}" dt="2024-04-20T07:08:30.638" v="47" actId="11529"/>
          <ac:cxnSpMkLst>
            <pc:docMk/>
            <pc:sldMk cId="2724887047" sldId="258"/>
            <ac:cxnSpMk id="17" creationId="{16BAB060-6B2A-060C-4F7D-D397E4CB48F4}"/>
          </ac:cxnSpMkLst>
        </pc:cxnChg>
        <pc:cxnChg chg="add">
          <ac:chgData name="χαи∂єя ѕιм" userId="fdba8a4fc1f875d9" providerId="LiveId" clId="{10337D2E-C3A1-48C1-B6FC-02C27A95E5FD}" dt="2024-04-20T07:08:36.678" v="48" actId="11529"/>
          <ac:cxnSpMkLst>
            <pc:docMk/>
            <pc:sldMk cId="2724887047" sldId="258"/>
            <ac:cxnSpMk id="19" creationId="{65A2EB8B-2C05-3F34-FD1C-975FACA53EE3}"/>
          </ac:cxnSpMkLst>
        </pc:cxnChg>
      </pc:sldChg>
      <pc:sldChg chg="addSp delSp modSp add mod">
        <pc:chgData name="χαи∂єя ѕιм" userId="fdba8a4fc1f875d9" providerId="LiveId" clId="{10337D2E-C3A1-48C1-B6FC-02C27A95E5FD}" dt="2024-04-27T07:31:57.882" v="294" actId="20577"/>
        <pc:sldMkLst>
          <pc:docMk/>
          <pc:sldMk cId="3426086984" sldId="259"/>
        </pc:sldMkLst>
        <pc:spChg chg="add mod">
          <ac:chgData name="χαи∂єя ѕιм" userId="fdba8a4fc1f875d9" providerId="LiveId" clId="{10337D2E-C3A1-48C1-B6FC-02C27A95E5FD}" dt="2024-04-27T07:31:57.882" v="294" actId="20577"/>
          <ac:spMkLst>
            <pc:docMk/>
            <pc:sldMk cId="3426086984" sldId="259"/>
            <ac:spMk id="75" creationId="{CF60664C-83D5-696B-5411-7E98B0A65CF9}"/>
          </ac:spMkLst>
        </pc:spChg>
        <pc:grpChg chg="del mod">
          <ac:chgData name="χαи∂єя ѕιм" userId="fdba8a4fc1f875d9" providerId="LiveId" clId="{10337D2E-C3A1-48C1-B6FC-02C27A95E5FD}" dt="2024-04-27T07:25:56.058" v="81"/>
          <ac:grpSpMkLst>
            <pc:docMk/>
            <pc:sldMk cId="3426086984" sldId="259"/>
            <ac:grpSpMk id="10" creationId="{AA9BDD91-E43C-78C6-7D50-4AC7031A1EE7}"/>
          </ac:grpSpMkLst>
        </pc:grpChg>
        <pc:grpChg chg="del mod">
          <ac:chgData name="χαи∂єя ѕιм" userId="fdba8a4fc1f875d9" providerId="LiveId" clId="{10337D2E-C3A1-48C1-B6FC-02C27A95E5FD}" dt="2024-04-27T07:25:59.563" v="84"/>
          <ac:grpSpMkLst>
            <pc:docMk/>
            <pc:sldMk cId="3426086984" sldId="259"/>
            <ac:grpSpMk id="15" creationId="{596410C0-E641-72A8-55C2-4ABC0FD02483}"/>
          </ac:grpSpMkLst>
        </pc:grpChg>
        <pc:grpChg chg="mod">
          <ac:chgData name="χαи∂єя ѕιм" userId="fdba8a4fc1f875d9" providerId="LiveId" clId="{10337D2E-C3A1-48C1-B6FC-02C27A95E5FD}" dt="2024-04-27T07:25:59.563" v="84"/>
          <ac:grpSpMkLst>
            <pc:docMk/>
            <pc:sldMk cId="3426086984" sldId="259"/>
            <ac:grpSpMk id="18" creationId="{3C102BA1-59C1-C18A-8FE4-23DF01596713}"/>
          </ac:grpSpMkLst>
        </pc:grpChg>
        <pc:grpChg chg="del mod">
          <ac:chgData name="χαи∂єя ѕιм" userId="fdba8a4fc1f875d9" providerId="LiveId" clId="{10337D2E-C3A1-48C1-B6FC-02C27A95E5FD}" dt="2024-04-27T07:26:09.337" v="90"/>
          <ac:grpSpMkLst>
            <pc:docMk/>
            <pc:sldMk cId="3426086984" sldId="259"/>
            <ac:grpSpMk id="21" creationId="{F3C759B2-2D4B-C493-5F17-7C1FE89B69AE}"/>
          </ac:grpSpMkLst>
        </pc:grpChg>
        <pc:grpChg chg="mod">
          <ac:chgData name="χαи∂єя ѕιм" userId="fdba8a4fc1f875d9" providerId="LiveId" clId="{10337D2E-C3A1-48C1-B6FC-02C27A95E5FD}" dt="2024-04-27T07:26:09.337" v="90"/>
          <ac:grpSpMkLst>
            <pc:docMk/>
            <pc:sldMk cId="3426086984" sldId="259"/>
            <ac:grpSpMk id="24" creationId="{A5F7D4AE-5BED-F2BF-D418-400538838886}"/>
          </ac:grpSpMkLst>
        </pc:grpChg>
        <pc:grpChg chg="mod">
          <ac:chgData name="χαи∂єя ѕιм" userId="fdba8a4fc1f875d9" providerId="LiveId" clId="{10337D2E-C3A1-48C1-B6FC-02C27A95E5FD}" dt="2024-04-27T07:26:19.423" v="94"/>
          <ac:grpSpMkLst>
            <pc:docMk/>
            <pc:sldMk cId="3426086984" sldId="259"/>
            <ac:grpSpMk id="28" creationId="{3762B392-4947-EC73-67A2-1215DF8271C0}"/>
          </ac:grpSpMkLst>
        </pc:grpChg>
        <pc:grpChg chg="mod">
          <ac:chgData name="χαи∂єя ѕιм" userId="fdba8a4fc1f875d9" providerId="LiveId" clId="{10337D2E-C3A1-48C1-B6FC-02C27A95E5FD}" dt="2024-04-27T07:26:28.735" v="103"/>
          <ac:grpSpMkLst>
            <pc:docMk/>
            <pc:sldMk cId="3426086984" sldId="259"/>
            <ac:grpSpMk id="37" creationId="{52E107FD-36FB-A74D-8186-5D368FA687B4}"/>
          </ac:grpSpMkLst>
        </pc:grpChg>
        <pc:grpChg chg="mod">
          <ac:chgData name="χαи∂єя ѕιм" userId="fdba8a4fc1f875d9" providerId="LiveId" clId="{10337D2E-C3A1-48C1-B6FC-02C27A95E5FD}" dt="2024-04-27T07:26:31.467" v="110"/>
          <ac:grpSpMkLst>
            <pc:docMk/>
            <pc:sldMk cId="3426086984" sldId="259"/>
            <ac:grpSpMk id="44" creationId="{815D2247-99A4-A8FF-3AA3-E2CE490B9202}"/>
          </ac:grpSpMkLst>
        </pc:grpChg>
        <pc:grpChg chg="mod">
          <ac:chgData name="χαи∂єя ѕιм" userId="fdba8a4fc1f875d9" providerId="LiveId" clId="{10337D2E-C3A1-48C1-B6FC-02C27A95E5FD}" dt="2024-04-27T07:26:42.641" v="115"/>
          <ac:grpSpMkLst>
            <pc:docMk/>
            <pc:sldMk cId="3426086984" sldId="259"/>
            <ac:grpSpMk id="47" creationId="{01B90257-8714-D430-0186-74FAF1DF690B}"/>
          </ac:grpSpMkLst>
        </pc:grpChg>
        <pc:grpChg chg="add del mod">
          <ac:chgData name="χαи∂єя ѕιм" userId="fdba8a4fc1f875d9" providerId="LiveId" clId="{10337D2E-C3A1-48C1-B6FC-02C27A95E5FD}" dt="2024-04-27T07:26:55.656" v="128"/>
          <ac:grpSpMkLst>
            <pc:docMk/>
            <pc:sldMk cId="3426086984" sldId="259"/>
            <ac:grpSpMk id="51" creationId="{6F49F596-8E11-08D5-3E4E-E2A65A39E717}"/>
          </ac:grpSpMkLst>
        </pc:grpChg>
        <pc:grpChg chg="mod">
          <ac:chgData name="χαи∂єя ѕιм" userId="fdba8a4fc1f875d9" providerId="LiveId" clId="{10337D2E-C3A1-48C1-B6FC-02C27A95E5FD}" dt="2024-04-27T07:26:55.040" v="125"/>
          <ac:grpSpMkLst>
            <pc:docMk/>
            <pc:sldMk cId="3426086984" sldId="259"/>
            <ac:grpSpMk id="54" creationId="{570ADABD-E03C-15ED-B5D3-DF6B9091B26C}"/>
          </ac:grpSpMkLst>
        </pc:grpChg>
        <pc:grpChg chg="mod">
          <ac:chgData name="χαи∂єя ѕιм" userId="fdba8a4fc1f875d9" providerId="LiveId" clId="{10337D2E-C3A1-48C1-B6FC-02C27A95E5FD}" dt="2024-04-27T07:27:09.983" v="143"/>
          <ac:grpSpMkLst>
            <pc:docMk/>
            <pc:sldMk cId="3426086984" sldId="259"/>
            <ac:grpSpMk id="67" creationId="{E0219DDC-15A4-F483-EC8D-3EA56FC5F4BD}"/>
          </ac:grpSpMkLst>
        </pc:grpChg>
        <pc:grpChg chg="mod">
          <ac:chgData name="χαи∂єя ѕιм" userId="fdba8a4fc1f875d9" providerId="LiveId" clId="{10337D2E-C3A1-48C1-B6FC-02C27A95E5FD}" dt="2024-04-27T07:27:15.489" v="150"/>
          <ac:grpSpMkLst>
            <pc:docMk/>
            <pc:sldMk cId="3426086984" sldId="259"/>
            <ac:grpSpMk id="74" creationId="{9A45A757-9CD8-3B82-B538-78BAAEE8A6F0}"/>
          </ac:grpSpMkLst>
        </pc:grpChg>
        <pc:inkChg chg="add del">
          <ac:chgData name="χαи∂єя ѕιм" userId="fdba8a4fc1f875d9" providerId="LiveId" clId="{10337D2E-C3A1-48C1-B6FC-02C27A95E5FD}" dt="2024-04-27T07:25:36.831" v="72" actId="9405"/>
          <ac:inkMkLst>
            <pc:docMk/>
            <pc:sldMk cId="3426086984" sldId="259"/>
            <ac:inkMk id="2" creationId="{00EA35EE-BD17-623F-48EB-A8DFE3F413A5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3" creationId="{C04F4BC1-A9EE-2715-2DE1-E275F39B8BC9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8" creationId="{F3A8F302-C603-F1D7-AE92-0DA6842CF3E8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9" creationId="{64C968A6-6E71-AE99-7BF0-F358B3C18A1E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11" creationId="{40B978A6-FF2D-18FD-4CC8-68C5DED2734E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12" creationId="{E409F535-980A-EFEF-014B-284A5A2A424B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13" creationId="{CC952C60-EBB3-B59D-4B5D-7CE3C64A6D04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14" creationId="{BD61B213-4711-3F12-B6A8-AA01D1663CB4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16" creationId="{82732EEF-59BA-1E5C-2404-7DAD550E7D70}"/>
          </ac:inkMkLst>
        </pc:inkChg>
        <pc:inkChg chg="add mod">
          <ac:chgData name="χαи∂єя ѕιм" userId="fdba8a4fc1f875d9" providerId="LiveId" clId="{10337D2E-C3A1-48C1-B6FC-02C27A95E5FD}" dt="2024-04-27T07:25:59.563" v="84"/>
          <ac:inkMkLst>
            <pc:docMk/>
            <pc:sldMk cId="3426086984" sldId="259"/>
            <ac:inkMk id="17" creationId="{D655EF8D-EFFB-D95D-A228-297F659C59C8}"/>
          </ac:inkMkLst>
        </pc:inkChg>
        <pc:inkChg chg="add mod">
          <ac:chgData name="χαи∂єя ѕιм" userId="fdba8a4fc1f875d9" providerId="LiveId" clId="{10337D2E-C3A1-48C1-B6FC-02C27A95E5FD}" dt="2024-04-27T07:26:09.337" v="90"/>
          <ac:inkMkLst>
            <pc:docMk/>
            <pc:sldMk cId="3426086984" sldId="259"/>
            <ac:inkMk id="19" creationId="{961D4BEE-2670-2223-558E-16EC82AF6C56}"/>
          </ac:inkMkLst>
        </pc:inkChg>
        <pc:inkChg chg="add mod">
          <ac:chgData name="χαи∂єя ѕιм" userId="fdba8a4fc1f875d9" providerId="LiveId" clId="{10337D2E-C3A1-48C1-B6FC-02C27A95E5FD}" dt="2024-04-27T07:26:09.337" v="90"/>
          <ac:inkMkLst>
            <pc:docMk/>
            <pc:sldMk cId="3426086984" sldId="259"/>
            <ac:inkMk id="20" creationId="{9B436380-B088-E728-E788-653B1205D917}"/>
          </ac:inkMkLst>
        </pc:inkChg>
        <pc:inkChg chg="add mod">
          <ac:chgData name="χαи∂єя ѕιм" userId="fdba8a4fc1f875d9" providerId="LiveId" clId="{10337D2E-C3A1-48C1-B6FC-02C27A95E5FD}" dt="2024-04-27T07:26:09.337" v="90"/>
          <ac:inkMkLst>
            <pc:docMk/>
            <pc:sldMk cId="3426086984" sldId="259"/>
            <ac:inkMk id="22" creationId="{62BE76F9-A68A-E24E-14C6-433DF4B66262}"/>
          </ac:inkMkLst>
        </pc:inkChg>
        <pc:inkChg chg="add mod">
          <ac:chgData name="χαи∂єя ѕιм" userId="fdba8a4fc1f875d9" providerId="LiveId" clId="{10337D2E-C3A1-48C1-B6FC-02C27A95E5FD}" dt="2024-04-27T07:26:09.337" v="90"/>
          <ac:inkMkLst>
            <pc:docMk/>
            <pc:sldMk cId="3426086984" sldId="259"/>
            <ac:inkMk id="23" creationId="{A20B2A8E-552B-622B-5053-E84B4D95F31B}"/>
          </ac:inkMkLst>
        </pc:inkChg>
        <pc:inkChg chg="add mod">
          <ac:chgData name="χαи∂єя ѕιм" userId="fdba8a4fc1f875d9" providerId="LiveId" clId="{10337D2E-C3A1-48C1-B6FC-02C27A95E5FD}" dt="2024-04-27T07:26:19.423" v="94"/>
          <ac:inkMkLst>
            <pc:docMk/>
            <pc:sldMk cId="3426086984" sldId="259"/>
            <ac:inkMk id="25" creationId="{74BD8E17-5491-19C9-FE09-3A91890DBCA1}"/>
          </ac:inkMkLst>
        </pc:inkChg>
        <pc:inkChg chg="add mod">
          <ac:chgData name="χαи∂єя ѕιм" userId="fdba8a4fc1f875d9" providerId="LiveId" clId="{10337D2E-C3A1-48C1-B6FC-02C27A95E5FD}" dt="2024-04-27T07:26:19.423" v="94"/>
          <ac:inkMkLst>
            <pc:docMk/>
            <pc:sldMk cId="3426086984" sldId="259"/>
            <ac:inkMk id="26" creationId="{D7DA9DF7-7F4E-05DC-442F-230264CAE527}"/>
          </ac:inkMkLst>
        </pc:inkChg>
        <pc:inkChg chg="add mod">
          <ac:chgData name="χαи∂єя ѕιм" userId="fdba8a4fc1f875d9" providerId="LiveId" clId="{10337D2E-C3A1-48C1-B6FC-02C27A95E5FD}" dt="2024-04-27T07:26:19.423" v="94"/>
          <ac:inkMkLst>
            <pc:docMk/>
            <pc:sldMk cId="3426086984" sldId="259"/>
            <ac:inkMk id="27" creationId="{AF9901F2-9E05-85E8-E559-A278073C1763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29" creationId="{F54A0C5D-B1CF-F53A-99E7-B94B3EA37600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30" creationId="{A6F81EDF-B1E3-9400-D52F-DCF880ED4E3F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31" creationId="{D9053D48-3EFC-63C3-4489-E7E819ADDB7C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32" creationId="{3A2A5C01-6EB3-A789-21AD-DED557962FBE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33" creationId="{90AD1EBB-3963-55B0-9CEF-ECB05EF2FF4F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34" creationId="{5D37906B-E7FD-C661-BE18-4773DD93E65A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35" creationId="{73A1E3CE-54B4-E101-0DB4-69B5F874C11D}"/>
          </ac:inkMkLst>
        </pc:inkChg>
        <pc:inkChg chg="add mod">
          <ac:chgData name="χαи∂єя ѕιм" userId="fdba8a4fc1f875d9" providerId="LiveId" clId="{10337D2E-C3A1-48C1-B6FC-02C27A95E5FD}" dt="2024-04-27T07:26:28.735" v="103"/>
          <ac:inkMkLst>
            <pc:docMk/>
            <pc:sldMk cId="3426086984" sldId="259"/>
            <ac:inkMk id="36" creationId="{282A4698-E57F-EFC6-DD36-6574073F79BD}"/>
          </ac:inkMkLst>
        </pc:inkChg>
        <pc:inkChg chg="add mod">
          <ac:chgData name="χαи∂єя ѕιм" userId="fdba8a4fc1f875d9" providerId="LiveId" clId="{10337D2E-C3A1-48C1-B6FC-02C27A95E5FD}" dt="2024-04-27T07:26:31.467" v="110"/>
          <ac:inkMkLst>
            <pc:docMk/>
            <pc:sldMk cId="3426086984" sldId="259"/>
            <ac:inkMk id="38" creationId="{99E50B82-0C9A-BE8B-23EE-11755EB55D93}"/>
          </ac:inkMkLst>
        </pc:inkChg>
        <pc:inkChg chg="add mod">
          <ac:chgData name="χαи∂єя ѕιм" userId="fdba8a4fc1f875d9" providerId="LiveId" clId="{10337D2E-C3A1-48C1-B6FC-02C27A95E5FD}" dt="2024-04-27T07:26:31.467" v="110"/>
          <ac:inkMkLst>
            <pc:docMk/>
            <pc:sldMk cId="3426086984" sldId="259"/>
            <ac:inkMk id="39" creationId="{BD893197-9F7F-48EC-B10C-C1829AB9AB43}"/>
          </ac:inkMkLst>
        </pc:inkChg>
        <pc:inkChg chg="add mod">
          <ac:chgData name="χαи∂єя ѕιм" userId="fdba8a4fc1f875d9" providerId="LiveId" clId="{10337D2E-C3A1-48C1-B6FC-02C27A95E5FD}" dt="2024-04-27T07:26:31.467" v="110"/>
          <ac:inkMkLst>
            <pc:docMk/>
            <pc:sldMk cId="3426086984" sldId="259"/>
            <ac:inkMk id="40" creationId="{6A18018B-2AE8-46D0-0565-9D8BAF2BDA01}"/>
          </ac:inkMkLst>
        </pc:inkChg>
        <pc:inkChg chg="add mod">
          <ac:chgData name="χαи∂єя ѕιм" userId="fdba8a4fc1f875d9" providerId="LiveId" clId="{10337D2E-C3A1-48C1-B6FC-02C27A95E5FD}" dt="2024-04-27T07:26:31.467" v="110"/>
          <ac:inkMkLst>
            <pc:docMk/>
            <pc:sldMk cId="3426086984" sldId="259"/>
            <ac:inkMk id="41" creationId="{0604E8DC-3B33-14FA-7E3B-2C1CB4683985}"/>
          </ac:inkMkLst>
        </pc:inkChg>
        <pc:inkChg chg="add mod">
          <ac:chgData name="χαи∂єя ѕιм" userId="fdba8a4fc1f875d9" providerId="LiveId" clId="{10337D2E-C3A1-48C1-B6FC-02C27A95E5FD}" dt="2024-04-27T07:26:31.467" v="110"/>
          <ac:inkMkLst>
            <pc:docMk/>
            <pc:sldMk cId="3426086984" sldId="259"/>
            <ac:inkMk id="42" creationId="{8FAB3206-990A-A36B-91E8-351F11D90203}"/>
          </ac:inkMkLst>
        </pc:inkChg>
        <pc:inkChg chg="add mod">
          <ac:chgData name="χαи∂єя ѕιм" userId="fdba8a4fc1f875d9" providerId="LiveId" clId="{10337D2E-C3A1-48C1-B6FC-02C27A95E5FD}" dt="2024-04-27T07:26:31.467" v="110"/>
          <ac:inkMkLst>
            <pc:docMk/>
            <pc:sldMk cId="3426086984" sldId="259"/>
            <ac:inkMk id="43" creationId="{2CEA162D-E73B-7027-7245-21C0BC705285}"/>
          </ac:inkMkLst>
        </pc:inkChg>
        <pc:inkChg chg="add del mod">
          <ac:chgData name="χαи∂єя ѕιм" userId="fdba8a4fc1f875d9" providerId="LiveId" clId="{10337D2E-C3A1-48C1-B6FC-02C27A95E5FD}" dt="2024-04-27T07:26:43.260" v="116" actId="9405"/>
          <ac:inkMkLst>
            <pc:docMk/>
            <pc:sldMk cId="3426086984" sldId="259"/>
            <ac:inkMk id="45" creationId="{32B96149-B257-BDCD-9F14-E5852F487A8A}"/>
          </ac:inkMkLst>
        </pc:inkChg>
        <pc:inkChg chg="add del mod">
          <ac:chgData name="χαи∂єя ѕιм" userId="fdba8a4fc1f875d9" providerId="LiveId" clId="{10337D2E-C3A1-48C1-B6FC-02C27A95E5FD}" dt="2024-04-27T07:26:42.641" v="115"/>
          <ac:inkMkLst>
            <pc:docMk/>
            <pc:sldMk cId="3426086984" sldId="259"/>
            <ac:inkMk id="46" creationId="{1EE92E80-49CD-AA33-E575-54FEEA9CC8BC}"/>
          </ac:inkMkLst>
        </pc:inkChg>
        <pc:inkChg chg="add del mod">
          <ac:chgData name="χαи∂єя ѕιм" userId="fdba8a4fc1f875d9" providerId="LiveId" clId="{10337D2E-C3A1-48C1-B6FC-02C27A95E5FD}" dt="2024-04-27T07:26:58.216" v="130" actId="9405"/>
          <ac:inkMkLst>
            <pc:docMk/>
            <pc:sldMk cId="3426086984" sldId="259"/>
            <ac:inkMk id="48" creationId="{2DD3C293-2748-04B4-DD1F-9DEB7D301E22}"/>
          </ac:inkMkLst>
        </pc:inkChg>
        <pc:inkChg chg="add del mod">
          <ac:chgData name="χαи∂єя ѕιм" userId="fdba8a4fc1f875d9" providerId="LiveId" clId="{10337D2E-C3A1-48C1-B6FC-02C27A95E5FD}" dt="2024-04-27T07:26:56.761" v="129" actId="9405"/>
          <ac:inkMkLst>
            <pc:docMk/>
            <pc:sldMk cId="3426086984" sldId="259"/>
            <ac:inkMk id="49" creationId="{32ADD4A3-E20E-F3F3-50A1-104216077E7A}"/>
          </ac:inkMkLst>
        </pc:inkChg>
        <pc:inkChg chg="add del mod">
          <ac:chgData name="χαи∂єя ѕιм" userId="fdba8a4fc1f875d9" providerId="LiveId" clId="{10337D2E-C3A1-48C1-B6FC-02C27A95E5FD}" dt="2024-04-27T07:26:55.656" v="128"/>
          <ac:inkMkLst>
            <pc:docMk/>
            <pc:sldMk cId="3426086984" sldId="259"/>
            <ac:inkMk id="50" creationId="{8A104F6E-8CBD-E75B-75F8-898550152E2F}"/>
          </ac:inkMkLst>
        </pc:inkChg>
        <pc:inkChg chg="add del mod">
          <ac:chgData name="χαи∂єя ѕιм" userId="fdba8a4fc1f875d9" providerId="LiveId" clId="{10337D2E-C3A1-48C1-B6FC-02C27A95E5FD}" dt="2024-04-27T07:26:55.248" v="126" actId="9405"/>
          <ac:inkMkLst>
            <pc:docMk/>
            <pc:sldMk cId="3426086984" sldId="259"/>
            <ac:inkMk id="52" creationId="{2BDB717B-4446-F0D1-A2FD-32BC273573D7}"/>
          </ac:inkMkLst>
        </pc:inkChg>
        <pc:inkChg chg="add del mod">
          <ac:chgData name="χαи∂єя ѕιм" userId="fdba8a4fc1f875d9" providerId="LiveId" clId="{10337D2E-C3A1-48C1-B6FC-02C27A95E5FD}" dt="2024-04-27T07:26:55.040" v="125"/>
          <ac:inkMkLst>
            <pc:docMk/>
            <pc:sldMk cId="3426086984" sldId="259"/>
            <ac:inkMk id="53" creationId="{5CB82C97-E86B-2219-9F43-1C4ABEFADDA5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55" creationId="{730E8286-9415-81B8-92F0-3065415F6DCD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56" creationId="{34E88958-EFAE-9407-999B-B44947D81525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57" creationId="{92FE1AF3-3142-76BA-818E-351435397C97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58" creationId="{5FACF649-58D2-E4A4-D4D0-34DBEE1930AB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59" creationId="{5C2BC0B8-B076-104C-D938-B3B3E0B999AE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60" creationId="{C8B3F777-F148-D6FE-B504-473881E5D9D9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61" creationId="{53877ED2-13B0-CB88-132B-014058E2B671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62" creationId="{E6F73E56-C259-B05A-AC22-8DDF4D1B63AE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63" creationId="{E671303A-82BF-424E-35BF-1EB6F90494E0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64" creationId="{1EA24FC3-A465-0441-5100-397E879291A6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65" creationId="{4A5D261D-5D91-BEB3-BDAD-4CBB643373B7}"/>
          </ac:inkMkLst>
        </pc:inkChg>
        <pc:inkChg chg="add mod">
          <ac:chgData name="χαи∂єя ѕιм" userId="fdba8a4fc1f875d9" providerId="LiveId" clId="{10337D2E-C3A1-48C1-B6FC-02C27A95E5FD}" dt="2024-04-27T07:27:09.983" v="143"/>
          <ac:inkMkLst>
            <pc:docMk/>
            <pc:sldMk cId="3426086984" sldId="259"/>
            <ac:inkMk id="66" creationId="{E8C06252-0D4A-314D-9052-921B26099BA2}"/>
          </ac:inkMkLst>
        </pc:inkChg>
        <pc:inkChg chg="add mod">
          <ac:chgData name="χαи∂єя ѕιм" userId="fdba8a4fc1f875d9" providerId="LiveId" clId="{10337D2E-C3A1-48C1-B6FC-02C27A95E5FD}" dt="2024-04-27T07:27:15.489" v="150"/>
          <ac:inkMkLst>
            <pc:docMk/>
            <pc:sldMk cId="3426086984" sldId="259"/>
            <ac:inkMk id="68" creationId="{6E73EACD-338E-2BF3-4AA8-AA6CFC9C67B3}"/>
          </ac:inkMkLst>
        </pc:inkChg>
        <pc:inkChg chg="add mod">
          <ac:chgData name="χαи∂єя ѕιм" userId="fdba8a4fc1f875d9" providerId="LiveId" clId="{10337D2E-C3A1-48C1-B6FC-02C27A95E5FD}" dt="2024-04-27T07:27:15.489" v="150"/>
          <ac:inkMkLst>
            <pc:docMk/>
            <pc:sldMk cId="3426086984" sldId="259"/>
            <ac:inkMk id="69" creationId="{247128DA-4630-E283-8538-242D4BE6330B}"/>
          </ac:inkMkLst>
        </pc:inkChg>
        <pc:inkChg chg="add mod">
          <ac:chgData name="χαи∂єя ѕιм" userId="fdba8a4fc1f875d9" providerId="LiveId" clId="{10337D2E-C3A1-48C1-B6FC-02C27A95E5FD}" dt="2024-04-27T07:27:15.489" v="150"/>
          <ac:inkMkLst>
            <pc:docMk/>
            <pc:sldMk cId="3426086984" sldId="259"/>
            <ac:inkMk id="70" creationId="{75F889C9-CDCA-5DF7-2009-21A5DE85A3BD}"/>
          </ac:inkMkLst>
        </pc:inkChg>
        <pc:inkChg chg="add mod">
          <ac:chgData name="χαи∂єя ѕιм" userId="fdba8a4fc1f875d9" providerId="LiveId" clId="{10337D2E-C3A1-48C1-B6FC-02C27A95E5FD}" dt="2024-04-27T07:27:15.489" v="150"/>
          <ac:inkMkLst>
            <pc:docMk/>
            <pc:sldMk cId="3426086984" sldId="259"/>
            <ac:inkMk id="71" creationId="{2E4069E2-B6BC-647C-228D-17350A9959EC}"/>
          </ac:inkMkLst>
        </pc:inkChg>
        <pc:inkChg chg="add mod">
          <ac:chgData name="χαи∂єя ѕιм" userId="fdba8a4fc1f875d9" providerId="LiveId" clId="{10337D2E-C3A1-48C1-B6FC-02C27A95E5FD}" dt="2024-04-27T07:27:15.489" v="150"/>
          <ac:inkMkLst>
            <pc:docMk/>
            <pc:sldMk cId="3426086984" sldId="259"/>
            <ac:inkMk id="72" creationId="{E6647C9A-4723-DE5C-3D46-B2991BD38B87}"/>
          </ac:inkMkLst>
        </pc:inkChg>
        <pc:inkChg chg="add mod">
          <ac:chgData name="χαи∂єя ѕιм" userId="fdba8a4fc1f875d9" providerId="LiveId" clId="{10337D2E-C3A1-48C1-B6FC-02C27A95E5FD}" dt="2024-04-27T07:27:15.489" v="150"/>
          <ac:inkMkLst>
            <pc:docMk/>
            <pc:sldMk cId="3426086984" sldId="259"/>
            <ac:inkMk id="73" creationId="{18BB3F33-8503-A7AB-80E9-0432DCFCE30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2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2035 556 24575,'-1'-5'0,"1"1"0,0-1 0,-1 1 0,0-1 0,0 1 0,-1-1 0,1 1 0,-1 0 0,0 0 0,0 0 0,0 0 0,-1 0 0,1 0 0,-1 0 0,0 1 0,0-1 0,-6-4 0,-4-3 0,-1 1 0,0 1 0,-21-12 0,23 14 0,-40-20 0,-1 2 0,-1 3 0,-103-29 0,-178-20 0,290 63 0,-692-126 0,350 64 0,373 67 97,6 1-341,-1 0 0,1 0 1,-1 1-1,0 1 1,-9-1-1,4 5-6582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24575,'-1'84'0,"4"152"0,1-168 0,18 99 0,-8-99 0,45 251 0,-25-1 0,-33-304-195,-1 0 0,0 0 0,-1 0 0,-1 0 0,0 0 0,-6 20 0,-7-2-6631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1373 24575,'3'-10'0,"53"-165"0,37-200 0,-8-197 0,-83 546 0,3-14 0,-2 0 0,-2 0 0,-5-52 0,2 90 0,0 15 0,-18 202-70,15-151-1225,-3 49-5531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1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563 651 24575,'-490'-239'0,"471"231"0,13 6 0,0 0 0,0 0 0,0-1 0,1 0 0,-1-1 0,1 1 0,-8-7 0,13 5 0,11 1 0,18-1 0,2 2 0,40-1 0,-1 1 0,136-11 0,1655-268-1033,-1788 267 1033,94-24 0,-184 42 147,-1 0-1,0-1 0,0-1 1,-1 0-1,-20-3 1,-2 1 7,-4 1-154,-144 7 0,167-4 0,1 0 0,-1 2 0,1 0 0,0 2 0,0 0 0,-32 17 0,-24 22 0,67-39 0,0 0 0,1 0 0,0 1 0,1 0 0,-12 15 0,12-16 139,2-9 48,1-18-1025,4 12-15,-2-7-5973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24575,'0'0'0,"0"0"0,1 0 0,12 3 0,0 0 0,0-1 0,0-1 0,0 0 0,26-2 0,68-12 0,-91 10 0,107-22 0,22-3 0,-144 31 0,0-3 0,-1 1 0,0-1 0,0 1 0,0-1 0,0 1 0,0-1 0,1 1 0,-1-1 0,0 1 0,0-1 0,1 1 0,-1-1 0,0 0 0,1 1 0,-1-1 0,1 1 0,-1-1 0,0 0 0,1 1 0,-1-1 0,1 0 0,11 5-19,-1-2-1,1 1 1,0-2 0,0 0-1,0 0 1,21 0-1,-6 0-1209,21 2-5597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6 0,7 15 0,8 26 0,4 14 0,10 47 0,15 68 0,4 35 0,-4 3 0,-9-27 0,-10-47-8191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1 796 24575,'0'-8'0,"1"-26"0,2 1 0,1 0 0,17-64 0,44-91 0,-49 148 0,2 1 0,2 1 0,1 1 0,53-69 0,-62 91 0,2 0 0,0 1 0,1 1 0,0 0 0,27-16 0,-31 22 0,0 2 0,0-1 0,1 1 0,0 1 0,0 0 0,0 0 0,1 2 0,-1-1 0,21 0 0,-22 3 0,-1 0 0,1 1 0,-1 0 0,1 1 0,-1 0 0,0 0 0,0 1 0,0 1 0,16 7 0,-12-3 0,-1 0 0,0 1 0,0 0 0,-1 1 0,20 21 0,-7-2 0,-1 2 0,-2 0 0,-1 2 0,24 49 0,-22-37-341,-2 2 0,-2 1-1,18 66 1,-33-92-6485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24575,'-1'12'0,"0"-1"0,-1 0 0,-1 0 0,1 0 0,-7 14 0,0 5 0,-13 44 0,-17 67 0,33-115 0,1 0 0,2 0 0,-1 35 0,4-57 0,0 1 0,0-1 0,1 0 0,-1 0 0,1 1 0,0-1 0,0 0 0,1 0 0,-1 0 0,4 5 0,-4-8 0,0 1 0,0-1 0,0 1 0,0-1 0,1 0 0,-1 1 0,0-1 0,1 0 0,-1 0 0,1 0 0,0 0 0,-1 0 0,1-1 0,0 1 0,-1 0 0,1-1 0,0 1 0,0-1 0,0 0 0,0 1 0,-1-1 0,1 0 0,0 0 0,0 0 0,3-1 0,3-1 0,0 1 0,0-2 0,0 1 0,0-1 0,-1 0 0,1-1 0,-1 0 0,1 0 0,12-10 0,5-7 0,27-28 0,-49 46 0,45-50 0,-3-2 0,50-79 0,-22 31 0,-73 102 0,0 1 0,0-1 0,1 0 0,-1 1 0,0-1 0,0 1 0,1-1 0,-1 0 0,1 1 0,-1-1 0,1 1 0,-1 0 0,1-1 0,-1 1 0,1-1 0,-1 1 0,1 0 0,-1-1 0,1 1 0,0 0 0,-1 0 0,1-1 0,-1 1 0,1 0 0,0 0 0,-1 0 0,1 0 0,0 0 0,-1 0 0,1 0 0,0 0 0,-1 0 0,1 0 0,0 0 0,-1 0 0,1 0 0,0 1 0,-1-1 0,1 0 0,-1 0 0,1 1 0,0-1 0,-1 1 0,1-1 0,-1 0 0,2 2 0,1 2 0,0 0 0,0 1 0,-1 0 0,1 0 0,1 6 0,0-2 0,83 199 0,65 137 0,-97-242-1365,-11-24-5461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24575,'0'0'0,"3"4"0,8 9 0,14 26 0,26 43 0,26 45 0,16 24 0,5 1 0,-7-15 0,-20-25 0,-18-29 0,-19-28 0,-14-23-8191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24575,'0'0'0,"0"0"0,19 0 0,55-6 0,81-18 0,75-24 0,47-22 0,21-18-1043,-5-10 1043,-34-1 0,-53 7 0,-60 13 0,-53 19 0,-44 21-7148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24575,'0'0'0,"12"3"0,37 7 0,61 15 0,60 15 0,33 14 0,-6 1 0,-36-9 0,-45-13-8191</inkml:trace>
  <inkml:trace contextRef="#ctx0" brushRef="#br0" timeOffset="1">1618 221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24575,'0'0'0,"0"4"0,0 6 0,0 28 0,0 60 0,3 73 0,-2 55 0,-8 26 0,-9-1 0,-5-25 0,2-41 0,3-49 0,5-48 0,4-38-8191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24575,'-4'5'0,"1"0"0,-1 0 0,1 0 0,0 0 0,0 0 0,0 1 0,-2 8 0,-1 1 0,-70 187 0,65-167 0,2 0 0,2 0 0,1 1 0,-1 37 0,7-63 0,0-1 0,0 1 0,1-1 0,1 1 0,-1-1 0,2 0 0,3 12 0,-4-15 0,1-1 0,0 0 0,0 0 0,0 0 0,0 0 0,1-1 0,-1 1 0,1-1 0,0 0 0,1 0 0,-1 0 0,9 5 0,-11-8 0,0 1 0,0-1 0,1 0 0,-1 0 0,0 0 0,1 0 0,-1 0 0,1-1 0,-1 1 0,1-1 0,0 0 0,-1 1 0,1-1 0,-1 0 0,1 0 0,-1-1 0,1 1 0,0-1 0,3 0 0,16-7 0,-1 0 0,0-1 0,36-21 0,66-48 0,-13-4 0,-94 69 0,0-2 0,-1 0 0,-1-1 0,15-21 0,-25 32 0,-1 0 0,1-1 0,-1 1 0,-1-1 0,1 0 0,-1 0 0,0 0 0,0 0 0,-1-1 0,0 1 0,1-8 0,-2 9 0,0 1 0,-1-1 0,0 1 0,0 0 0,0-1 0,0 1 0,0 0 0,-1 0 0,0-1 0,0 1 0,0 1 0,0-1 0,-1 0 0,0 1 0,1-1 0,-7-5 0,-1 0 0,-1 0 0,0 1 0,0 1 0,-1-1 0,1 2 0,-2-1 0,-21-6 0,-9-2 0,-46-8 0,-235-28-1365,197 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2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1081 0 24575,'-6'0'0,"1"1"0,0 0 0,0 0 0,0 0 0,-1 1 0,1-1 0,1 1 0,-1 0 0,-5 3 0,-42 29 0,42-27 0,-697 443 0,693-441 0,-1-1 0,0 0 0,0-1 0,-1-1 0,0 0 0,0-1 0,0-1 0,-30 5 0,35-9 0,6 0 0,1 0 0,-1 0 0,0 1 0,1-1 0,-1 1 0,1 0 0,-1 1 0,1-1 0,-1 1 0,1-1 0,0 1 0,-1 1 0,-5 3 0,9-5 0,1-1 0,-1 1 0,1-1 0,-1 1 0,1-1 0,-1 1 0,1-1 0,0 1 0,-1-1 0,1 1 0,0-1 0,0 1 0,-1-1 0,1 1 0,0 0 0,0-1 0,0 1 0,0 0 0,0-1 0,0 1 0,0-1 0,0 1 0,0 0 0,0-1 0,0 1 0,0 0 0,0-1 0,0 1 0,1-1 0,-1 1 0,0 0 0,0-1 0,1 1 0,-1-1 0,1 1 0,-1-1 0,0 1 0,1-1 0,-1 1 0,1-1 0,-1 0 0,1 1 0,0 0 0,28 15 0,-23-13 0,212 96 342,-164-78-911,1-2 0,63 13 0,-68-23-6257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24575,'-3'6'0,"-11"18"0,-15 24 0,-7 16 0,7 9 0,17 6 0,31-5 0,46-15 0,51-26 0,38-33 0,8-24 0,-23-10 0,-35 2-8191</inkml:trace>
  <inkml:trace contextRef="#ctx0" brushRef="#br0" timeOffset="1">1045 185 24575,'0'3'0,"-3"14"0,-4 28 0,-5 36 0,0 32 0,6 6 0,3-17 0,3-26-8191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24575,'-10'40'0,"7"-1"0,1 1 0,8 70 0,0-40 0,4 0 0,2-1 0,4 0 0,3-2 0,32 80 0,-34-106 0,3-1 0,1-1 0,1 0 0,3-2 0,1 0 0,1-2 0,2-1 0,2-1 0,50 41 0,-47-48 0,1-2 0,1-1 0,1-2 0,0-2 0,2-1 0,1-2 0,0-1 0,0-3 0,2-1 0,-1-2 0,50 4 0,-58-10 0,0-2 0,0-1 0,-1-2 0,1-1 0,0-2 0,44-12 0,-52 9 0,1-1 0,-1-1 0,-1-1 0,0-1 0,0-1 0,-2-2 0,1 0 0,27-25 0,-27 19-227,-2-2-1,0 0 1,-1-1-1,-1-1 1,24-44-1,-8-4-6598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89 24575,'1'3'0,"0"0"0,0 0 0,0 0 0,0 0 0,0 0 0,1-1 0,0 1 0,-1 0 0,1-1 0,0 1 0,0-1 0,3 3 0,3 5 0,-3-5 0,-1 1 0,-1 0 0,1 0 0,-1 0 0,0 0 0,0 1 0,-1-1 0,0 1 0,3 13 0,-5-16 0,0 0 0,0 0 0,0-1 0,-1 1 0,1 0 0,-1 0 0,0-1 0,0 1 0,0-1 0,0 1 0,-1-1 0,1 1 0,-1-1 0,0 0 0,0 0 0,0 0 0,0 0 0,-1 0 0,1 0 0,-5 3 0,-1 1 0,-1-1 0,1-1 0,-1 1 0,0-2 0,0 1 0,-1-1 0,1 0 0,-1-1 0,0 0 0,0-1 0,0 0 0,0 0 0,0-1 0,0-1 0,-1 1 0,-18-3 0,28 1 0,0 1 0,-1 0 0,1 0 0,-1-1 0,1 1 0,-1-1 0,1 1 0,0-1 0,-1 1 0,1-1 0,0 0 0,0 0 0,-1 0 0,1 0 0,0 0 0,0 0 0,-2-2 0,3 2 0,0 0 0,-1-1 0,1 1 0,0 0 0,0 0 0,0-1 0,0 1 0,0 0 0,0-1 0,0 1 0,0 0 0,0 0 0,1-1 0,-1 1 0,0 0 0,1 0 0,-1 0 0,1-1 0,0 1 0,-1 0 0,1 0 0,0 0 0,1-1 0,4-7 0,0 2 0,1-1 0,0 1 0,1 0 0,0 0 0,14-9 0,65-33 0,-19 17 0,0 4 0,2 3 0,124-28 0,-109 36 0,1 4 0,165-4 0,-225 17 0,-1 0 0,0 2 0,1 1 0,-1 1 0,37 10 0,-57-12 22,0-1-1,-1 1 0,0 0 1,1 0-1,-1 1 0,0-1 1,0 1-1,0 0 0,-1 0 1,1 0-1,-1 1 0,1-1 1,-1 1-1,0 0 0,4 6 1,-6-6-117,1 0 0,-1 0 0,0 0 0,0 0 1,0 0-1,0 0 0,-1 0 0,1 0 0,-1 0 0,0 0 1,-1 0-1,1 0 0,-1 0 0,1 0 0,-1 0 1,0 0-1,-3 6 0,-8 15-6731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24575,'0'0'0,"0"3"0,0 4 0,-3 8 0,-1 7 0,-1 6 0,2 5 0,0 2 0,2 2 0,3-5 0,3-8 0,76 7 0,24-1 0,-5-6 0,-19-7 0,-22-7 0,-20-4 0,-16-4-8191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24575,'11'22'0,"-7"-16"0,1-1 0,-1 0 0,1 0 0,-1 0 0,1-1 0,1 1 0,-1-1 0,1 0 0,-1-1 0,13 6 0,18-15 0,21-9-1365,-33 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24575,'0'0'0,"0"3"0,0 11 0,0 12 0,0 14 0,-3 10 0,-2 3 0,1-8 0,0-12-8191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24575,'0'0'0,"-3"3"0,-11 4 0,-6 1 0,1 0 0,-45 7 0,-12 1 0,8-2 0,15-4 0,17-2-8191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4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24575,'0'0'0,"0"0"0,0 0 0,-32 59 0,-10 20 0,2 0 0,11-13 0,10-19 0,8-16-8191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7:54.7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60.72656"/>
      <inkml:brushProperty name="anchorY" value="-6768.16602"/>
      <inkml:brushProperty name="scaleFactor" value="0.5"/>
    </inkml:brush>
  </inkml:definitions>
  <inkml:trace contextRef="#ctx0" brushRef="#br0">0 1167 24575,'0'0'0,"0"-6"0,0-9 0,15-7 0,-5 16 0,-3 0 0,1 1 0,9-6 0,41-27 0,26-4 0,20-16 0,17-6 0,11 1 0,15-9 0,4 5 0,22 7 0,7-1 0,-2 0-725,1 6 932,12-3-310,7-9 103,-6 4 0,-33 4 0,-19 7 0,-31 13 0,-27 5 0,-21 10 0,-8 8 0,-9 1 0,-4 4 0,-5 3 0,0 3 725,-2 2-932,1 2 310,-7 8-103,-25-6 0,0 0 0,0 0 0,0 1 0,0-1 0,0 0 0,0 1 0,-1-1 0,3 4 0,-2-2 0,0 0 0,0 0 0,0 0 0,-1 0 0,0 0 0,0 1 0,1 3 0,6 28 0,-5 26 0,-9 8 0,-1-42 0,-8 30 0,-29 50 0,-14 8 0,-23 18 0,-7 8 0,-16 11 0,2 10-632,-24 20 813,-1-9-272,-8 4 91,4-9 0,4-14 0,14-8 0,-1-12 0,10-11 0,2 0 0,-5-6 0,-1 3 0,-8-2 0,14-17 0,1-3 0,16-9 0,15-7 0,12-6 0,11-10 0,14-10 0,11-7 0,11-8 633,5-3-814,8-37 188,-1 2 1,-1-1 0,1 0-1,-1 0 1,1 1-1,0-1 1,0 0-1,0 0 1,0 0-1,0 0 1,3 3-1,1-6-7,-2 2 0,-1 0 0,1 0 0,0 0 0,0 0 0,0 0 0,0-1 0,0 1 0,0-1 0,0 0 0,0 0 0,4-1 0,11 1 0,0-2 0,20-5 0,83-30 0,43-16 0,7-5 0,17-14 0,45-17-1742,43-24 2240,41-22-3775,40-10 4142,23-13-1297,28-16-3246,-1-5 4729,-27 2-1576,-19-6 525,-34 7 0,-48 7-1833,-53 16 2357,-58 22-505,-125 92-59,44-54 0,-54 56 968,34-56-1,6-24-1445,-58 87 2517,17-46 1,2-18-3069,-6 10 4221,-4 22-3899,-5 11 2374,1 18-1985,-20 32 421,1 0-1,0-1 1,0 1-1,0 0 1,0 0 0,0 0-1,1 0 1,-1 0-1,0 0 1,1 0-1,2-1 1,-4 6-72,1-4 1,0 1-1,0 0 1,0 0-1,0 0 0,0 0 1,-1 0-1,1 0 1,0 0-1,-1 0 0,1 0 1,-1 1-1,1-1 1,-1 0-1,0 0 0,1 0 1,-1 1-1,0 1 1,-3 4 24,2 2 0,0-1 1,-1 0-1,-4 13 0,-25 57-16,-18 32 0,-25 16 0,-30 20 0,-40 29 0,-14 16-1770,-22 0 2276,-21-1-759,-17 18-2147,-28 12 3086,-44 32-1029,-36 23-3119,-29 41 4451,-20 29-5307,-6 9 5387,23-7-1608,27-35 535,20-16-1775,59-55 2287,53-58-648,57-47 107,51-41 2338,34-31-2959,50-55 1692,2-1-1,0 0 0,-6 12 1,8-16-1135,1-1-1,1 0 1,0 0 0,0 0 0,0 1-1,0-1 1,1 0 0,-1 4-1,1-6 325,0 0 0,0 0 0,0 0-1,0 0 1,0 1 0,0-1-1,0 0 1,1 0 0,-1 0-1,1 0 1,-1 0 0,0 0-1,1 0 1,0 0 0,-1 0-1,1 0 1,0 0 0,0 0-1,3 0-262,-2 0 0,1 0 0,-1-1 0,0 1 0,1-1 0,-1 1 0,1-1 0,-1 0 0,1 1 0,-1-1 0,4-1 0,14-2 946,-3-1 1,18-5-1,99-32-1496,52-30 924,21-5-2023,38-27 2166,26-14-721,56-34-2864,59-23 3991,67-39-5154,35-29 5139,28-21-5178,16-14 5158,-7-8-1338,-12-4 456,-16-14 30,-28 0 0,-40 2 0,-51 25-1688,-53 19 2170,-72 46 197,-71 37-942,-141 130 329,41-56-1,-63 77-65,-2 0 0,19-39 0,-28 50 551,-2 0 0,0 0 0,-1-1 0,4-18 0,-5 24-663,-2 0-1,0 0 1,-1 1-1,0-1 1,-1 0-1,0-10 1,1 18 274,-1-2 0,0 0 0,0 0 1,0 0-1,0 0 0,0 0 0,0 0 0,0 0 0,0 0 1,-1 0-1,1 0 0,-1 0 0,1 0 0,0 0 0,-1 0 1,0 0-1,1 0 0,-1 1 0,1-1 0,-1 0 0,0 0 1,0 1-1,1-1 0,-1 0 0,-1 0 0,0 2-171,0-1 0,0 0 0,0 1-1,1-1 1,-1 1 0,0-1 0,0 1-1,0 0 1,1-1 0,-1 1 0,1 0-1,-1 0 1,0 0 0,1 1 0,0-1-1,-3 2 1,-8 8 1376,0 0 1,-11 16-1,-50 76-1344,-16 19 242,-32 46-124,-43 52-1068,-26 39 1192,-32 31-3567,-18 6 4208,-17 10-1359,-6-1 453,7-11 0,30-34 0,11-26 0,25-24-1827,10-11 2349,28-26-783,12-20-528,6 2 1015,10-14-339,21-16 113,-1-16 1576,16-15-2027,22-19 3667,15-14-4070,10-13 3523,6-7-3310,4-6 2089,7-2-1770,0-8 574,0 0-278,4 1 39,5 2-13,-3-6 0,5 3 0,10-12 0,5-15 0,-1 2 0,-1 0 0,1 0 0,0 0 0,-1 0 0,1 0 0,0 0 0,-1-1 0,1 1 0,0 0 0,-1 0 0,1-1 0,-1 1 0,1 0 0,0-1 0,-1 1 0,1 0 0,-1-1 0,1 0 0,38-40 0,29-17 0,27-13 0,48-34 0,10-5 0,15-5-1220,7-7 1568,32-21-522,31-5 174,15-4-2474,22-13 3181,3 0-1061,-31 10 354,-41 19 0,-30 20-1038,-43 24 1335,-35 14-445,-15 10 148,-19 4 1031,-5 0-1326,-10 7 2916,-4-1-3328,-13 5 2289,-2-2-1933,-3 12 526,2 3-175,0 4 0,3 2 0,-7 0 0,2 1 0,-7 0 0,2-2 0,2 1 0,-4-1 0,3 7 0,-5 14 0,-18 16 0,1-1 0,-1-1 0,1 0 0,0 0 0,-1 0 0,1 0 0,-1 1 0,1-1 0,0 0 0,-1 1 0,1-1 0,-1 0 0,1 1 0,-1-1 0,1 1 0,-1-1 0,1 1 0,-1-1 0,1 1 0,-1-1 0,0 1 0,1-1 0,-1 1 0,0-1 0,0 1 0,1 0 0,-1 0 0,1 14 0,0-3 0,0-1 0,-2 15 0,-6 5 0,-8 40 0,-40 80 0,-29 51 0,-25 16-1522,-24 33 1957,-12-4-2887,8-11 3091,6-15-959,8-15 320,1-13-179,-17-2 230,-4-5-76,3-25-1138,13-17 1495,16-17-498,7-18 1283,11-16-1436,9-17 2688,21-16-3000,11-12 1145,25-21-571,20-25 727,7-5 70,31-28-1135,29-28 785,29-28-445,44-29 82,24-32-27,32-18-2020,30-18 2598,-10 0-867,10-2 289,14-4 0,6-20-2539,20-12 3264,-31 23-1088,-14 14 363,-38 31 0,-41 28-647,-36 36 832,-36 26-277,-20 25 92,-42 40 78,0-2 1,0 0-1,-1 1 0,1-1 1,0 0-1,0 1 1,0-1-1,0 1 1,0-1-1,0 1 1,-1 0-1,1-1 0,0 1 1,0 0-1,0 0 1,0 0-1,0-1 1,1 1-1,-1 0 0,0 0 1,2 1-1,-2 1-105,0-1 0,0 0-1,0 0 1,0 0-1,0 1 1,-1-1 0,1 0-1,0 1 1,-1-1-1,1 1 1,-1-1 0,0 1-1,1-1 1,-1 0-1,0 1 1,0-1 0,0 3-1,2 60 2956,-4 45-3694,-9 44 1149,-15 23-383,-13 35-421,-20 34 541,-10-8-180,-5 7 60,-18-14 0,8 1 0,-6-28 0,10-33 0,11-32 0,12-42 0,29-49 0,22-39 0,7-12 0,40-39 0,36-39 0,50-37 0,57-34 0,35-18-1048,25-5 1347,26-11-3154,5 13 3628,-35 29-1160,-40 31 387,-51 37-372,-120 63 425,41-13 0,-65 26-57,-1 0 0,0-1 0,0 2 0,-1-1 0,1 0 0,0 1 0,0 0-1,0 0 1,0 0 0,0 0 0,0 1 0,6 1 0,-7 0 4,-2-1 0,1 0 0,-1 0 0,0 0 0,1 1 0,-1-1 0,0 0 0,0 1 0,0-1 0,0 1 0,0-1 0,0 1 0,0 0 0,-1-1 0,1 1 0,0 0 0,-1-1 0,1 1 0,-1 0 0,0 0 0,0 0 0,0-1 0,0 1 0,0 2 0,-1 3 243,0 1 0,-1 0 1,1 0-1,-1 0 0,-1 0 0,0 0 0,-4 9 1,-32 76-800,-19 27 834,-16 22-278,0 16 0,-1 11 0,-7-7 0,8-11 0,16-28 0,16-25 2930,15-39-3767,28-48 1474,-1-10-631,0-1 0,0 0-1,0 0 1,1 0 0,-1 0 0,0 0-1,0 1 1,0-1 0,0 0 0,0 0-1,0 0 1,0 0 0,1 0 0,-1 0-1,0 0 1,0 0 0,0 0-1,0 1 1,0-1 0,1 0 0,-1 0-1,0 0 1,0 0 0,0 0 0,0 0-1,1 0 1,-1 0 0,0 0 0,0 0-1,0 0 1,0 0 0,0 0-1,1 0 1,-1 0 0,0 0 0,0-1-1,0 1 1,0 0 0,1 0 0,-1 0-1,0 0 1,0 0 0,0 0-1,13-9-38,-3 1-1,-1 0 1,11-11-1,87-107 101,70-83-67,48-57-3585,72-66 4609,57-66-5359,33-17 3965,-31 45 242,-51 75-3156,-73 87 4162,-214 197-951,0-2 0,1 0-1,1 0 1,0 2 0,42-17 0,-57 29 73,-2-2 0,1 0 0,-1 1 0,0-1 0,1 1 0,-1 0 0,0 0 0,1 0 0,-1 0 0,0 1 0,1-1 0,-1 1 0,0 0 0,0 0 0,0 0 0,1 0 0,-1 0 0,0 1 0,-1 0 0,1-1 0,0 1 0,0 0 0,-1 0 0,1 1 0,-1-1 0,0 0 0,1 1 0,-1 0 0,-1-1 0,3 4 0,1-4 0,-2 5 0,0-1 0,0 0 0,0 1 0,-1-1 0,3 14 0,-2-3 0,0 1 0,0 31 0,-3-4 0,-3 3 0,-15 80 0,-43 142 671,-14 7-863,-2 18 288,7-27-96,-6-22 0,9-25 0,7-40 3784,8-37-4865,7-30 5444,5-29-5056,11-24 1125,27-59-424,0 1 0,0 1 0,0-1 0,0 0 0,-1 0 1,-5 5-1,8-7 42,0-1 0,0 1 0,-1-1 0,1 0 0,0 0 0,0 0 0,-1 1 0,1-1 0,0 0 0,0 0 0,-1 0 0,1 0 0,0 1 0,0-1 0,-1 0 0,1 0 0,0 0 0,-1 0 0,1 0 0,0 0 0,0 0 0,-1 0 0,1 0 0,0 0 0,-1 0 0,1 0 0,0 0 0,-1 0 0,1 0 0,0 0 0,0 0 0,-1 0 0,1-1 0,0 1 0,-1 0 0,1 0 0,0 0 0,0 0 0,-1-1 0,1 1 0,0 0 0,0 0 0,0 0 0,-1-1 0,1 1 0,0-1 0,-1 1-106,0-1 0,0 0 0,1-1 0,-1 1 1,0-1-1,1 1 0,0-1 0,-1 0 0,1 1 0,0-1 0,0-1 0,-2-28 1311,2-7-1518,-6 4 394,-6-8-131,-15-19 0,-13-9 0,1 8-3823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0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24575,'6'0'0,"14"6"0,16 2 0,25 6 0,39 0 0,50-2 0,23-4 0,7-2 0,15-9-737,9-9 737,7-3 0,9-11 0,-14-7 0,-32 2 0,-38 6 0,-54 14 0,-41 9-7454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2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24575,'-2'102'0,"5"114"0,-1-196 0,1-1 0,2 0 0,0 1 0,0-1 0,2-1 0,10 22 0,63 103 0,-65-117 0,6 8-682,48 62-1,-46-71-6143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0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24575,'4'60'0,"2"-1"0,22 97 0,-11-68 0,40 290 0,0-5 0,9-35 0,-59-299-1365,-2-7-5461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150 929 24575,'6'0'0,"8"0"0,1 0 0,-1-1 0,0 0 0,23-6 0,-33 6 0,0 0 0,0-1 0,0 0 0,0 0 0,0 0 0,-1 0 0,1 0 0,-1-1 0,1 0 0,-1 0 0,0 0 0,0 0 0,0 0 0,0-1 0,-1 1 0,1-1 0,-1 1 0,0-1 0,2-7 0,1-2 0,-1-2 0,-1 1 0,0 0 0,-1-1 0,1-18 0,-1 1 0,12-115 0,-5-176 0,-10 306 0,0-1 0,-1 1 0,-1 0 0,-1 0 0,0 0 0,-11-27 0,12 38 0,0-1 0,0 1 0,-1 0 0,1 0 0,-2 0 0,1 1 0,0-1 0,-1 1 0,0 0 0,-1 1 0,1-1 0,-1 1 0,1 0 0,-1 0 0,0 1 0,-1-1 0,1 1 0,-14-4 0,10 5 0,0-1 0,0 2 0,0-1 0,0 1 0,-1 1 0,1 0 0,0 0 0,0 1 0,-20 5 0,25-5 0,0 0 0,0 1 0,0 0 0,1 0 0,-1 0 0,1 1 0,0 0 0,0 0 0,0 0 0,0 0 0,0 0 0,0 1 0,1 0 0,0 0 0,0 0 0,0 0 0,0 0 0,1 0 0,-1 1 0,1-1 0,0 1 0,-1 5 0,-3 11 0,2 1 0,0-1 0,-1 43 0,7 70 0,0-70 0,-2-37 0,0 0 0,1 0 0,1 1 0,11 49 0,2-31 0,1-2 0,3 0 0,1-1 0,2-1 0,2 0 0,1-2 0,3-1 0,32 35 0,20 13 0,3-3 0,98 75 0,35 5 0,-179-141 0,0-1 0,2-1 0,0-3 0,52 17 0,-46-21-227,1-3-1,0-1 1,1-3-1,-1-1 1,63-1-1,-74-7-6598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24575,'8'0'0,"-1"1"0,0 0 0,0 0 0,0 1 0,0 0 0,0 0 0,-1 1 0,1 0 0,0 0 0,-1 0 0,10 8 0,6 5 0,35 35 0,-28-24 0,326 254 0,-212-186 0,163 80 0,-65-64 0,-42-22 0,-189-83 0,27 11 0,-36-16 0,0-1 0,0 0 0,0 0 0,0 1 0,0-1 0,0 0 0,0 0 0,0 0 0,0 0 0,0 0 0,0 0 0,0 0 0,0 0 0,0-1 0,0 1 0,0 0 0,0 0 0,0-1 0,0 1 0,0-1 0,-1 1 0,1-1 0,0 1 0,0-1 0,0 0 0,-1 1 0,1-1 0,0 0 0,0 1 0,-1-1 0,1 0 0,0-1 0,5-22-1365,-4-4-5461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1192 0 24575,'-3'1'0,"-1"0"0,0 0 0,1 1 0,-1-1 0,1 1 0,-1 0 0,1 0 0,0 0 0,0 0 0,0 1 0,0-1 0,-4 5 0,-3 2 0,-42 40 0,2 1 0,-66 87 0,-1 2 0,1-22 0,-230 180 0,336-289 0,-116 84 0,109-81 0,-1-1 0,1 0 0,-2-2 0,1 0 0,-31 8 0,44-14-273,-1-1 0,0-1 0,1 1 0,-10-1 0,-11-4-6553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24575,'0'30'0,"7"34"0,1 35 0,0 20 0,-2 26 0,-2 35 0,-1 36 0,-2 29-5290,0 8 5290,-1 4 0,0-24 45,5-34-45,3-38-193,-1-42 193,4-34 0,2-25 0,-3-36 3779,-2-21-10311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24575,'49'-12'0,"69"-10"0,62-13 0,44-6 0,19-3-2403,-8 0 2403,-32 8 0,-38 4 0,-41 8 768,-36 7-768,-21 7 396,-16 5-396,-10 4 0,-7 1 0,-2 2 1239,-1-1-1239,-6 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24575,'6'0'0,"21"0"0,16 0 0,32 6 0,27 1 0,32 1 0,24-2 0,-4-2 0,-10-1 0,-23-2 0,-20-1 0,-28-5 0,-19-9 0,-14-2 0,-20 2 0,-12 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24575,'-3'3'0,"1"1"0,-1-1 0,1 1 0,-1 0 0,1 0 0,0 0 0,1 0 0,-1 0 0,1 0 0,-1 0 0,0 5 0,-4 53 0,5-50 0,-5 527 0,8-308 0,-1-204 0,-1-13 0,1 1 0,-2-1 0,0 0 0,-5 23 0,4-32 0,0 1 0,0-1 0,0 0 0,0 0 0,-1 0 0,0-1 0,0 1 0,0-1 0,-1 1 0,0-1 0,1 0 0,-2-1 0,1 1 0,0-1 0,-9 6 0,-30 15-227,-2-2-1,0-1 1,-1-3-1,0-2 1,-86 19-1,78-25-6598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24575,'12'0'0,"16"0"0,21 0 0,27 0 0,24-6 0,12-8 0,6-2 0,-5-4 0,-10 2 0,-10-3 0,-9 3 0,-13 4 0,-13 4 0,-16-2 0,-14 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1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75 153 24575,'1'0'0,"0"0"0,0 1 0,0-1 0,0 0 0,-1 1 0,1-1 0,0 0 0,0 1 0,-1-1 0,1 1 0,0-1 0,-1 1 0,1 0 0,0-1 0,-1 1 0,1 0 0,-1-1 0,1 1 0,-1 0 0,1 1 0,10 20 0,-7-14 0,33 77 0,27 92 0,13 92 0,-69-238 0,0-2 0,0-1 0,-3 1 0,5 57 0,-10-85 0,0 1 0,0 0 0,0 0 0,0 0 0,0 0 0,-1 0 0,1 0 0,-1 0 0,1 0 0,-1 0 0,0 0 0,-1 2 0,1-4 0,1 1 0,0-1 0,-1 1 0,1-1 0,0 0 0,-1 0 0,1 1 0,-1-1 0,1 0 0,-1 0 0,1 1 0,-1-1 0,1 0 0,-1 0 0,1 0 0,-1 0 0,1 0 0,-1 0 0,1 0 0,-1 0 0,1 0 0,-1 0 0,1 0 0,-1 0 0,1 0 0,-1 0 0,1-1 0,-1 1 0,0 0 0,-3-3 0,1 1 0,-1 0 0,1-1 0,0 0 0,0 0 0,0 0 0,0 0 0,0-1 0,1 1 0,-3-5 0,-30-56 0,3-1 0,-37-107 0,26 60 0,-16-54 0,51 140 0,2 0 0,1 0 0,2-1 0,-2-41 0,5 61 0,0 0 0,1 0 0,0 0 0,0 1 0,0-1 0,1 1 0,0-1 0,0 1 0,0-1 0,1 1 0,0 0 0,0 0 0,1 0 0,0 1 0,0-1 0,0 1 0,0 0 0,1 0 0,0 0 0,0 1 0,1 0 0,-1 0 0,1 0 0,0 0 0,-1 1 0,2 0 0,-1 0 0,0 1 0,1 0 0,-1 0 0,1 0 0,10 0 0,19-3 0,0 2 0,0 2 0,1 2 0,-1 0 0,49 10 0,-62-6 0,0 1 0,-1 1 0,0 1 0,0 1 0,0 1 0,33 21 0,-20-8 0,-1 2 0,59 55 0,-64-50 0,-1 1 0,-1 2 0,-2 0 0,-1 2 0,-1 1 0,-3 0 0,19 46 0,-19-15 0,-16-52 0,-1-1 0,2 1 0,8 16 0,-13-30 8,0 0 1,1 0-1,-1-1 0,0 1 0,1 0 0,-1-1 0,1 1 1,-1 0-1,1-1 0,-1 1 0,1-1 0,0 1 0,-1-1 1,1 1-1,0-1 0,-1 1 0,1-1 0,0 0 1,-1 1-1,1-1 0,0 0 0,0 0 0,-1 0 0,1 1 1,0-1-1,0 0 0,0 0 0,-1 0 0,1 0 0,0 0 1,0 0-1,0-1 0,-1 1 0,1 0 0,0 0 0,0 0 1,-1-1-1,1 1 0,0 0 0,1-2 0,2-1-231,1 0 0,-1 0 0,0 0 0,7-9 0,-7 9-362,26-30-6241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24575,'0'-6'0,"6"-8"0,14-13 0,21-9 0,11-3 0,1-2 0,5 0 0,-3 2 0,-3 7 0,-12 9-8191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8:3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1156 876 24575,'0'-5'0,"0"0"0,0 0 0,-1 0 0,0 0 0,0 0 0,-1 0 0,1 0 0,-1 0 0,0 1 0,0-1 0,-1 1 0,1-1 0,-5-4 0,1 2 0,1 1 0,-1 0 0,0 0 0,-1 1 0,0 0 0,0 0 0,-10-5 0,-6-1 0,0 1 0,-1 1 0,-1 1 0,-29-6 0,-3 1 0,-1 2 0,-1 3 0,0 3 0,-73 2 0,126 4 0,0-1 0,-1 1 0,1 1 0,0-1 0,0 1 0,0 0 0,0 1 0,0-1 0,1 1 0,-1 0 0,1 1 0,-1-1 0,1 1 0,0 0 0,1 0 0,-1 1 0,1 0 0,0-1 0,0 1 0,0 1 0,1-1 0,-5 10 0,-3 9 0,1 0 0,1 1 0,2 0 0,-6 30 0,11-45 0,-12 60 0,-9 137 0,19 74 0,4-268 0,0 44 0,3-1 0,15 78 0,-12-102 0,2-1 0,2 0 0,0 0 0,3-1 0,24 46 0,-14-40 0,54 65 0,-66-87 0,-2-4 0,0 1 0,0 1 0,-1-1 0,-1 2 0,0-1 0,-1 1 0,9 23 0,-2-3 0,4 7 0,-16-38 0,-1 1 0,1-1 0,0 1 0,-1-1 0,0 1 0,1-1 0,-1 1 0,0 0 0,-1-1 0,1 1 0,0-1 0,-2 4 0,2-5 0,0 0 0,0-1 0,0 1 0,-1-1 0,1 1 0,0 0 0,-1-1 0,1 1 0,0-1 0,-1 1 0,1-1 0,-1 1 0,1-1 0,-1 0 0,1 1 0,-1-1 0,1 0 0,-1 1 0,1-1 0,-1 0 0,1 1 0,-1-1 0,0 0 0,1 0 0,-1 0 0,1 1 0,-1-1 0,0 0 0,1 0 0,-1 0 0,-1 0 0,-23-9 0,-142-76 0,-48-22 0,203 102 0,-8-4 0,-26-15 0,41 20 0,-1 1 0,1-1 0,0-1 0,0 1 0,0-1 0,0 0 0,1 0 0,-7-10 0,-21-35 0,21 36 0,1-1 0,1 0 0,1 0 0,0-1 0,1 0 0,0 0 0,-5-20 0,12 30 0,-1 1 0,0 0 0,1 0 0,0 0 0,0-1 0,1 1 0,0 0 0,-1 0 0,2 0 0,-1 0 0,1 0 0,-1 0 0,1 0 0,0 0 0,1 1 0,0-1 0,-1 1 0,5-5 0,5-5 0,0 1 0,2 1 0,-1 0 0,16-10 0,-24 19 0,112-82 0,206-110 0,150-28 0,-287 144 0,-175 74 0,-2 0 0,0 1 0,0 1 0,0-1 0,18-3 0,-25 7 0,0 0 0,0 0 0,0-1 0,0 1 0,0 1 0,0-1 0,0 0 0,0 0 0,0 1 0,-1-1 0,1 1 0,0-1 0,0 1 0,0 0 0,-1 0 0,1 0 0,0 0 0,-1 0 0,1 0 0,0 0 0,-1 1 0,0-1 0,1 0 0,-1 1 0,0 0 0,0-1 0,0 1 0,0-1 0,2 4 0,0 4 0,0-1 0,0 1 0,-1-1 0,0 1 0,0 0 0,0 16 0,-4 58 0,0-42 0,-5 143 0,-2 246 0,9-426 0,1 22 0,0 0 0,2 0 0,10 49 0,-11-70 0,-1 1 0,1 0 0,0-1 0,0 0 0,1 1 0,-1-1 0,1 0 0,0 0 0,1 0 0,-1-1 0,1 1 0,0-1 0,0 0 0,1 0 0,-1 0 0,1-1 0,0 1 0,0-1 0,0 0 0,0-1 0,0 1 0,0-1 0,11 3 0,1-2 0,1 0 0,1-2 0,-1 0 0,0-1 0,0-1 0,0 0 0,0-1 0,0-1 0,0-1 0,-1-1 0,1 0 0,-1-1 0,-1-1 0,18-10 0,-23 11 0,0-1 0,0 0 0,-1 0 0,0-1 0,-1-1 0,0 0 0,0 0 0,8-12 0,-11 13 0,-1-1 0,0 1 0,-1-1 0,0 0 0,0 0 0,-1-1 0,0 1 0,-1-1 0,0 0 0,0 1 0,-1-13 0,-4-183 0,-1 76 0,4 6 0,-2-96 0,-1 177 0,-2 0 0,-1 1 0,-15-48 0,18 81 0,0-1 0,0 1 0,-1 0 0,0 0 0,0 0 0,-1 1 0,0-1 0,-1 1 0,-11-11 0,15 15 0,0 1 0,0 0 0,-1 0 0,1 1 0,-1-1 0,1 0 0,-1 1 0,0 0 0,1-1 0,-1 1 0,0 0 0,0 0 0,0 1 0,0-1 0,0 1 0,0-1 0,0 1 0,0 0 0,0 0 0,0 0 0,0 1 0,0-1 0,0 1 0,0-1 0,0 1 0,0 0 0,1 0 0,-1 0 0,0 1 0,0-1 0,-3 3 0,1 1 0,6-4 0,11-7 0,29-35 0,-32 30 0,0 2 0,1-1 0,14-11 0,-12 13 0,0 1 0,0 1 0,1 0 0,-1 1 0,1 0 0,1 0 0,-1 2 0,1 0 0,-1 0 0,26-1 0,-29 4 0,0-1 0,0 2 0,-1 0 0,1 0 0,0 0 0,-1 1 0,1 1 0,-1 0 0,1 0 0,-1 1 0,0 0 0,-1 0 0,1 1 0,-1 0 0,0 1 0,8 6 0,9 15 0,0 1 0,-2 1 0,29 49 0,-23-33 0,14 22 0,-2 1 0,60 144 0,-70-136 0,-4 1 0,-3 1 0,19 111 0,-14 168 0,-27 3 0,-3-340 0,2-3 0,-1-1 0,-1 1 0,-1-1 0,-5 22 0,7-38 0,0 1 0,0 0 0,0 0 0,-1 0 0,1 0 0,0-1 0,-1 1 0,1 0 0,-1 0 0,1-1 0,-1 1 0,1 0 0,-1-1 0,0 1 0,1-1 0,-1 1 0,0 0 0,0-1 0,1 0 0,-1 0 0,1 0 0,0 0 0,-1 0 0,1 0 0,-1 0 0,1 0 0,-1 0 0,1 0 0,0 0 0,-1 0 0,1-1 0,-1 1 0,1 0 0,0 0 0,-1 0 0,1-1 0,0 1 0,-1 0 0,1 0 0,0-1 0,0 1 0,-1 0 0,1-1 0,-21-35 0,21 35 0,-211-469-451,-51-103-146,208 466 597,-106-219 0,113 220 0,-36-125 0,54 119-44,26 98 80,1-1 1,1 1-1,0-1 1,1 0-1,3-22 0,-2 32-2,0 0-1,1 0 1,-1 0-1,1 0 0,0 0 1,1 0-1,-1 1 1,1-1-1,0 1 0,0 0 1,0 0-1,1 0 1,-1 0-1,1 1 0,0-1 1,5-3-1,6-3 44,1 1-1,0 0 1,24-9-1,51-17-76,1 5 0,2 3 0,160-24 0,163 18 0,2 36 0,-261 0 0,-147-3 0,-1 0 0,0 1 0,1 0 0,-1 1 0,0 0 0,15 6 0,-20-6 0,0 0 0,0 1 0,-1 0 0,1-1 0,-1 2 0,0-1 0,0 0 0,0 1 0,0 0 0,-1 0 0,1 0 0,-1 0 0,0 1 0,3 6 0,2 5 0,-2 0 0,0 0 0,0 0 0,3 25 0,8 72 0,-14-90 0,29 293 0,-11 365 0,-22-535 0,-1-129 0,-2-12 0,2-6 0,1-1 0,-1 0 0,1 1 0,-1-1 0,1 0 0,0 0 0,0 0 0,-1 0 0,1 0 0,-1-4 0,-52-129 0,21 48 0,3 15 0,4-2 0,2-1 0,-24-138 0,29-63 0,24 0 0,-5 266 0,1 1 0,0-1 0,0 1 0,1 0 0,0 0 0,4-10 0,-6 17 0,1 1 0,0-1 0,0 0 0,-1 0 0,1 1 0,0-1 0,1 1 0,-1-1 0,0 1 0,0-1 0,1 1 0,-1 0 0,1 0 0,-1-1 0,1 1 0,-1 0 0,1 0 0,0 0 0,-1 1 0,1-1 0,0 0 0,0 1 0,-1-1 0,1 1 0,0 0 0,0-1 0,0 1 0,0 0 0,0 0 0,0 0 0,0 0 0,-1 1 0,1-1 0,0 1 0,0-1 0,0 1 0,0-1 0,1 2 0,8 3 0,-1 1 0,-1 0 0,1 1 0,-1 0 0,0 0 0,13 16 0,-16-18 0,61 65 0,-4 3 0,-3 3 0,82 136 0,-62-102 0,-54-77 0,-17-25 0,-4-14 0,-4-20 0,-2 20 0,-2-71 0,0 34 0,2-1 0,6-45 0,-4 75 0,1 0 0,1 1 0,1-1 0,0 1 0,0 0 0,1 0 0,1 0 0,0 1 0,1 0 0,14-19 0,-15 23 0,10-14 0,31-28 0,-43 45 0,0 1 0,1 0 0,0 0 0,0 1 0,0-1 0,0 1 0,1 0 0,-1 1 0,1-1 0,0 1 0,-1 0 0,13-2 0,-14 4 0,0 0 0,0 1 0,0-1 0,0 1 0,0 0 0,-1 0 0,1 1 0,0-1 0,0 1 0,-1-1 0,1 1 0,-1 0 0,0 1 0,0-1 0,0 0 0,0 1 0,0 0 0,0 0 0,2 3 0,8 10 0,0 0 0,14 28 0,-16-25 0,130 244 0,-25 12 0,-90-212 0,-2 0 0,-14-34 0,1 0 0,23 39 0,-34-67 0,1 0 0,-1 0 0,1 0 0,-1-1 0,1 1 0,-1 0 0,1 0 0,0 0 0,0 0 0,-1-1 0,1 1 0,0 0 0,0-1 0,0 1 0,0-1 0,0 1 0,0-1 0,0 1 0,1 0 0,-1-2 0,0 1 0,-1 0 0,1-1 0,0 1 0,0 0 0,0-1 0,-1 1 0,1-1 0,0 1 0,-1-1 0,1 0 0,0 1 0,-1-1 0,1 0 0,-1 1 0,1-1 0,-1 0 0,1 1 0,-1-1 0,0 0 0,1 0 0,-1 0 0,0-1 0,10-24 0,-2-1 0,0 0 0,4-36 0,-2 11 0,77-271 0,-75 278 0,-2 1 0,-2-2 0,3-64 0,-16 608 0,5-325 0,0-142 0,2 50 0,-2-72 0,2 0 0,-1-1 0,1 1 0,1 0 0,-1-1 0,8 14 0,-10-20 0,1 0 0,0 0 0,0-1 0,0 1 0,0-1 0,1 1 0,-1-1 0,0 0 0,1 1 0,-1-1 0,1 0 0,-1 0 0,1 0 0,-1 0 0,1 0 0,0 0 0,0 0 0,-1-1 0,1 1 0,3 0 0,-2-1 0,0 0 0,0 0 0,0 0 0,1 0 0,-1-1 0,0 1 0,0-1 0,0 0 0,0 0 0,0 0 0,4-2 0,7-5 0,-1-1 0,0 0 0,24-21 0,-31 24 0,49-44 0,-2-3 0,-3-2 0,-2-3 0,-3-1 0,74-129 0,-87 125 0,-3-1 0,38-125 0,11-143 0,-61 256 0,2 1 0,34-82 0,-51 152 0,1-4 0,1 0 0,0 1 0,0-1 0,9-12 0,-12 20 0,0 0 0,0-1 0,0 1 0,0 0 0,0 0 0,0 0 0,0 0 0,1 0 0,-1 0 0,0 0 0,1 0 0,-1 1 0,0-1 0,1 0 0,-1 1 0,1-1 0,-1 1 0,1-1 0,-1 1 0,1 0 0,-1 0 0,1 0 0,0 0 0,-1 0 0,1 0 0,-1 0 0,1 0 0,-1 1 0,1-1 0,-1 0 0,1 1 0,-1 0 0,1-1 0,-1 1 0,3 1 0,8 8 0,-1 0 0,1 1 0,-2 0 0,0 1 0,0 0 0,9 16 0,122 203 0,-90-139 0,-32-60 0,327 526 0,-331-538 0,-9-14 0,-1 1 0,-1-1 0,1 1 0,-1 0 0,0 0 0,3 10 0,-7-17 0,0 0 0,1 1 0,-1-1 0,0 1 0,0-1 0,0 0 0,0 1 0,0-1 0,0 1 0,0-1 0,0 0 0,0 1 0,0-1 0,0 1 0,0-1 0,0 1 0,0-1 0,0 0 0,0 1 0,0-1 0,-1 1 0,1-1 0,0 0 0,0 1 0,0-1 0,-1 0 0,1 1 0,0-1 0,0 0 0,-1 1 0,1-1 0,0 0 0,-1 0 0,1 1 0,0-1 0,-1 0 0,1 0 0,0 0 0,-1 1 0,1-1 0,-1 0 0,1 0 0,0 0 0,-1 0 0,-22-1 0,18 0 0,-556-49 0,544 49 0,32 1 0,17-1 0,11-3 0,0-2 0,-1-1 0,54-18 0,119-52 0,-192 68 0,-1-1 0,0 0 0,-1-2 0,0 0 0,23-19 0,-38 26 0,0 0 0,0 1 0,0 0 0,0 0 0,1 1 0,-1 0 0,1 0 0,0 0 0,0 1 0,14-3 0,-16 5 0,0-1 0,0 1 0,0 0 0,0 0 0,0 1 0,0 0 0,0 0 0,0 0 0,0 0 0,0 1 0,0-1 0,0 1 0,-1 1 0,1-1 0,-1 1 0,6 3 0,17 17 0,-1 1 0,40 48 0,-19-21 0,-8-8 0,45 44 0,-70-73 0,1-1 0,1-1 0,29 19 0,-43-30 0,0 0 0,0 0 0,1 0 0,-1 0 0,0 0 0,0-1 0,0 1 0,1-1 0,-1 1 0,0-1 0,1 0 0,-1 0 0,5 0 0,-6 0 0,0-1 0,1 1 0,-1-1 0,0 0 0,1 1 0,-1-1 0,0 0 0,0 0 0,0 0 0,0 0 0,0 0 0,0 0 0,0 0 0,0 0 0,0 0 0,0-1 0,0 1 0,-1 0 0,1-1 0,-1 1 0,1 0 0,-1-1 0,1-1 0,3-12 0,-1 0 0,-1 0 0,0 0 0,-1 0 0,0 0 0,-2 0 0,0-1 0,0 1 0,-1 0 0,-1 0 0,-1 1 0,-5-16 0,-10-23 0,-50-95 0,59 129 0,-29-58 0,-87-183 0,110 219 0,1 0 0,2-1 0,2-1 0,-8-63 0,18 98 0,0 0 0,1 0 0,0 0 0,0 0 0,2-9 0,-2 16 0,0 0 0,0 0 0,0 0 0,1 0 0,-1 0 0,1 0 0,-1-1 0,1 1 0,-1 0 0,1 0 0,-1 0 0,1 0 0,0 1 0,-1-1 0,1 0 0,0 0 0,0 0 0,0 0 0,0 1 0,0-1 0,0 0 0,0 1 0,0-1 0,0 1 0,0-1 0,0 1 0,0 0 0,0-1 0,0 1 0,1 0 0,-1 0 0,0 0 0,0 0 0,0 0 0,0 0 0,1 0 0,-1 0 0,0 0 0,0 0 0,0 1 0,0-1 0,2 1 0,14 6 0,0 1 0,0 0 0,-1 1 0,-1 1 0,16 12 0,-12-8 0,2-1 0,28 15 0,-3-12 0,-39-14 0,0-1 0,0 2 0,0-1 0,0 1 0,-1 0 0,1 0 0,-1 1 0,0-1 0,0 2 0,0-1 0,-1 1 0,1-1 0,7 11 0,-3 0 0,-1 0 0,-1 0 0,0 1 0,10 31 0,15 74 0,-14-48 0,8 17 0,-26-89 0,-1 0 0,0 0 0,0 0 0,0 0 0,1-1 0,-1 1 0,1 0 0,-1 0 0,1 0 0,-1-1 0,1 1 0,-1 0 0,1-1 0,-1 1 0,1 0 0,0-1 0,0 2 0,0-3 0,-1 1 0,1 0 0,-1-1 0,0 1 0,0 0 0,1-1 0,-1 1 0,0 0 0,1-1 0,-1 1 0,0 0 0,0-1 0,0 1 0,1-1 0,-1 1 0,0-1 0,0 1 0,0-1 0,0 1 0,0 0 0,0-1 0,0 0 0,2-38 0,-2 37 0,-2-69 0,2-48 0,0 115 0,1 1 0,-1 0 0,1-1 0,-1 1 0,1 0 0,0-1 0,0 1 0,1 0 0,-1 0 0,1 0 0,-1 0 0,1 0 0,4-5 0,-5 7 0,1 0 0,-1 0 0,1 0 0,-1 0 0,1 0 0,0 0 0,-1 0 0,1 1 0,0-1 0,-1 0 0,1 1 0,0 0 0,0-1 0,0 1 0,0 0 0,-1 0 0,1 0 0,0 0 0,0 0 0,0 1 0,0-1 0,-1 0 0,1 1 0,0-1 0,0 1 0,2 1 0,3 2 0,0 0 0,-1 0 0,0 0 0,0 1 0,0 0 0,0 0 0,-1 0 0,0 1 0,0 0 0,0 0 0,5 8 0,13 16 0,-23-29 0,0-1 0,1 0 0,-1 1 0,1-1 0,-1 0 0,0 0 0,1 1 0,-1-1 0,1 0 0,-1 0 0,1 0 0,-1 0 0,1 1 0,-1-1 0,1 0 0,-1 0 0,1 0 0,-1 0 0,1 0 0,-1 0 0,1 0 0,-1 0 0,1-1 0,-1 1 0,1 0 0,-1 0 0,1 0 0,-1 0 0,1-1 0,-1 1 0,0 0 0,1-1 0,-1 1 0,1 0 0,-1-1 0,0 1 0,1 0 0,-1-1 0,0 1 0,1 0 0,-1-1 0,0 1 0,0-1 0,1 1 0,-1-1 0,0 0 0,15-27 0,-12 23 0,2-7 0,1 1 0,1 0 0,0 0 0,0 1 0,1 0 0,0 1 0,1-1 0,0 2 0,1-1 0,0 1 0,0 1 0,0-1 0,1 2 0,0 0 0,1 0 0,11-4 0,7 0 0,0 2 0,0 1 0,1 2 0,58-4 0,129 10 0,-187 0 0,-22-2 0,0 1 0,0 1 0,1 0 0,-1 0 0,0 0 0,0 1 0,0 1 0,-1 0 0,1 0 0,0 0 0,-1 1 0,0 0 0,15 11 0,-8-5-273,1 0 0,0-2 0,0 0 0,19 7 0,-9-5-6553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6:46:53.131"/>
    </inkml:context>
    <inkml:brush xml:id="br0">
      <inkml:brushProperty name="width" value="0.3" units="cm"/>
      <inkml:brushProperty name="height" value="0.6" units="cm"/>
      <inkml:brushProperty name="color" value="#773D5E"/>
      <inkml:brushProperty name="tip" value="rectangle"/>
      <inkml:brushProperty name="rasterOp" value="maskPen"/>
      <inkml:brushProperty name="ignorePressure" value="1"/>
    </inkml:brush>
  </inkml:definitions>
  <inkml:trace contextRef="#ctx0" brushRef="#br0">7816 2664,'-4'0,"1"-1,-1 0,1 0,-1 0,1 0,-1-1,1 1,-6-4,0 0,-107-56,-55-25,18 17,-261-80,-225 9,-4 54,-354 17,0 54,946 15,-208 5,182 0,-99 19,157-20,-1 1,1 0,0 1,0 1,-30 17,38-17,0 0,0 1,1 1,0 0,1 0,-1 0,2 1,0 1,-10 15,-1 8,2 0,2 1,1 0,1 1,-14 72,-11 194,26-92,20 274,6-323,8 0,52 199,-25-187,9-3,6-2,8-3,7-4,7-3,197 272,-178-297,6-3,213 191,-208-223,4-6,3-5,165 87,-285-172,165 83,-132-69,1-1,62 14,-96-28,0 0,0 0,0 0,0-1,0 1,1-1,-1 0,0 0,0 0,1-1,-1 1,0-1,0 0,0 0,0 0,0 0,0 0,4-3,-6 3,1-1,-1 0,1 0,-1 0,0 0,0-1,0 1,0 0,0 0,-1-1,1 1,-1-1,1 1,-1 0,0-1,0 1,0-1,0 1,0 0,-1-1,1 1,-1-1,0 1,-1-3,-2-10,-2 0,0 1,0-1,-2 1,1 1,-2 0,0 0,0 0,-1 1,-22-19,10 11,-1 1,0 2,-1 0,-51-25,47 29,1 1,-1 1,-1 1,0 2,0 1,0 1,-1 2,0 0,0 3,0 0,0 2,0 1,-33 6,4 4,0 3,-63 25,16 2,-100 57,-165 122,-54 84,-46 88,189-133,12 13,12 11,-362 517,446-533,-193 400,252-415,-155 501,215-548,9 3,-32 357,68-384,8 0,8-1,41 262,-10-249,9-2,8-2,8-2,164 338,-98-286,11-6,331 423,-260-410,10-8,10-11,10-10,10-10,8-12,307 177,-139-145,-82-82,-299-131,0-1,1-3,79 10,-106-20,0 0,-1-1,1-1,-1-1,1 0,-1-2,36-10,-40 8,-1 0,0-1,0 0,0-1,-1 0,0-1,-1 0,0-1,0 0,9-13,-3 1,-1-1,-1-1,-2 0,0-1,-1 0,-2-1,0 0,9-43,-5-3,-3 0,2-83,-9 12,-6 0,-7 0,-34-181,3 127,-115-337,-25 104,124 323,-124-180,154 251,-1 1,-2 1,-1 1,-1 2,-2 2,-54-39,72 58,-1 1,0 0,0 1,-1 1,0 1,-26-7,34 11,1 1,-1 0,1 0,-1 1,0 0,1 1,-1 0,1 0,-1 1,1 0,0 0,0 1,-1 0,2 0,-10 6,8-3,0 0,0 1,0 0,1 1,0 0,1 0,0 0,0 1,1 0,0 1,-9 18,4-3,2 1,1 0,-10 49,8-9,3 0,2 0,3 1,3-1,4 1,18 98,-9-94,4-1,3-1,3-1,3 0,67 119,-50-116,3-2,3-3,3-1,3-3,2-3,2-2,4-3,1-2,126 74,-85-69,3-4,2-5,2-5,208 49,-184-63,2-7,0-6,259-4,-293-17,0-4,0-5,-2-5,0-4,156-57,-174 46,-3-3,-1-4,-1-3,-3-4,-2-3,120-107,-137 101,-2-2,-3-2,-2-2,-4-3,-2-2,-3-1,-4-2,-2-2,-4-2,-3 0,22-89,-24 53,-4-1,-5 0,5-170,-22 200,-4 0,-3 0,-4 1,-3 0,-36-121,35 162,-1 1,-29-56,36 81,0 0,0 1,-1 0,-1 1,0 0,-1 1,0 0,-18-14,25 22,-1 0,0 0,0 0,0 1,0 0,0 0,0 0,-1 1,1 0,-1 0,1 0,-1 1,1-1,-1 1,0 1,1-1,-1 1,1 0,-1 0,1 0,0 1,-1 0,1 0,0 0,-6 4,2 0,0 0,1 0,-1 1,1 0,1 1,-1 0,1 0,-9 13,3-1,1 1,-17 40,12-16,1 1,3 1,-14 91,17-53,3 121,8-126,4 1,4-2,3 1,4-1,3-1,46 119,-43-144,2-1,3-1,2-2,1 0,3-3,2 0,2-2,2-2,1-2,53 41,-39-42,2-2,1-3,2-2,1-3,124 41,-83-41,2-4,0-5,117 8,-92-19,0-6,0-6,0-5,0-6,-2-5,154-44,-178 33,-1-5,-1-4,-3-4,-1-5,-3-4,-2-3,158-128,-171 112,-3-2,-4-4,-3-2,-3-4,-4-2,-4-3,-4-3,67-154,-84 156,-4-1,-4-2,-4 0,-4-2,-4 0,-5-1,-3-1,-5 1,-13-146,2 170,-35-130,33 167,-1 0,-2 1,-1 0,-1 1,-31-47,36 65,0 1,0 0,-1 1,-1 0,0 1,-1 0,0 1,0 0,-1 1,-1 1,1 0,-1 1,-26-8,30 12,-1 0,1 1,-1 1,0-1,0 2,0 0,1 0,-1 1,0 1,0 0,1 0,-1 1,1 1,0 0,0 0,0 1,0 1,-9 6,-4 4,1 2,1 1,0 0,1 2,2 0,-27 37,11-8,3 1,-42 87,33-43,-41 133,52-117,4 0,5 2,5 0,5 1,5 1,4-1,6 0,5 1,27 127,-16-150,4-1,4-1,4-1,77 148,-71-169,3-1,3-3,3-1,3-3,2-1,70 59,-71-74,2-3,2-2,1-3,3-2,0-2,2-3,1-3,1-3,1-2,1-4,0-2,2-3,-1-2,1-4,1-3,82-6,-70-4,0-4,0-4,145-46,-119 22,-2-4,178-104,-150 65,-5-6,123-109,-85 47,181-212,-166 145,-9-8,192-333,-208 277,217-552,-247 479,102-484,-164 520,38-588,-110 193,-11 508,-51-222,33 266,-79-208,69 249,-97-176,98 215,-110-139,122 178,-2 2,-82-70,99 95,-1 0,0 1,-1 1,0 1,-38-14,50 22,-1 1,1 0,-1 1,1 0,-1 0,0 1,1 1,-1 0,0 0,0 1,0 1,1-1,-1 2,1-1,0 2,-17 7,15-5,0 2,1-1,0 1,1 1,-1 0,2 1,-1 0,2 0,-1 1,1 0,1 0,-10 21,4-4,0 1,3 1,0 0,2 1,1-1,-3 35,6-14,1 1,10 101,-3-113,3 0,1 0,2-1,2 0,1-1,2 0,2-1,1-1,26 39,-28-53,0-1,0-1,2 0,1-2,0 0,33 22,-35-28,1-1,1-1,-1-1,2-1,-1-1,1 0,0-1,40 5,-31-8,0-2,0-1,0-2,0 0,0-2,-1-2,0 0,0-2,0-1,-1-1,0-1,45-27,-27 11,0-3,-3-2,0-1,-3-3,0-1,42-53,-32 27,75-125,-73 95,52-136,25-166,-30-67,-56 185,-13 0,-11-2,-34-497,-6 581,-10 0,-7 3,-9 1,-8 2,-9 3,-7 3,-9 4,-178-294,12 121,181 274,-120-111,129 139,-2 3,-72-44,89 66,0 2,-1 2,-55-19,76 32,-1 2,0 0,0 1,0 1,-1 2,1 0,-1 2,-44 4,53-2,1 1,-1 1,1 0,0 1,0 1,0 0,1 1,0 0,0 1,0 1,1 0,1 0,0 1,-16 18,12-8,0 0,1 1,0 1,2 1,1 0,1 0,1 1,-7 27,4-4,3-1,2 1,-2 68,8-72,1 1,11 67,-7-90,0 0,2 0,0 0,2 0,0-1,22 38,-26-52,0 0,0 0,1 0,-1-1,1 1,1-1,7 6,-10-9,-1-1,1 1,-1-1,1 0,-1 0,1 0,0 0,0 0,-1-1,1 1,0-1,0 0,0 0,0 0,0 0,-1 0,1 0,0-1,0 0,0 1,3-3,1 0,1-1,-1-1,-1 1,1-1,-1 0,1-1,-1 1,-1-1,1-1,5-8,4-7,-1-1,14-28,-10 9,-1-1,-2 0,-2-1,10-61,-9 9,1-103,-13 105,-10-105,-6 86,-5 0,-4 2,-6 0,-4 2,-5 1,-95-187,76 190,-5 3,-4 2,-5 4,-4 2,-3 4,-139-122,106 121,-3 5,-4 5,-163-84,123 87,-3 6,-221-65,232 94,-1 7,-1 6,-2 7,-181-4,216 26,0 5,0 5,1 5,1 5,1 5,-116 41,159-40,1 4,1 3,2 3,2 3,-63 46,83-48,1 1,2 2,2 2,2 2,2 2,2 1,-33 55,39-49,2 2,2 1,2 1,4 1,1 1,3 1,3 0,-7 77,15-81,3-1,2 0,3 1,1-1,4 0,1 0,3-1,3-1,26 66,-26-83,25 43,-34-67,1 0,1-1,-1 0,2 0,-1-1,20 16,-26-23,0-1,0 1,0-1,0 1,1-1,-1 0,0 0,1 0,-1 0,0 0,1-1,-1 1,1-1,0 1,-1-1,1 0,-1 0,1 0,-1 0,1-1,3 0,-3-1,0 0,0 1,0-1,0-1,0 1,0 0,-1-1,1 1,-1-1,0 0,0 0,0 0,0 0,0 0,1-4,2-6,0-1,0 1,-1-1,-1 1,-1-1,2-16,-2-4,-3-53,-3 45,-1 1,-1 1,-3-1,-1 1,-21-52,20 67,0 0,-2 1,-1 0,-1 1,-1 0,0 2,-2 0,-1 0,-25-20,13 16,-2 2,-1 1,-1 2,-1 1,-67-25,23 17,-146-28,131 38,-120-5,148 20,0 2,-121 18,147-11,0 2,0 2,1 1,0 2,-54 29,67-28,0 1,2 1,0 1,1 2,1 0,1 2,1 0,-24 32,31-34,0 0,1 2,1 0,1 0,1 1,1 0,1 0,-8 44,14-53,0 0,1 0,0-1,1 1,1 0,0 0,1 0,1 0,0 0,1-1,0 0,1 0,0 0,1 0,1-1,0 0,9 12,0-5,1-1,0 0,1-2,1 0,1-1,0-1,1 0,0-2,28 12,-24-13,1-1,1-1,0-2,0 0,0-2,1-1,53 1,-65-5,-1-1,0 0,0-1,1-1,-2-1,1 0,0-1,-1 0,16-9,-22 10,-1-1,0 0,0 0,0 0,-1-1,0 0,0-1,0 1,-1-1,0 0,0 0,-1-1,0 1,0-1,-1 0,0 0,3-12,-4 11,-1 0,1 0,-2 0,1-1,-1 1,-1 0,1-1,-2 1,1 0,-1 0,-1 0,1 0,-2 1,1-1,-1 1,0-1,-1 1,-9-12,7 11,0 1,0 0,-1 1,0-1,-1 2,0-1,0 1,0 0,-1 1,1 0,-1 1,-1 0,1 0,0 1,-18-3,25 5,0 1,0 0,0-1,0 1,0 0,1 0,-1 1,0-1,0 1,0-1,0 1,0 0,0 0,1 0,-1 0,0 1,1-1,-1 1,1 0,0 0,-1-1,1 1,0 1,0-1,0 0,0 0,1 1,-1-1,1 1,-1 0,1-1,0 1,-1 5,-1 2,1 0,0 1,1 0,0-1,1 1,0 0,0-1,5 21,5 8,1 0,2 0,2-1,2-1,39 64,-12-29,4-2,81 93,-91-121,1-3,2-1,2-2,86 56,-102-77,0 0,1-1,1-2,0-1,1-2,0 0,0-2,1-2,0 0,0-2,49-2,-73-1,-1-1,1 0,0 0,-1-1,1 1,-1-1,0-1,1 0,-1 1,0-2,-1 1,8-6,-9 6,0-1,-1 0,0 1,0-1,0 0,0-1,0 1,-1 0,0-1,0 1,0-1,0 0,-1 0,0 0,0 1,0-10,0 2,-2 1,0-1,0 1,-1-1,0 1,-1-1,-1 1,1 0,-2 0,0 0,-8-13,-12-15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7:5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24575,'0'4'0,"0"8"0,0 5 0,0 5 0,0 4 0,0 2 0,0 2 0,0 0 0,0-1 0,0 1 0,0-1 0,-4-5 0,-2-11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7:5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24575,'0'-5'0,"5"-2"0,6 1 0,2-4 0,8 1 0,5 0 0,8 3 0,13 7 0,8 3 0,5 6 0,1 1 0,-5-1 0,-6-2 0,-8-3 0,-10-2-8191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24575,'5'0'0,"6"0"0,7 0 0,4 0 0,4 0 0,2 0 0,2 0 0,0 0 0,-1 0 0,1 0 0,-1 0 0,1 0 0,-2 0 0,1 0 0,0 0 0,-6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0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33 24575,'-2'1'0,"1"-1"0,-1 0 0,0 1 0,0 0 0,0-1 0,1 1 0,-1 0 0,0 0 0,1 0 0,-1 0 0,1 0 0,-1 0 0,1 0 0,-1 0 0,1 1 0,0-1 0,0 1 0,0-1 0,-2 4 0,0 0 0,0 0 0,0 0 0,1 0 0,0 1 0,-2 6 0,0 5 0,0 1 0,0 28 0,3-37 0,1 0 0,0 0 0,1 0 0,0 0 0,0-1 0,1 1 0,3 10 0,-4-17 0,0 1 0,1-1 0,-1 0 0,1 0 0,-1 1 0,1-1 0,0 0 0,0 0 0,0-1 0,0 1 0,0 0 0,0-1 0,0 1 0,1-1 0,-1 1 0,0-1 0,1 0 0,-1 0 0,1 0 0,4 0 0,6 2 0,-1-2 0,0 0 0,19-1 0,15 2 0,-29 1 0,-2 0 0,-1 0 0,1-2 0,16 1 0,-26-3 0,0 1 0,0-1 0,0 0 0,-1 0 0,1 0 0,0-1 0,-1 1 0,1-1 0,-1 0 0,0 0 0,1-1 0,-1 0 0,5-4 0,4-3 0,-2-2 0,1 0 0,-1 0 0,11-17 0,-18 23 0,0 0 0,0-1 0,0 1 0,-1-1 0,0 0 0,0 0 0,-1-1 0,0 1 0,0 0 0,0-1 0,-1-8 0,-1 11 0,0 1 0,-1-1 0,0 1 0,1 0 0,-2-1 0,1 1 0,-1 0 0,1-1 0,-1 1 0,0 0 0,-1 1 0,1-1 0,-1 0 0,1 0 0,-1 1 0,0 0 0,-5-5 0,3 4 0,-1 0 0,1 0 0,0 0 0,-1 1 0,0 0 0,0 0 0,0 0 0,0 1 0,-1 0 0,1 0 0,-8-1 0,6 2 0,0 0 0,0 0 0,0 1 0,0 0 0,-13 2 0,18-1 0,0-1 0,0 1 0,0 0 0,1 0 0,-1 0 0,0 0 0,1 1 0,-1-1 0,1 1 0,-1 0 0,1-1 0,0 1 0,0 0 0,0 0 0,0 1 0,0-1 0,0 0 0,1 1 0,-2 2 0,-18 44-1365,14-25-5461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0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24575,'-3'1'0,"0"0"0,0-1 0,0 1 0,0 0 0,0 0 0,0 1 0,0-1 0,0 1 0,0-1 0,1 1 0,-6 4 0,-28 26 0,31-26 0,-7 5 0,0 1 0,1 1 0,0-1 0,-16 28 0,25-36 0,0 0 0,0 0 0,0 0 0,1 0 0,0 0 0,0 0 0,0 1 0,0-1 0,0 0 0,1 1 0,0-1 0,0 1 0,0-1 0,0 1 0,1-1 0,0 0 0,0 1 0,0-1 0,0 0 0,1 0 0,-1 0 0,1 0 0,4 6 0,2 2 0,0 0 0,0 0 0,1-1 0,1 0 0,0-1 0,0 0 0,1-1 0,0 0 0,1-1 0,0 0 0,0-1 0,1 0 0,17 7 0,-25-13 0,-1 0 0,1 0 0,0 0 0,-1-1 0,1 1 0,0-1 0,0 0 0,-1-1 0,1 1 0,0-1 0,0 0 0,-1 0 0,1 0 0,8-5 0,-6 3 0,-1-1 0,0 0 0,0 0 0,0 0 0,0-1 0,0 0 0,-1 0 0,0-1 0,5-7 0,-4 6 0,-1 0 0,0-1 0,-1 0 0,1 0 0,-2-1 0,1 1 0,-1-1 0,0 1 0,-1-1 0,0 0 0,-1 0 0,1 0 0,-2 0 0,1-1 0,-1 1 0,-2-12 0,0 16 0,1-1 0,-1 1 0,0-1 0,-1 1 0,1 0 0,-1 0 0,0 0 0,-1 0 0,1 0 0,-1 1 0,-8-9 0,-4 0 0,-34-25 0,23 20 0,22 14 31,-1 0 0,1 1 0,-1 0 0,0 0 0,0 0 0,0 1 0,0 0 0,0 0 1,0 0-1,-8 0 0,4 1-316,0 1 1,-1 0-1,1 1 1,0 0-1,-16 4 1,2 0-6542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0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24575,'6'0'0,"1"0"0,-1 1 0,0-1 0,1 1 0,-1 1 0,0-1 0,0 1 0,0 0 0,0 0 0,0 1 0,7 4 0,-7-3 0,0 1 0,0 0 0,0 0 0,-1 1 0,0 0 0,0 0 0,-1 0 0,1 0 0,3 8 0,3 6 0,-1 0 0,-1 0 0,-1 1 0,0 1 0,-2-1 0,-1 1 0,5 33 0,-5-23 0,16 47 0,-14-56 0,0 0 0,-2 1 0,-1-1 0,2 30 0,-6-25-1365,0-4-5461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1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24575,'0'-2'0,"1"-1"0,-1 1 0,0 0 0,1-1 0,-1 1 0,1 0 0,0 0 0,0 0 0,0 0 0,0-1 0,0 1 0,0 1 0,0-1 0,1 0 0,-1 0 0,1 0 0,-1 1 0,1-1 0,0 0 0,0 1 0,-1 0 0,1-1 0,0 1 0,0 0 0,1 0 0,-1 0 0,0 0 0,0 1 0,0-1 0,4 0 0,8-2 0,-1 1 0,1 1 0,0 0 0,13 1 0,-15 0 0,4 0 0,-1 1 0,1 0 0,-1 2 0,1 0 0,-1 0 0,0 1 0,0 1 0,0 1 0,15 7 0,-18-8-170,0-1-1,1-1 0,-1 0 1,1 0-1,0-1 0,-1-1 1,21 0-1,-9-1-6655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1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266 284 24575,'7'0'0,"-1"0"0,0-1 0,0 0 0,0-1 0,1 1 0,-1-1 0,0-1 0,-1 1 0,1-1 0,0 0 0,-1 0 0,0 0 0,1-1 0,-1 0 0,-1 0 0,9-8 0,-6 3 0,0 1 0,0-1 0,-1 0 0,0-1 0,0 0 0,-1 0 0,-1 0 0,6-18 0,-9 25 0,0 1 0,-1-1 0,1 0 0,-1 0 0,0 1 0,1-1 0,-1 0 0,0 0 0,-1 1 0,1-1 0,-1 0 0,1 0 0,-1 1 0,0-1 0,0 1 0,0-1 0,0 0 0,0 1 0,-1 0 0,1-1 0,-1 1 0,1 0 0,-1 0 0,0 0 0,0 0 0,0 0 0,0 0 0,0 0 0,0 1 0,-1-1 0,1 1 0,-5-2 0,-7-4 0,0 2 0,-1-1 0,0 2 0,-25-5 0,30 7 0,-18-4 0,-1 0 0,0 2 0,0 1 0,-39 1 0,63 3 0,1-1 0,0 1 0,-1 0 0,1 0 0,0 1 0,0-1 0,-1 1 0,1 0 0,0 0 0,1 0 0,-1 0 0,0 1 0,1-1 0,-1 1 0,1 0 0,0 0 0,0 1 0,0-1 0,0 1 0,1-1 0,-1 1 0,1 0 0,0 0 0,0 0 0,0 0 0,1 0 0,0 0 0,-1 0 0,1 5 0,-2 8 0,0 0 0,2 0 0,0 0 0,1 0 0,1 0 0,4 23 0,-4-31 0,1 0 0,0 0 0,0 0 0,1 0 0,0 0 0,1-1 0,0 1 0,0-1 0,1 0 0,0 0 0,0-1 0,1 0 0,0 1 0,0-2 0,1 1 0,0-1 0,0 0 0,0 0 0,1-1 0,0 0 0,14 6 0,13 3 0,1-3 0,0-1 0,1-1 0,0-2 0,0-2 0,0-1 0,50-2 0,247-5 0,-325 3-341,1 0 0,0-1-1,16-3 1,-6-3-6485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2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24575,'0'6'0,"1"-1"0,0 1 0,1 0 0,0-1 0,0 1 0,0-1 0,0 0 0,1 1 0,3 4 0,-4-5 0,112 175 0,-32-55 0,218 376 0,-289-483 0,142 244 0,-148-251-341,1 0 0,-2 1-1,7 23 1,-6-10-6485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24575,'4'1'0,"-1"-1"0,1 1 0,-1 0 0,1-1 0,-1 2 0,1-1 0,-1 0 0,0 1 0,0-1 0,1 1 0,-1 0 0,0 0 0,0 0 0,-1 1 0,5 3 0,4 6 0,0 1 0,11 15 0,3 5 0,8-1 0,-25-25 0,0 1 0,-1 0 0,0 0 0,0 0 0,0 1 0,-1 0 0,0 0 0,6 16 0,-4-2 0,-1 0 0,-2 1 0,0 0 0,-1 0 0,-2 0 0,0 25 0,-4-30 0,1-19 0,1 0 0,0 0 0,0 0 0,0 0 0,0 1 0,-1-1 0,1 0 0,0 0 0,0 0 0,0 0 0,0 0 0,-1 0 0,1 0 0,0 0 0,0 0 0,0 0 0,-1 0 0,1 0 0,0 0 0,0 0 0,0-1 0,0 1 0,-1 0 0,1 0 0,0 0 0,0 0 0,0 0 0,0 0 0,-1 0 0,1 0 0,0-1 0,0 1 0,0 0 0,0 0 0,0 0 0,0 0 0,0 0 0,-1-1 0,1 1 0,0 0 0,0 0 0,0 0 0,0 0 0,0-1 0,-15-34 0,-1-16 0,2 0 0,-12-100 0,5-111 0,15 165 0,3 49 0,-2-4 0,5-82 0,0 131 0,0 1 0,0 0 0,0 0 0,0 0 0,0 0 0,1 0 0,-1 0 0,1 0 0,0 0 0,0 0 0,-1 0 0,1 0 0,0 0 0,1 1 0,-1-1 0,0 0 0,0 1 0,1-1 0,-1 1 0,1-1 0,-1 1 0,1 0 0,0-1 0,0 1 0,-1 0 0,1 0 0,0 0 0,0 0 0,0 1 0,0-1 0,0 1 0,0-1 0,0 1 0,0-1 0,0 1 0,0 0 0,1 0 0,-1 0 0,0 0 0,3 1 0,5 1 0,0 0 0,-1 1 0,1 0 0,-1 1 0,0 0 0,0 0 0,11 7 0,6 7 0,48 42 0,4 4 0,-64-55-170,-1 1-1,0 1 0,-1 0 1,0 1-1,0 0 0,-2 1 1,16 22-1,-13-11-6655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1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24575,'5'0'0,"1"5"0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1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08:1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24575,'3'1'0,"0"0"0,1-1 0,-1 2 0,0-1 0,1 0 0,-1 1 0,0-1 0,0 1 0,0 0 0,0 0 0,-1 0 0,1 0 0,3 4 0,5 3 0,18 12 0,0-2 0,1-1 0,0-1 0,1-1 0,1-2 0,1-1 0,0-2 0,1-1 0,0-2 0,0-1 0,62 4 0,235-9 0,-164-4 0,-160 3 0,-1-1 0,0 0 0,0-1 0,1 1 0,-1-1 0,0-1 0,0 1 0,0-1 0,0 0 0,-1 0 0,1-1 0,0 1 0,-1-1 0,1-1 0,-1 1 0,0-1 0,0 0 0,-1 0 0,1 0 0,-1-1 0,0 1 0,0-1 0,4-6 0,9-16 166,32-36-1,5-8-1861,-39 47-5130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4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24575,'5'0'0,"7"-5"0,5-1 0,6-6 0,3 1 0,2 1 0,6 3 0,7 2 0,11 2 0,7 2 0,7 1 0,3 0 0,-2 0 0,-1 1 0,-8-1 0,-8 1 0,-9-1 0,-10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24575,'1'7'0,"0"0"0,0 0 0,0 0 0,1 0 0,4 10 0,5 19 0,4 28 0,-9-42 0,-1 1 0,3 39 0,-6-37 0,0 0 0,2 0 0,1 0 0,1 0 0,15 39 0,-16-49 0,0 0 0,-2 0 0,0 1 0,0-1 0,0 20 0,-5 83 0,0-51 0,2-11-1365,0-31-5461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4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24575,'0'-5'0,"4"-2"0,2-4 0,0-6 0,-1 6 0,-1 9 0,-2 10 0,-1 8 0,-1 7 0,5 4 0,7 2 0,0 1 0,4 0 0,-1 0 0,1 0 0,-1 0 0,1-6 0,-2-7-8191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5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24575,'0'-1'0,"1"0"0,-1 0 0,0 0 0,1 0 0,-1 0 0,1 1 0,-1-1 0,1 0 0,-1 0 0,1 0 0,-1 0 0,1 0 0,0 1 0,0-1 0,-1 0 0,1 1 0,0-1 0,0 0 0,0 1 0,0-1 0,0 1 0,-1-1 0,1 1 0,0 0 0,0-1 0,2 1 0,30-6 0,-29 5 0,9-1 0,0 1 0,0 1 0,1 0 0,-1 0 0,0 2 0,0-1 0,14 5 0,-22-5 0,-1 0 0,0 1 0,0-1 0,1 1 0,-1 0 0,-1 1 0,1-1 0,0 1 0,0-1 0,-1 1 0,1 0 0,-1 0 0,0 1 0,0-1 0,0 1 0,-1-1 0,1 1 0,-1 0 0,0 0 0,0 0 0,0 0 0,-1 1 0,1-1 0,0 6 0,0-4 0,-1-1 0,-1 0 0,1 0 0,-1 1 0,1-1 0,-2 1 0,1-1 0,0 0 0,-1 0 0,-3 10 0,3-11 0,-1 0 0,0-1 0,0 1 0,-1-1 0,1 0 0,-1 1 0,1-1 0,-1 0 0,0-1 0,0 1 0,-1 0 0,1-1 0,0 0 0,-7 4 0,-40 14 0,41-17 0,-1 0 0,0 1 0,1 1 0,-1-1 0,-13 11 0,21-13 0,0 0 0,0 0 0,0 0 0,0 0 0,0 0 0,1 0 0,-1 1 0,1-1 0,0 1 0,-1-1 0,1 1 0,0-1 0,1 1 0,-1 0 0,0-1 0,1 1 0,-1 0 0,1-1 0,0 1 0,0 0 0,0 0 0,0 0 0,1-1 0,-1 1 0,2 5 0,0 2 0,1 1 0,0-1 0,1 0 0,0 0 0,1 0 0,0 0 0,0-1 0,8 11 0,-9-15 0,0-1 0,1 1 0,0-1 0,0 0 0,0 0 0,0 0 0,0-1 0,1 0 0,0 0 0,-1 0 0,1-1 0,0 0 0,0 0 0,1 0 0,8 1 0,-9-2 0,0 0 0,1-1 0,-1 1 0,0-1 0,1 0 0,-1-1 0,0 1 0,1-1 0,8-3 0,-12 2 0,1 1 0,-1-1 0,1 0 0,-1 0 0,0 0 0,0 0 0,0-1 0,0 1 0,-1-1 0,1 0 0,-1 0 0,1 0 0,-1 0 0,0 0 0,0 0 0,-1-1 0,3-3 0,1-7 0,-1 0 0,0 0 0,4-26 0,1-11 0,-4 31-682,3-32-1,-6 29-6143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5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24575,'18'0'0,"1"1"0,-1 0 0,20 5 0,-28-3 0,0 0 0,0 0 0,0 1 0,-1 0 0,0 1 0,1 0 0,8 6 0,-5-1 0,1 1 0,-1-1 0,-1 2 0,0 0 0,-1 1 0,11 15 0,-8-7 0,0 2 0,-2 0 0,13 32 0,-13-26-227,-1 0-1,-1 1 1,-2 1-1,-1-1 1,5 55-1,-10-52-6598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5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24575,'-6'1'0,"0"0"0,0 0 0,0 0 0,0 1 0,0 0 0,0 0 0,0 0 0,0 1 0,1-1 0,-1 2 0,1-1 0,0 0 0,0 1 0,-6 6 0,-7 7 0,0 2 0,-17 23 0,28-33 0,-3 6 0,0 0 0,1 1 0,0 0 0,2 1 0,0 0 0,0 0 0,-4 24 0,11-40 0,-6 12 26,0 0-1,0 0 1,-1-1-1,-1 1 1,0-2-1,-1 1 1,-11 12-1,-20 27-1594,28-34-5257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38 602 24575,'5'-1'0,"0"0"0,-1-1 0,1 1 0,0-1 0,0 0 0,-1-1 0,1 1 0,-1-1 0,0 0 0,6-5 0,2 0 0,-6 4 0,0-1 0,-1 1 0,0-1 0,1 0 0,-2-1 0,1 1 0,-1-1 0,0 0 0,0 0 0,0 0 0,-1-1 0,0 1 0,0-1 0,2-8 0,-2 3 0,0-1 0,-1 0 0,-1 0 0,0 0 0,0 0 0,-3-26 0,1 35 0,1 0 0,-1 1 0,0-1 0,0 0 0,0 0 0,-3-6 0,3 9 0,1 0 0,-1 0 0,1 0 0,-1 1 0,1-1 0,-1 0 0,1 0 0,-1 1 0,0-1 0,0 0 0,1 1 0,-1-1 0,0 1 0,0-1 0,1 1 0,-1-1 0,0 1 0,0 0 0,0-1 0,0 1 0,0 0 0,0 0 0,0-1 0,0 1 0,0 0 0,0 0 0,0 0 0,1 0 0,-1 0 0,0 1 0,0-1 0,0 0 0,0 0 0,-1 1 0,-5 2 0,-1 1 0,1 0 0,0 0 0,1 1 0,-1 0 0,1 0 0,0 1 0,0 0 0,1 0 0,-1 0 0,1 0 0,1 1 0,-1 0 0,1 0 0,0 0 0,1 0 0,-5 14 0,0 4 0,0 0 0,2 1 0,1 0 0,-3 30 0,5-16 0,1 0 0,2 1 0,6 40 0,-3-56 0,2 1 0,0-1 0,2 0 0,0-1 0,21 44 0,-22-58 0,0-1 0,0 0 0,1 0 0,0 0 0,0-1 0,1 0 0,0-1 0,1 0 0,0 0 0,0-1 0,0 0 0,1 0 0,0-1 0,0-1 0,11 5 0,2-2 0,0 0 0,0-1 0,0-2 0,1 0 0,-1-2 0,25 0 0,-21-3 0,1-1 0,-1-2 0,0 0 0,0-2 0,-1-1 0,1-1 0,-1-2 0,42-21 0,-59 26 0,0-1 0,-1 0 0,0 0 0,0-1 0,0 0 0,-1-1 0,0 1 0,-1-2 0,0 1 0,0 0 0,0-1 0,-1 0 0,4-11 0,4-12 0,-1-1 0,11-52 0,-13 36 0,-2-1 0,3-77 0,-12-103 0,-1 122 0,1-81-1365,1 149-5461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5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0,0-1 0,0 0 0,0 1 0,1 0 0,-1-1 0,0 1 0,0-1 0,-1 1 0,1 0 0,0 0 0,0 0 0,0 0 0,0-1 0,-1 1 0,1 0 0,0 0 0,-1 0 0,1 1 0,0 0 0,10 28 0,-10-26 0,14 51 0,-3 1 0,-2 0 0,3 78 0,-9 175 0,-6-191 0,4-74 163,11 62 0,1 12-1854,-13-88-5135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24575,'5'0'0,"6"0"0,6 0 0,6 0 0,3 0 0,2 0 0,1 0 0,1 0 0,0 0 0,-1 0 0,1 0 0,-6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5:5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24575,'7'1'0,"0"0"0,1 0 0,-1 1 0,0-1 0,9 5 0,20 4 0,-30-9 0,78 13 0,153 7 0,717-22 0,-616 19 0,-220-9 0,34 5 0,-71-4 0,1-5 0,103-5 0,-136-5 0,-1-3 0,-1-2 0,48-16 0,138-58 0,-212 76 0,35-15 0,65-22 0,-102 39 0,1 1 0,0 1 0,1 1 0,23-2 0,-21 3 0,-1-1 0,1-2 0,-1 0 0,0-1 0,28-12 0,-16 5 0,38-8 0,43-2 0,1 4 0,1 6 0,144 2 0,-230 12 0,-1 1 0,1 1 0,-1 2 0,0 1 0,0 2 0,-1 0 0,0 2 0,0 2 0,39 20 0,-58-26 0,2-1 0,-1-1 0,0 0 0,1-1 0,0 0 0,0 0 0,19 1 0,8-3 0,40-3 0,-24 0 0,117 3 0,115-4 0,-160-11 0,39 0 0,-102 13 0,126 4 0,-187-3-85,1 0 0,0 0-1,-1 1 1,1-1 0,0 1-1,-1 0 1,1 0 0,-1 0-1,1 1 1,-1-1 0,1 1-1,-1 0 1,0 0 0,0 0-1,3 3 1,1 6-6741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0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24575,'-2'1'0,"0"-1"0,1 1 0,-1 0 0,1 0 0,0 0 0,-1 0 0,1 0 0,0 0 0,-1 0 0,1 1 0,0-1 0,0 0 0,0 1 0,0-1 0,0 0 0,1 1 0,-1 0 0,0-1 0,1 1 0,-1-1 0,1 1 0,-1 2 0,-3 5 0,-12 20 0,-23 33 0,22-36 0,-27 53 0,28-45 0,7-17 0,2 0 0,0 0 0,-6 23 0,-5 60 0,-7 119 0,17-129 0,4-51 0,0-19 0,2 0 0,0 1 0,2 0 0,0-1 0,1 1 0,5 24 0,-5-40 0,0-1 0,1 0 0,-1 0 0,1 1 0,0-1 0,0 0 0,1-1 0,-1 1 0,1 0 0,0-1 0,0 1 0,0-1 0,0 0 0,0 0 0,1 0 0,5 3 0,-4-3 0,1 0 0,0-1 0,0 0 0,0 0 0,0 0 0,0-1 0,1 0 0,-1 0 0,0 0 0,10-1 0,7-2 0,0-1 0,0-1 0,0-1 0,0-1 0,23-10 0,-14 3-341,0-2 0,-2-1-1,43-29 1,-24 13-6485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0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24575,'0'5'0,"0"28"0,7 63 0,-5-86 0,0 0 0,1 0 0,0-1 0,0 1 0,1-1 0,0 0 0,0 0 0,1 0 0,0 0 0,13 14 0,-5-8 0,1-1 0,1 0 0,0 0 0,27 17 0,-34-26 0,0-1 0,0 0 0,0 0 0,1-1 0,-1 1 0,1-2 0,0 1 0,0-2 0,0 1 0,0-1 0,0 0 0,13-1 0,-17-1 14,0 0 1,-1 0-1,1 0 0,-1 0 0,1-1 1,-1 1-1,0-1 0,0-1 0,0 1 0,0 0 1,0-1-1,0 0 0,-1 0 0,1 0 1,-1 0-1,0-1 0,0 1 0,0-1 0,0 0 1,-1 0-1,1 0 0,-1 0 0,2-5 1,2-5-259,-1 1 0,-1-1 0,0 1 0,-1-1 1,0 0-1,0-18 0,-1-1-6582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0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24575,'-2'1'0,"0"-1"0,0 0 0,0 1 0,0 0 0,0-1 0,0 1 0,0 0 0,0 0 0,1 0 0,-1 0 0,0 0 0,0 0 0,1 1 0,-1-1 0,1 1 0,0-1 0,-1 1 0,1-1 0,0 1 0,0 0 0,0-1 0,0 1 0,-1 4 0,-2 1 0,1 1 0,1 0 0,-1 0 0,-1 13 0,3-10 0,0-1 0,1 1 0,0 0 0,1-1 0,0 1 0,1-1 0,0 1 0,1-1 0,0 0 0,4 11 0,-5-16 0,0 0 0,0 0 0,0-1 0,1 1 0,0-1 0,0 0 0,0 0 0,0 0 0,0 0 0,1 0 0,0-1 0,-1 0 0,2 1 0,-1-2 0,0 1 0,0 0 0,1-1 0,-1 0 0,1 0 0,0 0 0,0 0 0,9 1 0,-11-3 0,-1 0 0,1 0 0,-1 0 0,1 0 0,-1-1 0,0 1 0,1-1 0,-1 1 0,0-1 0,0 0 0,1 0 0,-1 0 0,0 0 0,0 0 0,0-1 0,0 1 0,0-1 0,0 1 0,-1-1 0,1 0 0,0 0 0,-1 0 0,1 0 0,-1 0 0,0 0 0,0 0 0,0 0 0,0 0 0,0 0 0,0-1 0,0 1 0,-1 0 0,1-1 0,-1 1 0,0-5 0,1 3 0,0 0 0,-1 1 0,0-1 0,0 0 0,0 0 0,-1 1 0,1-1 0,-1 0 0,0 1 0,0-1 0,0 0 0,-1 1 0,1-1 0,-1 1 0,0 0 0,0-1 0,0 1 0,0 0 0,0 0 0,-1 0 0,1 1 0,-1-1 0,-3-2 0,-5-2 54,6 5-15,0-1-1,0 0 1,1 0-1,-1 0 1,1-1-1,-4-3 1,7 5-109,0 1-1,0-1 1,0 1-1,0-1 1,0 0 0,1 1-1,-1-1 1,1 0 0,-1 1-1,1-1 1,-1 0-1,1 0 1,0 1 0,0-1-1,0 0 1,0 0 0,0 1-1,0-1 1,1 0-1,-1 0 1,0 1 0,1-1-1,0-2 1,6-13-6756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0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24575,'1'0'0,"0"0"0,0 1 0,0-1 0,1 1 0,-1-1 0,0 1 0,0-1 0,0 1 0,-1 0 0,1 0 0,0-1 0,0 1 0,0 0 0,0 0 0,-1 0 0,1 0 0,0 0 0,-1 0 0,1 0 0,0 1 0,13 27 0,-10-18 0,19 33 0,-12-24 0,-1 0 0,-1 0 0,-1 1 0,8 29 0,-8-22 0,1 0 0,24 49 0,-16-41 0,-11-23 0,1-1 0,0 0 0,1 0 0,11 13 0,-14-19 0,1 1 0,0-1 0,1 0 0,-1 0 0,1-1 0,0 0 0,15 8 0,-21-12 0,0-1 0,1 1 0,-1-1 0,0 1 0,0-1 0,1 0 0,-1 1 0,0-1 0,0 0 0,1 0 0,-1 0 0,0 0 0,1 0 0,-1 0 0,0 0 0,1-1 0,-1 1 0,0 0 0,0-1 0,1 1 0,-1-1 0,0 1 0,0-1 0,0 0 0,0 0 0,0 1 0,0-1 0,0 0 0,0 0 0,0 0 0,0 0 0,0 0 0,0 0 0,-1 0 0,1 0 0,0 0 0,-1-1 0,1 1 0,-1 0 0,1 0 0,-1 0 0,0-1 0,1 1 0,-1-2 0,2-8 0,0 1 0,-1-1 0,0 0 0,0-12 0,-1 19 0,-5-202 0,5 205 0,0 1 0,0-1 0,0 0 0,0 1 0,0-1 0,0 1 0,0-1 0,0 0 0,0 1 0,0-1 0,0 0 0,1 1 0,-1-1 0,0 1 0,0-1 0,1 0 0,-1 1 0,0-1 0,1 1 0,0-1 0,6 7 0,10 27 0,-15-29 0,22 48 0,-7-14 0,34 58 0,-50-95 0,-1 0 0,1 0 0,-1 0 0,1 0 0,-1 0 0,1-1 0,0 1 0,0 0 0,-1 0 0,1 0 0,0-1 0,0 1 0,0-1 0,0 1 0,0 0 0,0-1 0,1 1 0,-1-1 0,-1 0 0,1 0 0,-1-1 0,1 1 0,-1 0 0,0 0 0,1-1 0,-1 1 0,1 0 0,-1-1 0,0 1 0,1 0 0,-1-1 0,0 1 0,0 0 0,1-1 0,-1 1 0,0-1 0,0 1 0,0-1 0,1 1 0,-1 0 0,0-1 0,0 1 0,0-1 0,0 0 0,3-44 0,-3 38 0,-2-39 0,1 26 0,2-38 0,-1 58 0,0 0 0,0 0 0,0 0 0,0-1 0,0 1 0,0 0 0,0 0 0,0 0 0,0 0 0,0 0 0,0 0 0,0 0 0,0 0 0,0 0 0,0 0 0,0-1 0,0 1 0,0 0 0,0 0 0,0 0 0,0 0 0,0 0 0,0 0 0,0 0 0,0 0 0,0 0 0,0 0 0,0 0 0,0-1 0,0 1 0,0 0 0,0 0 0,0 0 0,1 0 0,-1 0 0,0 0 0,0 0 0,0 0 0,0 0 0,0 0 0,0 0 0,0 0 0,0 0 0,0 0 0,0 0 0,0 0 0,1 0 0,-1 0 0,0 0 0,0 0 0,0 0 0,0 0 0,0 0 0,0 0 0,0 0 0,0 0 0,0 0 0,1 0 0,-1 0 0,0 0 0,0 0 0,0 0 0,0 0 0,0 0 0,0 0 0,0 0 0,5 9 0,3 12 0,3 12 0,1-1 0,2 0 0,26 45 0,-40-76 0,1 0 0,-1 0 0,0 0 0,1 0 0,-1-1 0,1 1 0,0 0 0,-1 0 0,1-1 0,0 1 0,-1 0 0,1-1 0,0 1 0,0-1 0,0 1 0,0-1 0,0 1 0,0-1 0,-1 0 0,0 0 0,1 0 0,-1 0 0,1-1 0,-1 1 0,0 0 0,0 0 0,1-1 0,-1 1 0,0 0 0,1 0 0,-1-1 0,0 1 0,0 0 0,0-1 0,1 1 0,-1 0 0,0-1 0,0 1 0,0 0 0,0-1 0,1 1 0,-1-1 0,0 1 0,0 0 0,0-1 0,2-38 0,-2 35 0,1-10 0,-1-1 0,2 0 0,0 1 0,6-21 0,-6 27 0,1 1 0,0 0 0,0-1 0,0 1 0,1 1 0,0-1 0,0 0 0,1 1 0,0 0 0,6-6 0,-10 11 0,-1 0 0,1 0 0,0 1 0,0-1 0,0 0 0,-1 0 0,1 1 0,0-1 0,0 1 0,0-1 0,0 1 0,0-1 0,0 1 0,0 0 0,0-1 0,1 1 0,-1 0 0,0 0 0,0 0 0,0-1 0,0 1 0,0 1 0,0-1 0,0 0 0,2 0 0,-2 1 0,1 0 0,-1 0 0,0 0 0,0 0 0,1 0 0,-1 0 0,0 0 0,0 1 0,-1-1 0,1 0 0,0 1 0,0-1 0,0 0 0,-1 1 0,1 2 0,2 5 0,0 1 0,-1-1 0,0 1 0,0 12 0,-1-5 0,-1-24 0,-2-29 0,1-351 0,12 429 0,0-10 0,117 461 0,1 3 0,-126-477 0,-3-19 0,0 0 0,0 1 0,0-1 0,0 0 0,0 0 0,0 0 0,0 0 0,0 1 0,0-1 0,0 0 0,0 0 0,0 0 0,0 0 0,0 0 0,0 1 0,-1-1 0,1 0 0,0 0 0,0 0 0,0 0 0,0 0 0,0 0 0,0 0 0,-1 0 0,1 1 0,0-1 0,0 0 0,0 0 0,0 0 0,-1 0 0,1 0 0,0 0 0,0 0 0,0 0 0,0 0 0,0 0 0,-1 0 0,1 0 0,0 0 0,0 0 0,0 0 0,0 0 0,-1 0 0,1 0 0,0-1 0,-24-17 0,12 8 0,-15-10 0,-57-30 0,50 31 0,28 16 0,1-1 0,-1 0 0,1 0 0,0-1 0,0 1 0,0-1 0,1 0 0,-1 0 0,1-1 0,0 1 0,1-1 0,-1 0 0,1 0 0,1 0 0,-4-11 0,4 12 0,1-1 0,0 1 0,0 0 0,1-1 0,0 1 0,0-1 0,0 1 0,0-1 0,1 1 0,0-1 0,0 1 0,0 0 0,1-1 0,0 1 0,0 0 0,0 0 0,1 0 0,0 0 0,6-8 0,1 1 0,1 0 0,1 0 0,0 2 0,18-14 0,61-36 0,-43 31 0,2-4 0,122-82 0,-133 86 0,-1-1 0,41-45 0,-77 73 0,0 0 0,0 0 0,0 0 0,0 0 0,0 0 0,0 1 0,0-1 0,0 1 0,1-1 0,-1 1 0,5-2 0,-6 3 0,0 0 0,0 1 0,0-1 0,0 0 0,1 1 0,-1-1 0,0 1 0,0 0 0,-1-1 0,1 1 0,0 0 0,0-1 0,0 1 0,0 0 0,0 0 0,-1 0 0,1 0 0,0 0 0,-1 0 0,1 0 0,-1 0 0,1 0 0,-1 0 0,1 0 0,-1 0 0,0 0 0,1 2 0,26 67 0,32 69 0,-59-138 0,1 0 0,-1 0 0,0 0 0,1 0 0,-1 0 0,1 0 0,0 0 0,-1 0 0,1-1 0,0 1 0,-1 0 0,1 0 0,0-1 0,0 1 0,0 0 0,-1-1 0,1 1 0,0-1 0,1 2 0,-1-3 0,-1 1 0,1 0 0,-1-1 0,1 1 0,-1 0 0,1-1 0,-1 1 0,1 0 0,-1-1 0,0 1 0,1-1 0,-1 1 0,0-1 0,1 1 0,-1-1 0,0 1 0,0-1 0,0 1 0,1-1 0,-1 1 0,0-1 0,0 1 0,0-1 0,0 0 0,4-45 0,-4 46 0,-2-33 0,1 26 0,0-1 0,1 1 0,0-1 0,0 1 0,0-1 0,1 1 0,0-1 0,1 1 0,3-10 0,-5 16 0,1 1 0,-1-1 0,1 0 0,0 0 0,0 0 0,0 1 0,-1-1 0,1 1 0,0-1 0,0 0 0,0 1 0,0-1 0,0 1 0,0 0 0,0-1 0,0 1 0,0 0 0,0 0 0,0 0 0,0-1 0,0 1 0,0 0 0,1 0 0,-1 1 0,0-1 0,0 0 0,0 0 0,0 0 0,1 1 0,36 14 0,-27-10 0,66 27 0,2-4 0,1-3 0,1-4 0,0-4 0,2-3 0,111 5 0,-189-19 0,11 1 0,0-1 0,0 0 0,18-4 0,-30 3 0,1 0 0,-1 0 0,1 0 0,-1-1 0,0 1 0,0-1 0,0 0 0,0-1 0,0 1 0,0-1 0,0 0 0,-1 0 0,1 0 0,-1 0 0,4-5 0,11-21 0,-1 0 0,-2 0 0,0-2 0,13-42 0,-14 36 0,-34 104 0,-31 44 0,-106 170 0,65-123 0,47-81 0,-32 60 0,71-119 0,6-18 0,0 1 0,0-1 0,0 0 0,0 0 0,0 0 0,0 0 0,0 0 0,0 1 0,0-1 0,0 0 0,0 0 0,1 0 0,-1 0 0,0 0 0,0 1 0,0-1 0,0 0 0,0 0 0,0 0 0,0 0 0,0 0 0,0 0 0,1 0 0,-1 0 0,0 1 0,0-1 0,0 0 0,0 0 0,0 0 0,1 0 0,-1 0 0,0 0 0,0 0 0,0 0 0,0 0 0,0 0 0,1 0 0,-1 0 0,0 0 0,0 0 0,0 0 0,0 0 0,0 0 0,1 0 0,-1 0 0,0 0 0,0 0 0,3-2 0,0 1 0,0-1 0,0 0 0,0 1 0,-1-1 0,5-4 0,31-30 0,-2-1 0,-1-1 0,-2-2 0,47-74 0,155-328 0,-208 389 0,1 1 0,3 1 0,68-85 0,-71 99 0,-19 23 0,1 1 0,0 1 0,1 0 0,19-16 0,-18 18 0,-9 7 0,1 0 0,-1 0 0,1 1 0,0-1 0,0 1 0,0 0 0,4-2 0,-6 3 0,-1 1 0,1 0 0,-1 0 0,1 0 0,0 0 0,-1 0 0,1 0 0,-1 0 0,1 0 0,-1 1 0,1-1 0,-1 1 0,1-1 0,-1 1 0,1-1 0,-1 1 0,0 0 0,1 0 0,-1 0 0,0-1 0,0 1 0,0 1 0,1-1 0,-1 0 0,1 2 0,76 96 0,-12-13 0,54 40 0,-72-77 0,-1 1 0,45 65 0,-87-109 0,-1 0 0,-1 1 0,1-1 0,-1 1 0,0 0 0,-1 0 0,1 0 0,-2 0 0,1 0 0,-1 0 0,0 0 0,0 1 0,-1-1 0,0 1 0,0-1 0,0 0 0,-1 1 0,-1-1 0,1 0 0,-1 0 0,0 0 0,-1 0 0,0 0 0,0 0 0,0-1 0,-1 1 0,0-1 0,0 0 0,0 0 0,-1 0 0,-9 8 0,-3 3 0,-2-1 0,0-1 0,-1 0 0,0-1 0,-1-1 0,-1-1 0,0-2 0,-27 11 0,56-23 0,0 1 0,0 0 0,0 1 0,11 0 0,13-2 0,34-8 0,75-23 0,-114 26 0,-5 3 0,0 1 0,1 1 0,-1 1 0,23 1 0,-24 1 0,1-2 0,-1 0 0,1-1 0,28-6 0,-21 1-273,1 2 0,0 2 0,0 0 0,37 2 0,-41 1-6553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1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24575,'1'0'0,"0"0"0,0 1 0,1-1 0,-1 1 0,0 0 0,0-1 0,0 1 0,0 0 0,-1-1 0,1 1 0,0 0 0,0 0 0,0 0 0,-1 0 0,1 0 0,0 0 0,-1 0 0,1 0 0,0 2 0,13 27 0,-12-24 0,41 108-207,51 220-1,-4 136-629,-70-354 630,176 1176-6827,-96 6 4721,-98-1205 2547,6 96 872,-8-179-718,1-2 212,0 0 1,0 0-1,4 16 1,-4-23-526,-1 1 1,1 0-1,0 0 1,0-1 0,0 1-1,0-1 1,0 1 0,0-1-1,0 1 1,0-1 0,1 1-1,-1-1 1,0 0-1,1 0 1,-1 0 0,1 0-1,0 0 1,-1 0 0,1 0-1,0-1 1,2 2-1,9-1 243,-1 0 0,0 0 0,0-1-1,0-1 1,0 0 0,1-1-1,16-4 1,6 0-77,487-46 1289,1 40-3277,-427 11 1676,310-2-2068,1685 3-2200,-1490 1 3360,-358-1 895,-209-1 234,33 1 430,75-10 1,-135 9-321,-1 0 1,0 0 0,1-1-1,8-3 1,-14 5-150,0-1 0,0 1 0,-1 0 0,1-1 1,0 1-1,0-1 0,0 0 0,-1 1 0,1-1 0,0 1 1,-1-1-1,1 0 0,0 0 0,-1 1 0,1-1 0,-1 0 1,1 0-1,-1 0 0,0 1 0,1-1 0,-1 0 0,0 0 1,0 0-1,1 0 0,-1 0 0,0 0 0,0 0 1,0 0-1,0 0 0,0 0 0,0 0 0,-1 1 0,1-1 1,0 0-1,-1-1 0,-2-12 128,0 0 0,1-1 0,0 1 0,1 0 0,1-1 0,0 1 0,3-23-1,26-102 1172,-18 94-1288,54-199-122,-24 96 0,215-626-487,-87 295 247,-39 111 568,14-46 71,-105 297-399,-39 115 0,1-1 0,0 0 0,-1 0 0,0 0 0,0 0 0,0 1 0,0-1 0,0 0 0,0 0 0,-1 0 0,1 0 0,-1 1 0,0-1 0,0 0 0,0 1 0,0-1 0,0 0 0,-1 1 0,1-1 0,-1 1 0,1 0 0,-1 0 0,0-1 0,-3-1 0,-4-4 0,-1 0 0,0 1 0,-1 1 0,-16-9 0,15 9 0,-277-122 0,189 88 0,-211-79-1151,-356-86-1,271 106 48,-74-12-1470,-1740-319-1761,1720 349 4162,61 14-521,84 16 521,92 15 173,-21 3 527,214 28 2111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24575,'5'0'0,"2"5"0,4 2 0,5 4 0,10 6 0,10 4 0,8 3 0,7 3 0,14 2 0,6 1 0,0-1 0,3-4 0,-2-2 0,-3-1 0,1-3 0,-6 0 0,-9-4 0,-15-4-8191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1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24575,'2'37'0,"2"-1"0,2 0 0,14 50 0,-15-68 0,-3-8 0,12 40 0,-3 0 0,-2 0 0,4 97 0,-14-130 0,1 23 0,0-38 0,0 0 0,0 1 0,1-1 0,-1 0 0,0 0 0,1 0 0,0 0 0,0 0 0,-1 0 0,1 0 0,0 0 0,1 0 0,-1-1 0,2 3 0,-3-3 0,1-1 0,0 0 0,-1 1 0,1-1 0,0 0 0,-1 1 0,1-1 0,0 0 0,0 0 0,-1 0 0,1 1 0,0-1 0,0 0 0,0 0 0,-1 0 0,1 0 0,0 0 0,0-1 0,-1 1 0,1 0 0,0 0 0,0 0 0,1-1 0,20-11 0,-8 4 0,-3 4 0,1-1 0,-1 0 0,-1-1 0,1 0 0,-1 0 0,0-1 0,0-1 0,-1 0 0,0 0 0,0-1 0,-1 0 0,12-16 0,-15 17 0,5-6 0,0-1 0,-1 0 0,-1 0 0,0-1 0,-2 0 0,1 0 0,-2-1 0,5-22 0,-9 34 0,-1-1 0,1 0 0,0-1 0,0 1 0,1 0 0,0 0 0,5-11 0,-6 16 0,-1-1 0,1 1 0,0 0 0,1 0 0,-1 0 0,0 0 0,0 0 0,0 0 0,1 0 0,-1 0 0,0 0 0,1 1 0,-1-1 0,1 1 0,-1-1 0,1 1 0,-1-1 0,1 1 0,-1 0 0,1 0 0,-1 0 0,1-1 0,-1 2 0,1-1 0,-1 0 0,1 0 0,-1 0 0,1 1 0,-1-1 0,1 1 0,-1-1 0,1 1 0,-1 0 0,2 0 0,9 6 0,0-1 0,-1 2 0,0-1 0,0 2 0,-1-1 0,0 1 0,-1 1 0,9 10 0,3 3 0,64 64 0,110 87 0,-190-170 0,52 37 0,-52-38 0,1 0 0,0 0 0,0 0 0,0-1 0,0 1 0,1-2 0,-1 1 0,8 1 0,-14-3 0,1 0 0,0 0 0,-1 0 0,1 0 0,0 0 0,-1 0 0,1 0 0,0 0 0,0 0 0,-1 0 0,1-1 0,0 1 0,-1 0 0,1 0 0,0-1 0,-1 1 0,1 0 0,0-1 0,-1 1 0,1 0 0,-1-1 0,1 1 0,-1-1 0,1 1 0,-1-1 0,1 0 0,-1 1 0,0-1 0,1 1 0,-1-1 0,0 0 0,1 1 0,-1-1 0,0 0 0,0 1 0,1-1 0,-1 0 0,0 1 0,0-1 0,0 0 0,0 0 0,0 1 0,0-1 0,0-1 0,-1-4 0,0 0 0,0 0 0,-1 1 0,-2-9 0,2 7 0,-16-51 0,-2-4 0,3 0 0,-15-107 0,28 139 0,3 0 0,1-35 0,0 63 0,0 1 0,0-1 0,0 0 0,1 1 0,-1-1 0,0 1 0,1-1 0,-1 1 0,1 0 0,-1-1 0,1 1 0,0-1 0,0 1 0,-1 0 0,1 0 0,0-1 0,0 1 0,3-2 0,-3 3 0,0-1 0,0 1 0,0-1 0,0 1 0,0 0 0,0 0 0,1-1 0,-1 1 0,0 0 0,0 0 0,0 0 0,1 0 0,-1 1 0,0-1 0,0 0 0,0 0 0,0 1 0,3 0 0,5 3 0,-1 1 0,1 0 0,-1 1 0,13 11 0,-14-12 0,214 197 0,-218-199 0,15 13 0,-17-16 0,-1 0 0,0 0 0,1 0 0,-1 0 0,1 0 0,-1 0 0,1 0 0,-1 0 0,1 0 0,-1 0 0,0 0 0,1 0 0,-1 0 0,1 0 0,-1 0 0,1 0 0,-1-1 0,0 1 0,1 0 0,-1 0 0,0 0 0,1-1 0,-1 1 0,0 0 0,1-1 0,-1 1 0,0 0 0,1-1 0,-1 1 0,0 0 0,0-1 0,1 1 0,-1 0 0,0-1 0,0 1 0,0-1 0,0 1 0,1-1 0,-1 1 0,0 0 0,0-1 0,0 1 0,0-1 0,0 0 0,10-36 0,2 1 0,1 0 0,2 1 0,28-48 0,-43 83 0,1-1 0,-1 0 0,1 0 0,-1 1 0,1-1 0,-1 0 0,1 0 0,-1 1 0,1-1 0,0 0 0,-1 1 0,1-1 0,0 1 0,0-1 0,-1 1 0,1 0 0,0-1 0,0 1 0,0-1 0,-1 1 0,3 0 0,-3 0 0,1 0 0,0 0 0,-1 1 0,1-1 0,-1 0 0,1 1 0,0-1 0,-1 0 0,1 1 0,-1-1 0,1 1 0,-1-1 0,1 1 0,-1-1 0,1 1 0,-1 0 0,0-1 0,1 1 0,-1-1 0,0 1 0,1 0 0,1 7 0,1-1 0,-1 0 0,2 14 0,-4-19 0,17 130 0,2 14 0,-14-121 0,1 0 0,1-1 0,17 41 0,-20-56 0,1 0 0,0 0 0,1 0 0,-1-1 0,1 0 0,1 0 0,0-1 0,0 1 0,0-2 0,1 1 0,12 7 0,-15-11 0,0 0 0,0-1 0,0 0 0,0 0 0,0 0 0,1 0 0,-1-1 0,1 0 0,-1 0 0,1-1 0,0 1 0,-1-1 0,1 0 0,-1-1 0,1 0 0,-1 1 0,1-2 0,-1 1 0,1-1 0,-1 1 0,0-2 0,6-2 0,2-2 0,-1-1 0,0-1 0,0 0 0,0 0 0,-1-1 0,-1-1 0,0 0 0,9-13 0,4-8 0,34-63 0,-46 74 0,-1 0 0,-2-1 0,0 0 0,-1 0 0,-1 0 0,-1-1 0,-1 0 0,1-39 0,-6 81 0,2-1 0,1 21 0,3-21 0,0 0 0,1-1 0,1 1 0,0-1 0,1-1 0,1 1 0,1-1 0,0-1 0,1 0 0,1 0 0,0-1 0,1-1 0,0 0 0,18 12 0,-10-9 0,1 0 0,1-2 0,0-1 0,1-1 0,1 0 0,0-2 0,0-1 0,1-1 0,31 5 0,-52-12 0,1 0 0,-1-1 0,1 1 0,0-1 0,-1 0 0,1 0 0,0-1 0,10-2 0,-13 2 0,1-1 0,0 0 0,-1 1 0,1-1 0,-1 0 0,0-1 0,0 1 0,0 0 0,0-1 0,0 0 0,0 0 0,-1 0 0,4-5 0,3-6 0,-2 0 0,1-1 0,-2 0 0,0 0 0,-1 0 0,0-1 0,-2 0 0,0 0 0,2-19 0,-1-17 0,-4-75 0,10 222 0,94 459-636,-90-486 533,17 79-6,44 221 63,-26 2 53,-48-361 1,0 2-12,0 0 1,0 1-1,-2-1 0,1 1 1,-3 11-1,2-20 11,0 0 0,0-1-1,0 1 1,0 0 0,0 0 0,-1-1-1,1 1 1,-1 0 0,0-1 0,1 0-1,-1 1 1,0-1 0,-1 0 0,1 0-1,0 0 1,-1 0 0,1-1 0,-1 1-1,1-1 1,-1 1 0,0-1 0,0 0-1,-4 1 1,-16 4 140,-1-2 1,1 0-1,-1-2 1,-25 0-1,42-2-145,-715 2-2,416-6 0,128 3 0,587 0 0,-199 2 0,902-1 0,-1097 1-341,0-2 0,-1 0-1,15-3 1,-7-2-6485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24575,'2'59'0,"2"1"0,20 91 0,42 113 0,-66-263 0,82 306 0,-78-290 0,2 8 0,15 39 0,-19-59 0,0 0 0,0 0 0,1-1 0,-1 1 0,1 0 0,0-1 0,0 0 0,1 0 0,-1 0 0,1 0 0,0 0 0,0-1 0,0 0 0,6 4 0,-8-6 0,-1-1 0,1 1 0,-1-1 0,1 1 0,0-1 0,-1 1 0,1-1 0,0 0 0,-1 0 0,1 0 0,0 0 0,-1 0 0,1 0 0,0-1 0,-1 1 0,1 0 0,-1-1 0,1 1 0,0-1 0,-1 0 0,1 0 0,-1 1 0,0-1 0,1 0 0,-1 0 0,0 0 0,1 0 0,-1-1 0,0 1 0,0 0 0,0 0 0,1-3 0,3-3 0,0 0 0,-1-1 0,0 0 0,5-16 0,3-15 0,-1 0 0,-2 0 0,-2-1 0,2-56 0,-6-167 0,-5 180 0,2 78 0,0 1 0,0 0 0,1 0 0,-1-1 0,1 1 0,0 0 0,0 0 0,1 0 0,1-5 0,-2 8 0,-1 0 0,1 0 0,0 0 0,0 0 0,-1 0 0,1 1 0,0-1 0,0 0 0,0 1 0,0-1 0,0 0 0,0 1 0,0-1 0,0 1 0,0-1 0,0 1 0,0 0 0,0-1 0,0 1 0,0 0 0,0 0 0,0 0 0,1 0 0,-1 0 0,0 0 0,0 0 0,0 0 0,0 0 0,0 1 0,0-1 0,0 0 0,0 1 0,0-1 0,0 1 0,0-1 0,0 1 0,0-1 0,0 1 0,0 0 0,1 1 0,10 7 0,0 0 0,-1 1 0,0 0 0,0 1 0,10 14 0,11 11 0,41 41 0,145 144 0,-159-167 0,122 87 0,-153-122 0,1 2 0,1-2 0,0-1 0,65 27 0,-89-43 0,1 0 0,-1 0 0,1-1 0,-1 0 0,1 0 0,-1 0 0,1-1 0,-1 0 0,1 0 0,8-2 0,-11 1 0,0 0 0,-1-1 0,1 1 0,0-1 0,-1 1 0,1-1 0,-1 0 0,0-1 0,0 1 0,0 0 0,0-1 0,0 0 0,0 0 0,-1 0 0,1 0 0,-1 0 0,0 0 0,3-5 0,2-7 57,0-1 0,-1 0 0,0-1 0,-1 1 0,4-28 0,3-87-1764,-11 79-5119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24575,'0'4'0,"1"0"0,0 0 0,-1 0 0,2 0 0,-1 0 0,0-1 0,1 1 0,-1 0 0,1-1 0,0 1 0,1-1 0,-1 0 0,0 0 0,1 0 0,0 0 0,-1 0 0,1 0 0,0-1 0,1 1 0,-1-1 0,0 0 0,1 0 0,3 1 0,9 5 0,1-1 0,0 0 0,30 7 0,33 4 0,87 9 0,84-4 0,-221-21 0,332 18 0,-2-32 0,-312 5 0,83-24 0,-11 2 0,-69 22 0,1 2 0,87 4 0,28-2 0,196-53 0,-4-32 0,-314 76 0,563-154 0,-534 149 0,85-10 0,-123 23 0,-1 2 0,1 1 0,-1 2 0,59 9 0,-19 2 168,95 1 0,77-11-1319,-207-2 601,-15-1-6276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24575,'16'48'0,"15"94"0,-7 47 0,-12-74 0,88 556-815,-16-122 203,-65-393 663,15 98 246,-31-233-301,2-2 0,0 1 0,13 32 0,-14-43 23,0-1 1,1 0-1,0 0 1,1 0 0,-1 0-1,2-1 1,-1 0-1,1 0 1,14 11-1,12 4 194,1-1 0,1-2 0,53 21 0,-41-20-165,364 138-672,18-27-575,-29-22 556,4-18-1,621 59 1,-781-137 571,-234-12 98,0-1-1,0-1 1,-1 0-1,1 0 1,15-4-1,-21 3 161,-1 1 0,1-1-1,-1 0 1,0 0 0,0 0 0,0 0-1,0 0 1,0-1 0,0 0-1,0 1 1,-1-1 0,1 0 0,-1 0-1,0 0 1,0-1 0,2-4-1,94-153 383,-38 68-621,61-127 53,-53 92 0,187-400 0,-91 173 0,-67 145 0,-93 201 0,-1 3 0,-1 1 0,1-1 0,-1 1 0,0-1 0,-1 0 0,2-9 0,-3 13 0,0 0 0,0 0 0,0 1 0,-1-1 0,1 0 0,0 0 0,-1 0 0,0 1 0,1-1 0,-1 0 0,0 1 0,0-1 0,0 0 0,0 1 0,0-1 0,0 1 0,0 0 0,-1-1 0,1 1 0,0 0 0,-1 0 0,1 0 0,-1 0 0,0 0 0,1 0 0,-3-1 0,-27-12 0,-1 0 0,-1 3 0,-62-15 0,52 15 0,-119-29 0,-72-14-423,-87-21-1269,-84-22 609,293 70 525,-1018-242-4153,4 27 3569,816 184 2560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24575,'0'1'0,"0"1"0,0-1 0,0 0 0,0 1 0,0-1 0,1 1 0,-1-1 0,0 0 0,1 0 0,-1 1 0,1-1 0,-1 0 0,1 0 0,-1 1 0,1-1 0,0 0 0,0 0 0,0 0 0,-1 0 0,1 0 0,0 0 0,0 0 0,1 0 0,-1 0 0,0-1 0,0 1 0,0 0 0,0-1 0,1 1 0,-1-1 0,0 1 0,0-1 0,1 0 0,-1 1 0,0-1 0,1 0 0,-1 0 0,1 0 0,-1 0 0,2 0 0,8-2 0,0 1 0,-1-1 0,1 0 0,13-6 0,-18 6 0,142-47 0,-23 6 0,161-32 0,-147 53-243,175-5 0,144 20-366,-373 7 586,556 5 23,-631-5 57,-3 0-78,-1 0 0,0 0 1,1 1-1,-1 0 0,8 2 1,-12-2 75,0-1 1,0 1-1,0 1 1,0-1-1,0 0 1,-1 0-1,1 1 1,0-1-1,0 1 1,-1-1-1,1 1 1,-1 0-1,0 0 1,1-1-1,-1 1 1,0 0-1,1 4 1,12 28 89,-9-21-128,0 0 0,1-1 0,1 1-1,8 11 1,-12-19-20,1-1 1,-1 0-1,1 0 0,0-1 0,0 1 0,1-1 0,-1 0 0,1 0 0,0 0 1,0-1-1,-1 1 0,2-1 0,-1 0 0,7 1 0,13 2 3,-1-2 0,1 0 0,43-1 0,-14-2 0,496 50-317,-436-30 212,-1 5-1,195 71 0,13 52 106,-9 24 0,-58-30 0,-219-124 18,0-1-1,1-2 1,0-2 0,1-1-1,55 10 1,-53-15 96,2-1 1,47-1-1,-73-5-95,0 0-1,0-2 1,0 0-1,0 0 1,0-2-1,0 0 1,0 0-1,-1-1 1,14-8-1,25-16-700,82-63-1,-86 54-6143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24575,'11'26'0,"0"0"0,-2 1 0,9 44 0,7 86 0,-24-147 0,31 393 0,-25 5 0,-4-151 0,-2-251 0,-2 6 0,2 1 0,0-1 0,0 0 0,5 16 0,-5-24 0,0-1 0,1 1 0,-1-1 0,1 0 0,0 0 0,0 0 0,0 0 0,0 0 0,0 0 0,1 0 0,-1-1 0,1 1 0,0-1 0,-1 1 0,1-1 0,0 0 0,1-1 0,-1 1 0,4 1 0,15 4 0,0-1 0,1-2 0,0 0 0,0-1 0,36-1 0,-48-2 0,147 6 49,195 12-386,-86 13-815,64 13 864,816 151-647,-4 41-1586,-857-176 1432,256 31 606,-519-88 703,35 2 304,-53-5-435,0 0-1,0 0 1,0-1-1,0 0 1,-1 0-1,1 0 1,0 0-1,8-5 1,-10 5 53,-1-1 0,1 0 0,-1 1 0,0-1 0,1 0 0,-1 0-1,0-1 1,0 1 0,0 0 0,-1-1 0,1 1 0,-1-1 0,1 0 0,0-2 0,11-42 591,-4-16 301,1-113-1,-8 94-747,4-90-286,6-100 0,21-1 0,51-44 0,-56 225 0,-27 87 0,1 0 0,-1 0 0,0-1 0,0 1 0,0 0 0,-1 0 0,0 0 0,0-1 0,0 1 0,-2-9 0,1 11 0,0-1 0,-1 1 0,0 0 0,0 0 0,0 0 0,0 0 0,0 1 0,0-1 0,-1 0 0,1 1 0,-1 0 0,1-1 0,-1 1 0,0 0 0,0 1 0,0-1 0,-4-1 0,-14-7 0,0 0 0,-1 2 0,-39-10 0,-75-7 0,107 21 0,-962-114-2874,932 112 2549,-351-31-3714,-917-25 1407,5 52 547,1084 12 2051,84-1 1193,59 1 1480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24575,'5'9'0,"16"24"0,10 39 0,-1 27 0,-1 36 0,5 28 0,-4 26 0,-2 10-895,-5-5 895,-3-16 0,-4-29 0,-5-34 0,-4-33 0,-13-29 0,-6-24-7296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24575,'1'11'0,"0"0"0,1 0 0,0 0 0,1 0 0,0 0 0,8 15 0,0 5 0,-8-22 0,62 165 0,-55-150 0,2-1 0,1 0 0,0-1 0,2 0 0,19 22 0,-28-38 0,0 0 0,0 0 0,1 0 0,0-1 0,13 8 0,-17-11 0,0 0 0,1-1 0,-1 1 0,0-1 0,0 0 0,1 0 0,-1-1 0,1 1 0,-1 0 0,1-1 0,-1 0 0,1 0 0,-1 0 0,0 0 0,1-1 0,-1 1 0,5-2 0,5-5 0,0 0 0,-1 0 0,0-1 0,0-1 0,-1 1 0,-1-2 0,1 0 0,8-11 0,-1 3 0,36-41 0,-3-2 0,-2-2 0,52-91 0,-60 84 0,-41 70 0,0 0 0,0 1 0,0-1 0,0 0 0,0 0 0,0 0 0,0 1 0,0-1 0,0 0 0,0 0 0,0 0 0,1 0 0,-1 0 0,0 1 0,0-1 0,0 0 0,0 0 0,0 0 0,0 0 0,1 0 0,-1 0 0,0 1 0,0-1 0,0 0 0,0 0 0,1 0 0,-1 0 0,0 0 0,0 0 0,0 0 0,0 0 0,1 0 0,-1 0 0,0 0 0,0 0 0,0 0 0,1 0 0,-1 0 0,0 0 0,0 0 0,0 0 0,0 0 0,1 0 0,-1 0 0,0-1 0,0 1 0,0 0 0,0 0 0,1 0 0,-1 0 0,0 0 0,0 0 0,0 0 0,0-1 0,0 1 0,0 0 0,1 0 0,-1 0 0,0 0 0,0-1 0,0 1 0,0 0 0,0 0 0,0 0 0,0 0 0,0-1 0,0 1 0,2 17 0,-2-15 0,-3 96-1365,1-41-5461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24575,'3'3'0,"0"1"0,0 0 0,0 1 0,-1-1 0,1 0 0,-1 1 0,0-1 0,0 1 0,-1 0 0,1 0 0,-1-1 0,1 8 0,13 66 0,9 115 0,-13 80 0,-9-206 0,-18 941-3245,8-746 6490,9-258-3245,-1-1 0,0 1 0,0-1 0,-1 1 0,1-1 0,-1 1 0,0-1 0,0 1 0,0-1 0,0 0 0,0 0 0,-1 1 0,1-1 0,-1 0 0,0 0 0,0-1 0,0 1 0,-1 0 0,1-1 0,-1 1 0,1-1 0,-1 0 0,0 0 0,0 0 0,0 0 0,0 0 0,0 0 0,0-1 0,0 0 0,0 1 0,-5 0 0,-16 4 0,0 0 0,0-1 0,0-1 0,-31 0 0,26-2 0,24-1 25,0-1-1,0 1 0,0 0 1,1 0-1,-1 1 1,0-1-1,1 1 0,-1 0 1,1 0-1,0 1 0,0-1 1,0 1-1,-5 4 1,3-1-239,1-1 1,1 1 0,-1 0-1,1 0 1,0 0 0,0 1-1,-5 12 1,-2 11-6613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1064 24575,'16'17'0,"26"39"0,-26-33 0,19 21 0,-29-38 0,0 0 0,0 0 0,0-1 0,1 0 0,0 0 0,0 0 0,14 6 0,-17-10 0,0 1 0,0-1 0,0 0 0,0 0 0,1-1 0,-1 1 0,0-1 0,0 0 0,1 0 0,-1 0 0,0-1 0,1 0 0,-1 1 0,0-1 0,0-1 0,0 1 0,0-1 0,0 1 0,5-4 0,3-2 0,0-2 0,0 1 0,-1-2 0,16-16 0,19-23 0,-3-2 0,-2-2 0,-3-1 0,-1-2 0,39-84 0,-14 5 0,60-190 0,-47 51 0,-69 252 0,2-4 0,-8 26 0,0 0 0,0 0 0,0 0 0,0 0 0,0 0 0,0 0 0,0 0 0,0 0 0,0 0 0,0 0 0,0 0 0,0 0 0,1 0 0,-1 0 0,0 0 0,0 0 0,0 0 0,0 0 0,-5 13 0,-13 31-1365,-8 9-5461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24575,'5'0'0,"1"-1"0,-1-1 0,1 1 0,-1-1 0,0 0 0,0 0 0,0 0 0,0 0 0,8-7 0,6-1 0,42-21 0,0 0 0,1 2 0,128-41 0,39 19 341,5 0-2047,-200 41-5120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24575,'5'0'0,"6"0"0,6 0 0,11 0 0,14 0 0,10 0 0,-4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431 691 24575,'-17'16'0,"-38"25"0,40-31 0,1 1 0,0 0 0,0 0 0,-22 27 0,15-8 0,1 0 0,2 1 0,1 1 0,-15 38 0,-43 142 0,53-144 0,5-13 0,-15 74 0,27-100 0,2 1 0,0 0 0,2 0 0,4 40 0,-2-64 0,-1 0 0,1-1 0,1 1 0,-1 0 0,1-1 0,0 1 0,0-1 0,1 0 0,0 0 0,-1 1 0,2-2 0,-1 1 0,1 0 0,-1-1 0,8 7 0,-8-9 0,1 1 0,0 0 0,0-1 0,0 0 0,0 0 0,0 0 0,1 0 0,-1-1 0,0 1 0,1-1 0,-1 0 0,1-1 0,0 1 0,-1-1 0,1 0 0,-1 0 0,1 0 0,0-1 0,-1 1 0,6-3 0,1 0 0,-1-1 0,0 1 0,0-2 0,0 0 0,-1 0 0,0-1 0,0 0 0,0 0 0,-1-1 0,0 0 0,0-1 0,0 0 0,-1 0 0,-1 0 0,1-1 0,-1 0 0,5-11 0,7-16 0,-1-1 0,-3-1 0,13-47 0,64-258 0,-14 49 0,-59 232 0,67-258 0,-72 253 0,-2-1 0,4-125 0,-17 96 0,2 79 0,3 28 0,4 36 0,49 257-414,149 469-1,60 42 415,-259-793 0,-6-18 0,1 1 0,0 0 0,0 0 0,0-1 0,1 1 0,-1 0 0,1-1 0,0 1 0,0-1 0,4 5 0,-6-8 0,0 0 0,0 0 0,0 0 0,0 0 0,1 0 0,-1 0 0,0 0 0,0 0 0,0 0 0,0 0 0,0 0 0,1 0 0,-1 0 0,0 0 0,0 0 0,0 0 0,0-1 0,0 1 0,1 0 0,-1 0 0,0 0 0,0 0 0,0 0 0,0 0 0,0 0 0,0 0 0,0 0 0,1-1 0,-1 1 0,0 0 0,0 0 0,0 0 0,0 0 0,0 0 0,0-1 0,0 1 0,0 0 0,0 0 0,0 0 0,0 0 0,0 0 0,0-1 0,0 1 0,0 0 0,0 0 0,0 0 0,0 0 0,0 0 0,0-1 0,0 1 0,0 0 0,0 0 0,0 0 0,0 0 0,0-1 0,0-52-1227,-2 20-4908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2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24575,'9'0'0,"24"0"0,19 0 0,17 0 0,10 0 0,7 0 0,8 0 0,-2 0 0,-13 0 0,-14 0 0,-13 0 0,-11 0 0,-7 0 0,-6 0 0,4 0 0,-5 0-8191</inkml:trace>
  <inkml:trace contextRef="#ctx0" brushRef="#br0" timeOffset="1">1285 0 24575,'5'0'0,"7"0"0,15 0 0,13 5 0,9 2 0,2-1 0,-4 4 0,-4 0 0,-5-2 0,-4-2 0,-3-2 0,-2-2 0,4-1 0,1-1 0,-5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3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24575,'4'0'0,"7"0"0,11 0 0,12 0 0,0 0-8191</inkml:trace>
  <inkml:trace contextRef="#ctx0" brushRef="#br0" timeOffset="1">884 59 24575,'10'0'0,"8"0"0,10 0 0,6 0 0,2 0 0,4 0 0,6 0 0,8 0 0,6 0 0,22 0 0,20-5 0,-6-1-8191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3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24575,'5'0'0,"6"0"0,7 0 0,4 5 0,14 1 0,10 0 0,17 4 0,-3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6:3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24575,'4'0'0,"7"0"0,2 0-8191</inkml:trace>
  <inkml:trace contextRef="#ctx0" brushRef="#br0" timeOffset="1">599 1 24575,'19'5'0,"22"6"0,17 11 0,19 2 0,1-4 0,7 1 0,-6-4 0,-12-5 0,-13-4 0,-10-4 0,-12-2-8191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24575,'3'0'0,"18"0"0,53 0 0,75-5 0,63-7 0,35-6 0,13-5 0,-13-7 0,-26-5 0,-42 0 0,-43 4 0,-42 2 0,-34 3 0,-28 7 0,-19 6-8191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24575,'0'0'0,"0"2"0,10 14 0,22 34 0,23 48 0,15 44 0,7 36 0,-5 29 0,-12 14 0,-19-4 0,-19-20 0,-19-30 0,-12-33 0,-4-37 0,-1-35 0,3-29-8191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24575,'4'8'0,"26"41"0,69 86 0,51 36 0,-111-128 0,-33-36 0,20 22 0,35 31 0,-76-74 0,0-1 0,2 0 0,-1-1 0,2 0 0,0-1 0,1 0 0,-9-20 0,0-4 0,2 0 0,-14-49 0,26 72 0,1-1 0,1 1 0,1-1 0,0 0 0,2 1 0,0-1 0,1 0 0,5-36 0,-3 43 0,1-1 0,1 1 0,0-1 0,0 1 0,2 0 0,-1 1 0,1-1 0,1 1 0,0 0 0,1 1 0,0 0 0,0 0 0,19-16 0,-11 13 0,0 1 0,1 1 0,0 0 0,1 1 0,0 1 0,1 0 0,0 2 0,1 0 0,-1 1 0,1 1 0,0 1 0,0 1 0,1 0 0,-1 2 0,1 0 0,-1 1 0,0 1 0,1 1 0,36 9 0,-50-9 0,1 1 0,-1 0 0,0 0 0,0 1 0,0 0 0,0 0 0,-1 1 0,0-1 0,0 1 0,0 1 0,0-1 0,6 9 0,-5-4 0,0 0 0,-1 1 0,0 0 0,0 0 0,-1 1 0,-1-1 0,4 14 0,0 15 0,-1 0 0,-2 1 0,0 66 0,-5-101 0,1 96-455,-5-1 0,-22 131 0,24-217-6371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24575,'1'2'0,"-1"1"0,1-1 0,0 1 0,0-1 0,0 0 0,0 0 0,0 1 0,0-1 0,0 0 0,1 0 0,-1 0 0,3 2 0,5 9 0,43 73 0,-5 3 0,-3 2 0,-5 1 0,-3 2 0,26 113 0,-18-16 0,32 327 0,-69-456 0,-3 0 0,-2 0 0,-8 82 0,5-137 0,0 1 0,0 0 0,-1 1 0,0-1 0,-4 12 0,6-19 0,-1 0 0,1 0 0,-1 0 0,1 1 0,-1-1 0,1 0 0,-1 0 0,0 0 0,0 0 0,0 0 0,1 0 0,-1 0 0,0-1 0,0 1 0,0 0 0,0 0 0,-1-1 0,1 1 0,0-1 0,0 1 0,0-1 0,0 1 0,-1-1 0,1 0 0,0 1 0,0-1 0,-1 0 0,1 0 0,0 0 0,-1 0 0,1 0 0,0 0 0,0 0 0,-1-1 0,-1 0 0,-5-2 0,0-2 0,1 1 0,0-1 0,0 0 0,0 0 0,1-1 0,-1 0 0,1 0 0,1 0 0,-1-1 0,-8-13 0,-6-11 0,1-1 0,1-1 0,2-1 0,1 0 0,2-1 0,1 0 0,2-1 0,1 0 0,-5-54 0,7 25 0,4 1 0,2-1 0,3 1 0,17-104 0,-7 103 0,3 1 0,3 0 0,2 1 0,4 2 0,40-79 0,-42 99 0,2 2 0,1 0 0,2 2 0,1 1 0,2 1 0,2 1 0,1 2 0,53-40 0,-73 62 0,0 1 0,1 0 0,0 1 0,0 1 0,0 0 0,1 1 0,0 0 0,1 1 0,-1 1 0,20-3 0,-31 7 0,1 0 0,-1-1 0,1 1 0,-1 1 0,1-1 0,-1 1 0,0-1 0,1 1 0,-1 1 0,0-1 0,0 0 0,0 1 0,0 0 0,0 0 0,0 0 0,0 1 0,0-1 0,-1 1 0,0 0 0,1 0 0,-1 0 0,0 0 0,0 1 0,-1-1 0,1 1 0,-1 0 0,0 0 0,1 0 0,-2 0 0,1 0 0,2 8 0,-1 2 0,0 0 0,-1 0 0,0 0 0,-1 0 0,-1 0 0,0 0 0,-1 0 0,-1 0 0,-3 15 0,-2 0 57,-2 0 0,0-1 0,-2 0 0,-1 0 0,-32 50 0,14-32-626,-2-1 0,-52 54 0,29-42-6257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27 24575,'-5'0'0,"-108"-14"0,-1 5 0,0 6 0,0 4 0,0 6 0,0 4 0,-111 26 0,189-29 0,1 1 0,0 1 0,1 2 0,-34 17 0,60-26 0,1 1 0,0 1 0,0 0 0,0 0 0,-6 6 0,11-9 0,0-1 0,1 1 0,0 0 0,-1 0 0,1 0 0,0-1 0,0 1 0,0 0 0,0 0 0,0 1 0,0-1 0,1 0 0,-1 0 0,1 0 0,-1 0 0,1 1 0,0-1 0,0 0 0,0 0 0,0 1 0,0-1 0,1 4 0,1-1 0,0 1 0,1-1 0,-1-1 0,1 1 0,0 0 0,0-1 0,1 1 0,-1-1 0,1 0 0,0 0 0,6 5 0,11 6 0,25 17 0,-37-27 0,259 140 0,-208-115 0,-40-20 0,46 25 0,-62-32 0,0 0 0,0 0 0,0 0 0,0 0 0,0 1 0,-1 0 0,1-1 0,-1 1 0,0 1 0,5 7 0,-8-10 0,1 1 0,0-1 0,-1 0 0,1 1 0,-1-1 0,0 0 0,0 1 0,0-1 0,0 0 0,0 1 0,0-1 0,-1 0 0,1 0 0,-1 1 0,0-1 0,0 0 0,1 0 0,-1 0 0,-1 0 0,1 0 0,0 0 0,-3 4 0,-4 3 0,0 0 0,0-1 0,-1 0 0,0 0 0,-1-1 0,-15 10 0,-24 12 114,-3-2 0,-83 32 0,-118 26-1821,102-42-5119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06:5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1 815 24575,'1'-3'0,"0"1"0,0-1 0,0 1 0,1 0 0,-1-1 0,1 1 0,-1 0 0,1 0 0,0 0 0,0 0 0,0 0 0,0 0 0,0 0 0,1 1 0,-1-1 0,4-1 0,2-3 0,91-64 0,-57 42 0,-2-1 0,-1-2 0,40-42 0,-60 53 0,-2-1 0,0 0 0,20-35 0,-32 46 0,0 0 0,0 0 0,-1 0 0,0-1 0,-1 1 0,0-1 0,-1 0 0,0 0 0,0 0 0,-1 0 0,-1-14 0,0 23 0,0 0 0,0 0 0,-1 0 0,1 0 0,0 0 0,-1 0 0,1 0 0,-1 0 0,0 0 0,0 0 0,0 0 0,0 1 0,0-1 0,0 0 0,0 0 0,0 1 0,-1-1 0,1 1 0,-1-1 0,1 1 0,-1 0 0,1 0 0,-1-1 0,0 1 0,0 0 0,0 1 0,1-1 0,-1 0 0,0 0 0,0 1 0,0-1 0,0 1 0,0 0 0,0-1 0,0 1 0,0 0 0,0 0 0,-4 1 0,-1 0 0,-1 0 0,1 0 0,0 1 0,0 0 0,1 0 0,-1 1 0,0 0 0,1 0 0,-1 0 0,-5 5 0,3 0 0,0 0 0,1 0 0,0 0 0,1 1 0,-1 0 0,2 1 0,-1-1 0,1 1 0,1 1 0,0-1 0,0 1 0,1 0 0,-4 18 0,-1 9 0,2 1 0,-3 67 0,4-12 0,5 1 0,13 121 0,-10-194 0,2-1 0,1 1 0,0-1 0,2 0 0,0-1 0,2 0 0,0 0 0,1 0 0,21 29 0,-22-36 0,1-2 0,1 1 0,0-1 0,0-1 0,1 0 0,0 0 0,1-1 0,0-1 0,0 0 0,1-1 0,0 0 0,1-1 0,-1-1 0,21 5 0,-20-6 0,0-1 0,0-1 0,0 0 0,0-1 0,0-1 0,1 0 0,-1-1 0,0 0 0,24-7 0,-29 5 0,0 0 0,-1-1 0,1 0 0,-1-1 0,0 0 0,-1 0 0,1-1 0,-1 0 0,0-1 0,0 0 0,-1 0 0,0 0 0,0-1 0,-1 0 0,7-11 0,-2 0 0,-1 0 0,-2-1 0,1 0 0,-2 0 0,7-30 0,12-108 0,-17 37 0,-7-156 0,-4 174 0,2 69 0,-2 1 0,-1-1 0,-13-54 0,115 373 0,24-6 0,-29-97 0,152 219 0,-236-386 0,-2-2 0,0 0 0,1-1 0,20 21 0,-29-32 0,0-1 0,0 0 0,0 1 0,1-1 0,-1 0 0,0 0 0,0 0 0,0 1 0,0-1 0,1 0 0,-1 0 0,0 1 0,0-1 0,0 0 0,1 0 0,-1 0 0,0 0 0,0 0 0,1 1 0,-1-1 0,0 0 0,0 0 0,1 0 0,-1 0 0,0 0 0,1 0 0,-1 0 0,0 0 0,0 0 0,1 0 0,-1 0 0,0 0 0,1 0 0,-1 0 0,0 0 0,0 0 0,1 0 0,-1-1 0,0 1 0,0 0 0,1 0 0,-1 0 0,0 0 0,0 0 0,1-1 0,-1 1 0,0 0 0,0 0 0,0 0 0,1-1 0,-1 1 0,0 0 0,0 0 0,0-1 0,0 1 0,0-1 0,1-6 0,-1-1 0,0 1 0,0-1 0,-1 1 0,0-1 0,0 1 0,-1-1 0,-4-12 0,-1-8 0,-12-57 0,-47-260 0,39-32 0,28 333 0,1 0 0,3 0 0,1 0 0,2 1 0,2 0 0,24-65 0,-26 92 0,0 0 0,1 1 0,0 0 0,1 1 0,1 0 0,1 1 0,0 0 0,0 0 0,1 2 0,26-20 0,-2-4-1365,-20 17-5461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24575,'0'6'0,"0"0"0,1 1 0,0-1 0,0 0 0,0-1 0,3 8 0,4 13 0,148 518 0,-18-71 0,-109-367 0,41 175 0,-68-269 0,-6-13 0,-10-23 0,-24-51 0,4-1 0,-26-84 0,-27-170 0,70 246 0,-9-121 0,25 177 0,0-1 0,2 0 0,1 1 0,1-1 0,2 1 0,0 0 0,2 0 0,12-30 0,-14 46 0,1 0 0,0 0 0,1 0 0,1 1 0,0 0 0,0 0 0,1 1 0,0 0 0,1 1 0,0 0 0,0 1 0,1 0 0,20-12 0,-17 13 0,1 1 0,-1 0 0,1 1 0,0 0 0,0 1 0,0 1 0,1 1 0,-1 0 0,1 1 0,-1 0 0,25 3 0,-20 1 0,0 0 0,0 1 0,-1 1 0,1 1 0,-1 0 0,0 2 0,-1 0 0,0 1 0,26 18 0,-31-18 0,-1 0 0,-1 0 0,1 2 0,-2-1 0,1 1 0,-2 1 0,1 0 0,-2 0 0,0 1 0,0 0 0,-1 0 0,0 1 0,6 19 0,-9-17 38,-1 0 0,0 0 0,-1 0 0,-1 0 0,-1 0 0,0 0 0,0 0 0,-6 24 0,1-12-465,-2 0 0,-1 0 1,-22 49-1,-8-2-6399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24575,'-7'4'0,"-20"12"0,0 0 0,1 2 0,1 1 0,0 1 0,-34 37 0,16-9 0,-60 87 0,75-96 0,2 1 0,2 2 0,2 0 0,1 1 0,-21 68 0,39-100 0,0 0 0,1 0 0,0 0 0,1 1 0,0-1 0,0 0 0,3 15 0,-2-21 0,1-1 0,0 1 0,0-1 0,1 0 0,-1 1 0,1-1 0,0 0 0,0 0 0,0 0 0,1 0 0,-1 0 0,1-1 0,0 1 0,0-1 0,1 1 0,-1-1 0,0 0 0,1-1 0,0 1 0,4 2 0,1-1 0,0 0 0,0 0 0,1-1 0,-1 0 0,1-1 0,0 0 0,0 0 0,0-1 0,0-1 0,0 0 0,0 0 0,17-3 0,4-2 0,1-2 0,50-18 0,-25 5 0,-1-3 0,-1-3 0,58-37 0,-77 41 0,-1-3 0,-1 0 0,-1-2 0,-2-2 0,38-43 0,-61 63 0,0-1 0,0 0 0,-1 0 0,0-1 0,-1 1 0,0-2 0,-1 1 0,0-1 0,5-19 0,-9 30 0,-1 0 0,0 0 0,0 0 0,0 0 0,0-1 0,0 1 0,0 0 0,0 0 0,0 0 0,0 0 0,-1-1 0,1 1 0,0 0 0,-1 0 0,0-2 0,-3 4 0,0 11 0,3-3 0,1-1 0,0 1 0,0-1 0,1 1 0,0-1 0,1 1 0,-1-1 0,2 0 0,4 13 0,3 2 0,0-1 0,16 25 0,-11-25 31,0-1 0,2 0 0,0-2 0,1 1 0,1-2 0,0-1 0,1 0 0,2-1 1,-1-2-1,32 17 0,-18-14-275,2-1 0,0-1 0,1-2 0,1-2 1,-1-2-1,45 6 0,6-7-6582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1464 1 24575,'-3'2'0,"1"0"0,0 0 0,0 0 0,0 0 0,0 1 0,1-1 0,-3 6 0,3-7 0,-16 26 0,1 1 0,-24 59 0,35-75 0,1 1 0,1 0 0,0 0 0,0 0 0,2 0 0,-1 0 0,2 0 0,-1 0 0,5 27 0,-4-36 0,1 1 0,0-1 0,0 0 0,0 0 0,1 0 0,0 0 0,0 0 0,0 0 0,0 0 0,0-1 0,1 1 0,-1-1 0,1 0 0,0 1 0,0-1 0,0 0 0,1-1 0,-1 1 0,1-1 0,6 4 0,-5-4 0,-1 0 0,1-1 0,0 0 0,0 0 0,0 0 0,0-1 0,0 1 0,0-1 0,1 0 0,-1-1 0,0 1 0,0-1 0,0 0 0,0-1 0,0 1 0,-1-1 0,7-2 0,4-4 0,-1 0 0,0 0 0,0-2 0,-1 1 0,0-2 0,-1 0 0,0 0 0,-1-1 0,0 0 0,-1-1 0,-1 0 0,0-1 0,0 0 0,-2-1 0,1 1 0,-2-1 0,0-1 0,-1 1 0,-1-1 0,5-24 0,-8 31 0,1 9 0,4 15 0,-1 0 0,78 173 0,-40-94 0,46 144 0,-83-217 0,-1 1 0,0 0 0,-2 0 0,0 0 0,-2 0 0,-2 35 0,0-44 0,-1 0 0,-1-1 0,0 1 0,0-1 0,-1 0 0,-1 0 0,0 0 0,-1 0 0,0-1 0,-1 0 0,0 0 0,-1-1 0,-10 11 0,-1-2 0,-1-1 0,0-1 0,-1 0 0,-44 25 0,9-13 0,0-1 0,-61 19 0,-17-3-155,-2-5 1,-224 33-1,-286-11-1986,409-52-3445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24 583 24575,'0'1'0,"1"-1"0,0 1 0,0 0 0,0-1 0,0 1 0,0-1 0,0 1 0,0-1 0,0 0 0,0 0 0,0 1 0,0-1 0,1 0 0,-1 0 0,0 0 0,2 0 0,-2 0 0,12 0 0,0 0 0,0 0 0,1-1 0,-1-1 0,25-7 0,64-26 0,-97 33 0,48-19 0,-1-3 0,0-2 0,-2-2 0,-1-2 0,-2-2 0,84-74 0,-120 95 0,-1 1 0,0-1 0,-1-1 0,0 0 0,12-21 0,-19 30 0,0-1 0,-1 0 0,1 1 0,-1-1 0,0 0 0,0 0 0,0 0 0,0 0 0,-1 1 0,0-1 0,1 0 0,-2 0 0,1 0 0,0 0 0,-1 0 0,1 0 0,-1 0 0,0 0 0,-1 0 0,1 1 0,-1-1 0,1 0 0,-1 1 0,0-1 0,-3-3 0,0 1 0,-1 1 0,1 0 0,0 0 0,-1 0 0,0 1 0,0 0 0,-1 0 0,1 0 0,-14-5 0,3 3 0,0 1 0,-1 0 0,-21-2 0,9 3 0,1 1 0,-1 2 0,1 1 0,-1 2 0,1 0 0,-1 2 0,1 1 0,0 2 0,1 1 0,-1 1 0,2 1 0,-1 1 0,2 2 0,-1 1 0,-39 28 0,57-36 0,1 1 0,0 0 0,0 0 0,1 1 0,0 0 0,0 0 0,1 1 0,0-1 0,0 2 0,-7 17 0,11-22 0,0 1 0,1-1 0,0 0 0,0 1 0,0-1 0,1 1 0,0-1 0,0 1 0,0-1 0,1 1 0,0-1 0,0 1 0,0-1 0,1 0 0,0 1 0,0-1 0,0 0 0,0 0 0,1-1 0,0 1 0,0 0 0,5 6 0,2 0 0,0-1 0,0 0 0,1-1 0,0 0 0,0 0 0,1-1 0,15 7 0,1 0 0,1-2 0,40 12 0,-12-9 0,0-2 0,0-3 0,89 6 0,-66-13 0,0-4 0,84-11 0,-137 9 0,0-1 0,-1-2 0,1-1 0,33-12 0,-59 18 0,1-1 0,0 1 0,-1-1 0,1 0 0,0 1 0,-1-1 0,1 0 0,-1 0 0,1 0 0,-1 0 0,0 0 0,1 0 0,-1-1 0,0 1 0,0 0 0,0-1 0,0 1 0,0-1 0,0 1 0,0-1 0,0 1 0,0-4 0,-1 3 0,0 1 0,-1-1 0,1 1 0,-1-1 0,0 0 0,1 1 0,-1-1 0,0 1 0,0 0 0,0-1 0,0 1 0,0 0 0,0-1 0,0 1 0,-1 0 0,1 0 0,0 0 0,-1 0 0,1 0 0,-1 0 0,-1 0 0,-27-14-1365,1 3-5461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0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7692 6999 24575,'-12'4'0,"6"0"0,-85 55 0,53-32 0,-103 68 0,-52 35 0,-51 31-208,-566 309-1829,594-364 1641,-445 149 0,428-190 396,-273 39 0,-245-18 0,462-66 0,219-15 0,-245 21 0,222-14 0,-118 31 0,-46 16 3037,146-43-3037,0-5 0,-200-5 0,293-8 0,1 0 0,1-2 0,-1 1 0,0-2 0,1 0 0,0-2 0,-16-7 0,-102-65 0,109 64 0,-47-32 0,-87-74 0,121 86 0,1-1 0,1-1 0,-48-67 0,2-16 0,-79-153 0,115 180 0,4-1 0,-45-151 0,36 48 0,-28-216 0,14-211 0,55 82 0,34 3 0,-16 153 0,-12 309 0,-4 1 0,-3 0 0,-21-76 0,-1 42 0,-4 2 0,-5 1 0,-58-106 0,53 125 0,-79-159 0,18-10 0,72 137 0,5-2 0,5-1 0,-17-211 0,31-382 0,16 608 0,34-197 0,-23 235 0,3 1 0,3 0 0,51-113 0,-70 178 0,22-48 0,1 2 0,54-78 0,-73 121 0,0 1 0,0-1 0,1 1 0,0 0 0,0 0 0,0 1 0,1 0 0,0 0 0,0 1 0,0 0 0,0 0 0,11-2 0,11-2 0,0 1 0,44-4 0,-70 11 0,176-16 0,75 7 0,73 5-292,62-2-876,779-44-322,-6-85 438,-748 58 1052,-50-3-135,-61 5-406,-9-5 383,102-25 425,-364 98 335,0 0 0,55-2 0,-72 8-361,1 1-1,-1 1 0,0 1 0,0 1 1,1 0-1,-1 1 0,21 8 1,-8 0-105,0 2 1,-1 1-1,46 32 1,72 71 157,-55-36-365,-4 3 0,-5 4 0,-3 4-1,-4 3 1,-4 3 0,-5 3 0,-4 3 0,-5 3 0,-5 2-1,42 127 1,-37-54-106,-8 3 1,-9 2-1,27 302 0,-47-162-346,-28 411 0,-46-121 275,1 3 186,55 496-829,11-931-3563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30 528 24575,'5'9'0,"55"118"0,14 41 0,433 1244-684,-506-1412 684,-2-10 0,-6-29 0,-146-535-79,-48 11-125,69 251 204,-8-22 0,139 331 0,-10-23 0,2-1 0,-8-39 0,15 59 0,1 0 0,0 0 0,1 0 0,0-1 0,0 1 0,0 0 0,1-1 0,0 1 0,1 0 0,-1 0 0,2 0 0,-1 0 0,1 0 0,3-6 0,-1 5 0,0 1 0,1 1 0,-1-1 0,1 1 0,1 0 0,-1 0 0,1 1 0,0 0 0,0 0 0,1 0 0,15-6 0,9-2 0,0 1 0,1 2 0,45-9 0,163-14 0,87 20-186,1111 45-1270,-1365-29 1381,149 11 45,-201-9 30,-23-5 0,1 0 0,0 0 0,0 0 0,0 0 0,0 0 0,0 0 0,0 0 0,-1 0 0,1 0 0,0 0 0,0 0 0,0 0 0,0 0 0,0 0 0,0 0 0,-1 0 0,1 0 0,0 0 0,0 0 0,0 0 0,0 1 0,0-1 0,0 0 0,0 0 0,0 0 0,-1 0 0,1 0 0,0 0 0,0 0 0,0 0 0,0 1 0,0-1 0,0 0 0,0 0 0,0 0 0,0 0 0,0 0 0,0 0 0,0 1 0,0-1 0,0 0 0,0 0 0,0 0 0,0 0 0,0 0 0,0 0 0,0 1 0,0-1 0,0 0 0,0 0 0,0 0 0,0 0 0,0 0 0,0 0 0,0 0 0,0 1 0,0-1 0,1 0 0,-1 0 0,0 0 0,0 0 0,0 0 0,0 0 0,0 0 0,0 0 0,0 0 0,0 0 0,1 1 0,-1-1 0,-76 17 0,-88 15 0,-396 101 623,419-91-152,-260 115 0,295-101-79,95-49-366,0 0-1,1 0 1,0 1 0,1 0-1,0 1 1,-14 16-1,21-21-25,0-1 0,0 0 0,0 1 0,0-1 0,0 1 0,1 0 0,-1-1 0,1 1 0,0 0 0,1 0 0,-1 0 0,0 0 0,1 0 0,0 0 0,0 0 0,0 0 0,1 0 0,-1 0 0,1 0 0,0-1 0,0 1 0,0 0 0,1 0 0,-1-1 0,1 1 0,0 0 0,0-1 0,0 0 0,3 4 0,6 6 0,-1-1 0,2 0 0,0-1 0,0-1 0,27 19 0,12 3 58,1-3 0,2-1 0,0-3-1,71 22 1,-15-14 87,146 26-1,-144-41-144,116 4 0,-155-19 0,1-4 0,121-17 0,-134 10 0,-107 36 0,-68 55 0,107-78 0,0 1 0,1 0 0,0 0 0,0 1 0,0-1 0,1 1 0,0 1 0,0-1 0,1 1 0,0-1 0,-6 17 0,5-4 0,0 1 0,2 0 0,-3 31 0,4-29 0,-4 48 0,3 0 0,3 0 0,14 112 0,-10-162 0,0-1 0,1 1 0,1-1 0,2 0 0,14 30 0,-14-36 0,0-1 0,1 0 0,0-1 0,1 0 0,1 0 0,-1-1 0,2-1 0,16 13 0,-3-6-341,0-2 0,1-1-1,52 20 1,87 19-6485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1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24575,'0'0'0,"0"0"0,17-6 0,-5 0 0,12-1 0,0 1 0,1 1 0,-1 1 0,1 1 0,28 0 0,1 3 0,76 12 0,-50 0 0,0 4 0,-2 4 0,0 2 0,87 40 0,-76-22 0,-1 4 0,-2 4 0,89 67 0,-81-43 0,-4 3 0,-3 4 0,-3 3 0,-5 5 0,-3 2 0,101 155 0,-123-157 0,-3 1 0,57 139 0,-107-225 0,5 10 0,-1 2 0,0-1 0,-1 1 0,0-1 0,-1 1 0,-1 0 0,2 17 0,-4-30 0,0 1 0,-1 0 0,1 0 0,0 0 0,0-1 0,-1 1 0,1 0 0,-1 0 0,0-1 0,1 1 0,-1 0 0,0-1 0,0 1 0,0 0 0,0-1 0,0 0 0,0 1 0,-1-1 0,-1 3 0,2-4 0,-1 1 0,1-1 0,0 1 0,0-1 0,-1 1 0,1-1 0,0 0 0,0 0 0,-1 0 0,1 0 0,0 0 0,-1 0 0,1 0 0,0 0 0,-2 0 0,-1-2 0,0 1 0,0 0 0,0-1 0,0 0 0,0 0 0,1 0 0,-4-2 0,-107-86 0,-18-22 0,-140-156 0,217 206 0,3-2 0,3-2 0,2-2 0,-66-134 0,83 135 0,-30-103 0,47 126 0,3-1 0,2 0 0,-5-66 0,13 101 0,0 0 0,0 0 0,1 0 0,0 0 0,1 0 0,0 0 0,3-11 0,-3 17 0,-1 1 0,1 0 0,-1-1 0,1 1 0,0 0 0,0 0 0,1 0 0,-1 0 0,1 0 0,-1 0 0,1 1 0,0-1 0,0 1 0,0 0 0,0 0 0,0 0 0,1 0 0,-1 0 0,1 1 0,-1 0 0,7-2 0,-4 2 0,1 0 0,0 0 0,0 1 0,0 0 0,0 1 0,0-1 0,0 1 0,0 0 0,0 1 0,0 0 0,0 0 0,12 6 0,0 1 0,-1 1 0,0 1 0,19 16 0,2 6 0,-1 0 0,-2 3 0,-2 1 0,-1 1 0,-2 2 0,-1 2 0,-3 0 0,38 79 0,-25-32 0,-4 1 0,-4 2 0,31 152 0,-62-242 0,25 149 0,-26-147 0,0-17 0,1-25 0,60-477 0,-51 443 0,148-810 0,-151 856 0,-1-1 0,1 0 0,20-50 0,-27 77 0,0 0 0,0 0 0,0 0 0,0 0 0,0 0 0,0 0 0,0-1 0,0 1 0,0 0 0,0 0 0,0 0 0,0 0 0,0 0 0,0 0 0,0 0 0,0 0 0,0-1 0,1 1 0,-1 0 0,0 0 0,0 0 0,0 0 0,0 0 0,0 0 0,0 0 0,0 0 0,0 0 0,0 0 0,0 0 0,1 0 0,-1 0 0,0 0 0,0 0 0,0 0 0,0 0 0,0 0 0,0 0 0,0 0 0,0 0 0,1 0 0,-1 0 0,0 0 0,0 0 0,0 0 0,0 0 0,0 0 0,0 0 0,0 0 0,0 0 0,1 0 0,-1 0 0,0 0 0,0 0 0,0 0 0,3 9 0,1 21 0,-1 63 0,-15 168 0,-39 94 0,-35 60-1365,82-402-5461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1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24575,'1'-5'0,"-1"-1"0,1 0 0,0 1 0,1-1 0,-1 1 0,4-8 0,2-10 0,27-105 0,52-169 0,-80 281 0,-6 16 0,1 0 0,-1 0 0,0-1 0,0 1 0,0 0 0,0 0 0,0 0 0,0 0 0,0 0 0,0 0 0,0-1 0,0 1 0,0 0 0,0 0 0,1 0 0,-1 0 0,0 0 0,0 0 0,0 0 0,0 0 0,0 0 0,0-1 0,1 1 0,-1 0 0,0 0 0,0 0 0,0 0 0,0 0 0,0 0 0,1 0 0,-1 0 0,0 0 0,0 0 0,0 0 0,0 0 0,0 0 0,1 0 0,-1 0 0,0 0 0,0 0 0,0 1 0,0-1 0,2 2 0,-1 1 0,0 0 0,0 0 0,-1-1 0,1 1 0,-1 0 0,1 0 0,-1 5 0,13 322 0,-10-163 0,17 194-1365,-4-186-5461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7:27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237 168 24575,'-3'-2'0,"-3"-6"0,-6-10 0,-6-8 0,-6-6 0,0 0 0,3 4 0,3 8 0,2 18 0,-2 40 0,-2 44 0,-2 33 0,4 20 0,8-5 0,5-25 0,3-31-8191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882-2FC6-9F0B-E8E3-6A3FD756D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4F4C2-0DEA-B9AC-CA6A-B1B7741A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529D-7BC3-91EB-A3F5-C24B9AA1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79BB-0320-5B21-90F5-0250860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CEF0-A846-CBC9-0E9C-5A5D2043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4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9502-3275-1240-D8DF-C8CAD018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3F96-2A5E-9A15-C444-ECC159BCC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2133-A421-503C-4334-B328415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D0A6-4111-7BF4-6D28-36934158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F38C-4E99-1AA2-0EF9-2F4CCDB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6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A3382-FE46-BAA9-5FC6-C8B3CA514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7A47A-16AC-8204-0192-BE005C620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9B4-3CC8-1FDA-A80D-A7B67ED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A5A7-0FF2-B1A1-6669-B6874D0D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845B-B65F-7E9A-5522-4CCBF7AF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0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B81B-D3FD-D1A5-9D3C-5D85F0F5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0540-1488-2F3D-B63E-30B5BDE6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9A2B-DA46-AFA7-5FD2-C4E95B2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34FE-68C9-FF68-3F8E-4010F433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DB00-DAF3-165B-31D6-029978E6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8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FB96-ED04-537C-CDC4-55D7CC29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FF08-6305-AB78-1737-65F41F8FE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E19D-BF7C-4C3F-19F4-F01A4D0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61BE-FFA3-2FE3-E90C-C5DE8AB7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65ED-D1B0-33D2-04A0-4CAA355A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17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CEFC-4AEB-FB0C-8ECF-1E8066E7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27F1-13C2-47D0-4BA5-71242686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7300-A37B-DC02-6AA4-D6AB7DC8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D6C35-C591-7DE3-F3D1-A48E7203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2DDD-9F04-7FB3-3BBF-968F09C4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BAD5-5903-3997-DF99-52329687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04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49EC-7EED-9312-625A-9D542E2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1303-47B6-C902-723D-33C3686A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848E-B354-5E12-383F-C51488DAD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96F7C-0592-F91A-6A6C-891ADD89C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58FB5-DCFD-4A6B-5466-C0E31ED86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029BC-B6AE-56CF-81DD-78537218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E818-5AD3-E8F4-3AA7-B5191E19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E949D-23BF-EA83-BDF2-F4BD4F05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8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E94D-EA37-A7FA-B8C5-3645C65F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B40D9-FFFE-C249-11B3-AEE91C7A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42D9D-A4B2-FE04-9645-F530CF6C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A6E2C-B246-EB3A-A159-18961457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92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CC4FB-B8DB-4448-F899-2485FD68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E302-9166-025E-A07E-E6B98A31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D94EF-51FE-A789-1F97-855D5CB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3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FE88-5A66-FCD2-E31A-62F8834F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57F3-C531-6248-9FC8-151FF7B4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664A-AE61-1E3F-F7BE-5AA3E8AD6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DF1C-B4DB-507A-1F47-E8CD2C0C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93B9B-F1C9-9B91-436D-46E69B63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EFC6-7E9E-0967-E89F-3D4D9B2F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8BD3-C1E4-DCE0-3522-65386F75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2CDDF-BAC3-B7E1-73E4-56A0526AC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A479B-88C7-183C-EDEF-B7F812B6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D773-CA13-8302-E7F5-127D10D2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7B16-5628-4418-DD00-FFE8316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25CE-01F9-D416-C3A7-24B75982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5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B0654-C132-9315-EFCF-EA31CD0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0366-EC23-B4E6-DEB1-CD82F3BE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11DA-2871-DD6F-2BA5-CCAD917D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0FB1-A9E1-4513-BEDC-F805C6980F05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B1E3-F0A5-65EA-160D-A45B46219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ADC9-F008-5136-5BC4-83D9F3C2D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8BF3-92FF-4F09-A7A6-45BBBEF38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39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21" Type="http://schemas.openxmlformats.org/officeDocument/2006/relationships/image" Target="../media/image63.png"/><Relationship Id="rId42" Type="http://schemas.openxmlformats.org/officeDocument/2006/relationships/customXml" Target="../ink/ink74.xml"/><Relationship Id="rId47" Type="http://schemas.openxmlformats.org/officeDocument/2006/relationships/image" Target="../media/image76.png"/><Relationship Id="rId63" Type="http://schemas.openxmlformats.org/officeDocument/2006/relationships/image" Target="../media/image84.png"/><Relationship Id="rId68" Type="http://schemas.openxmlformats.org/officeDocument/2006/relationships/customXml" Target="../ink/ink87.xml"/><Relationship Id="rId84" Type="http://schemas.openxmlformats.org/officeDocument/2006/relationships/image" Target="../media/image93.png"/><Relationship Id="rId89" Type="http://schemas.openxmlformats.org/officeDocument/2006/relationships/customXml" Target="../ink/ink98.xml"/><Relationship Id="rId16" Type="http://schemas.openxmlformats.org/officeDocument/2006/relationships/customXml" Target="../ink/ink61.xml"/><Relationship Id="rId11" Type="http://schemas.openxmlformats.org/officeDocument/2006/relationships/image" Target="../media/image58.png"/><Relationship Id="rId32" Type="http://schemas.openxmlformats.org/officeDocument/2006/relationships/customXml" Target="../ink/ink69.xml"/><Relationship Id="rId37" Type="http://schemas.openxmlformats.org/officeDocument/2006/relationships/image" Target="../media/image71.png"/><Relationship Id="rId53" Type="http://schemas.openxmlformats.org/officeDocument/2006/relationships/image" Target="../media/image79.png"/><Relationship Id="rId58" Type="http://schemas.openxmlformats.org/officeDocument/2006/relationships/customXml" Target="../ink/ink82.xml"/><Relationship Id="rId74" Type="http://schemas.openxmlformats.org/officeDocument/2006/relationships/customXml" Target="../ink/ink90.xml"/><Relationship Id="rId79" Type="http://schemas.openxmlformats.org/officeDocument/2006/relationships/customXml" Target="../ink/ink93.xml"/><Relationship Id="rId5" Type="http://schemas.openxmlformats.org/officeDocument/2006/relationships/image" Target="../media/image55.png"/><Relationship Id="rId90" Type="http://schemas.openxmlformats.org/officeDocument/2006/relationships/image" Target="../media/image96.png"/><Relationship Id="rId95" Type="http://schemas.openxmlformats.org/officeDocument/2006/relationships/customXml" Target="../ink/ink101.xml"/><Relationship Id="rId22" Type="http://schemas.openxmlformats.org/officeDocument/2006/relationships/customXml" Target="../ink/ink64.xml"/><Relationship Id="rId27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image" Target="../media/image52.png"/><Relationship Id="rId8" Type="http://schemas.openxmlformats.org/officeDocument/2006/relationships/customXml" Target="../ink/ink57.xml"/><Relationship Id="rId51" Type="http://schemas.openxmlformats.org/officeDocument/2006/relationships/image" Target="../media/image78.png"/><Relationship Id="rId72" Type="http://schemas.openxmlformats.org/officeDocument/2006/relationships/customXml" Target="../ink/ink89.xml"/><Relationship Id="rId80" Type="http://schemas.openxmlformats.org/officeDocument/2006/relationships/image" Target="../media/image91.png"/><Relationship Id="rId85" Type="http://schemas.openxmlformats.org/officeDocument/2006/relationships/customXml" Target="../ink/ink96.xml"/><Relationship Id="rId93" Type="http://schemas.openxmlformats.org/officeDocument/2006/relationships/customXml" Target="../ink/ink100.xml"/><Relationship Id="rId3" Type="http://schemas.openxmlformats.org/officeDocument/2006/relationships/image" Target="../media/image54.png"/><Relationship Id="rId12" Type="http://schemas.openxmlformats.org/officeDocument/2006/relationships/customXml" Target="../ink/ink59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82.png"/><Relationship Id="rId67" Type="http://schemas.openxmlformats.org/officeDocument/2006/relationships/image" Target="../media/image86.png"/><Relationship Id="rId20" Type="http://schemas.openxmlformats.org/officeDocument/2006/relationships/customXml" Target="../ink/ink63.xml"/><Relationship Id="rId41" Type="http://schemas.openxmlformats.org/officeDocument/2006/relationships/image" Target="../media/image73.png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89.png"/><Relationship Id="rId83" Type="http://schemas.openxmlformats.org/officeDocument/2006/relationships/customXml" Target="../ink/ink95.xml"/><Relationship Id="rId88" Type="http://schemas.openxmlformats.org/officeDocument/2006/relationships/image" Target="../media/image95.png"/><Relationship Id="rId91" Type="http://schemas.openxmlformats.org/officeDocument/2006/relationships/customXml" Target="../ink/ink99.xml"/><Relationship Id="rId9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58.xml"/><Relationship Id="rId31" Type="http://schemas.openxmlformats.org/officeDocument/2006/relationships/image" Target="../media/image68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85.png"/><Relationship Id="rId73" Type="http://schemas.openxmlformats.org/officeDocument/2006/relationships/image" Target="../media/image88.png"/><Relationship Id="rId78" Type="http://schemas.openxmlformats.org/officeDocument/2006/relationships/image" Target="../media/image90.png"/><Relationship Id="rId81" Type="http://schemas.openxmlformats.org/officeDocument/2006/relationships/customXml" Target="../ink/ink94.xml"/><Relationship Id="rId86" Type="http://schemas.openxmlformats.org/officeDocument/2006/relationships/image" Target="../media/image94.png"/><Relationship Id="rId94" Type="http://schemas.openxmlformats.org/officeDocument/2006/relationships/image" Target="../media/image98.png"/><Relationship Id="rId4" Type="http://schemas.openxmlformats.org/officeDocument/2006/relationships/customXml" Target="../ink/ink55.xml"/><Relationship Id="rId9" Type="http://schemas.openxmlformats.org/officeDocument/2006/relationships/image" Target="../media/image57.png"/><Relationship Id="rId13" Type="http://schemas.openxmlformats.org/officeDocument/2006/relationships/image" Target="../media/image59.png"/><Relationship Id="rId18" Type="http://schemas.openxmlformats.org/officeDocument/2006/relationships/customXml" Target="../ink/ink62.xml"/><Relationship Id="rId39" Type="http://schemas.openxmlformats.org/officeDocument/2006/relationships/image" Target="../media/image72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80.png"/><Relationship Id="rId76" Type="http://schemas.openxmlformats.org/officeDocument/2006/relationships/customXml" Target="../ink/ink91.xml"/><Relationship Id="rId7" Type="http://schemas.openxmlformats.org/officeDocument/2006/relationships/image" Target="../media/image56.png"/><Relationship Id="rId71" Type="http://schemas.openxmlformats.org/officeDocument/2006/relationships/image" Target="../media/image87.png"/><Relationship Id="rId92" Type="http://schemas.openxmlformats.org/officeDocument/2006/relationships/image" Target="../media/image97.png"/><Relationship Id="rId2" Type="http://schemas.openxmlformats.org/officeDocument/2006/relationships/customXml" Target="../ink/ink54.xml"/><Relationship Id="rId29" Type="http://schemas.openxmlformats.org/officeDocument/2006/relationships/image" Target="../media/image67.png"/><Relationship Id="rId24" Type="http://schemas.openxmlformats.org/officeDocument/2006/relationships/customXml" Target="../ink/ink65.xml"/><Relationship Id="rId40" Type="http://schemas.openxmlformats.org/officeDocument/2006/relationships/customXml" Target="../ink/ink73.xml"/><Relationship Id="rId45" Type="http://schemas.openxmlformats.org/officeDocument/2006/relationships/image" Target="../media/image75.png"/><Relationship Id="rId66" Type="http://schemas.openxmlformats.org/officeDocument/2006/relationships/customXml" Target="../ink/ink86.xml"/><Relationship Id="rId87" Type="http://schemas.openxmlformats.org/officeDocument/2006/relationships/customXml" Target="../ink/ink97.xml"/><Relationship Id="rId61" Type="http://schemas.openxmlformats.org/officeDocument/2006/relationships/image" Target="../media/image83.png"/><Relationship Id="rId82" Type="http://schemas.openxmlformats.org/officeDocument/2006/relationships/image" Target="../media/image92.png"/><Relationship Id="rId19" Type="http://schemas.openxmlformats.org/officeDocument/2006/relationships/image" Target="../media/image62.png"/><Relationship Id="rId14" Type="http://schemas.openxmlformats.org/officeDocument/2006/relationships/customXml" Target="../ink/ink60.xml"/><Relationship Id="rId30" Type="http://schemas.openxmlformats.org/officeDocument/2006/relationships/customXml" Target="../ink/ink68.xml"/><Relationship Id="rId35" Type="http://schemas.openxmlformats.org/officeDocument/2006/relationships/image" Target="../media/image70.png"/><Relationship Id="rId56" Type="http://schemas.openxmlformats.org/officeDocument/2006/relationships/customXml" Target="../ink/ink81.xml"/><Relationship Id="rId77" Type="http://schemas.openxmlformats.org/officeDocument/2006/relationships/customXml" Target="../ink/ink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6ADCCA-80D0-3F61-A9D4-F719AD9B434A}"/>
              </a:ext>
            </a:extLst>
          </p:cNvPr>
          <p:cNvSpPr/>
          <p:nvPr/>
        </p:nvSpPr>
        <p:spPr>
          <a:xfrm>
            <a:off x="3452117" y="128427"/>
            <a:ext cx="4407613" cy="662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73B35-BD58-BF63-7508-29660CD733A1}"/>
              </a:ext>
            </a:extLst>
          </p:cNvPr>
          <p:cNvSpPr/>
          <p:nvPr/>
        </p:nvSpPr>
        <p:spPr>
          <a:xfrm>
            <a:off x="3452117" y="128427"/>
            <a:ext cx="4407613" cy="88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FAMILY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2B5FC-C119-E831-CCAF-4A94B5084D41}"/>
              </a:ext>
            </a:extLst>
          </p:cNvPr>
          <p:cNvSpPr/>
          <p:nvPr/>
        </p:nvSpPr>
        <p:spPr>
          <a:xfrm>
            <a:off x="3452117" y="1016000"/>
            <a:ext cx="4407613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F28A55-8690-CB09-B71C-AEDDC7C7510D}"/>
              </a:ext>
            </a:extLst>
          </p:cNvPr>
          <p:cNvGrpSpPr/>
          <p:nvPr/>
        </p:nvGrpSpPr>
        <p:grpSpPr>
          <a:xfrm>
            <a:off x="7548760" y="914100"/>
            <a:ext cx="960480" cy="305640"/>
            <a:chOff x="7548760" y="914100"/>
            <a:chExt cx="9604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E57366-1CC1-0E8D-AB3C-681DD5A7BAB0}"/>
                    </a:ext>
                  </a:extLst>
                </p14:cNvPr>
                <p14:cNvContentPartPr/>
                <p14:nvPr/>
              </p14:nvContentPartPr>
              <p14:xfrm>
                <a:off x="7776280" y="1019220"/>
                <a:ext cx="732960" cy="20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E57366-1CC1-0E8D-AB3C-681DD5A7BA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67280" y="1010220"/>
                  <a:ext cx="750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D92095-51E4-3958-081E-D09D771AEC6B}"/>
                    </a:ext>
                  </a:extLst>
                </p14:cNvPr>
                <p14:cNvContentPartPr/>
                <p14:nvPr/>
              </p14:nvContentPartPr>
              <p14:xfrm>
                <a:off x="7548760" y="914100"/>
                <a:ext cx="389160" cy="29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D92095-51E4-3958-081E-D09D771AEC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0120" y="905100"/>
                  <a:ext cx="40680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D4617E-7C64-E24D-F00C-A16B0245CD11}"/>
              </a:ext>
            </a:extLst>
          </p:cNvPr>
          <p:cNvGrpSpPr/>
          <p:nvPr/>
        </p:nvGrpSpPr>
        <p:grpSpPr>
          <a:xfrm>
            <a:off x="8811640" y="716460"/>
            <a:ext cx="2435040" cy="1513080"/>
            <a:chOff x="8811640" y="716460"/>
            <a:chExt cx="2435040" cy="15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F337EF-31D4-EE06-5BE5-465FD6332102}"/>
                    </a:ext>
                  </a:extLst>
                </p14:cNvPr>
                <p14:cNvContentPartPr/>
                <p14:nvPr/>
              </p14:nvContentPartPr>
              <p14:xfrm>
                <a:off x="8914960" y="1016340"/>
                <a:ext cx="92160" cy="28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F337EF-31D4-EE06-5BE5-465FD63321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05960" y="1007340"/>
                  <a:ext cx="109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20EFCD-B2AB-B1B3-1629-2C06BC091F10}"/>
                    </a:ext>
                  </a:extLst>
                </p14:cNvPr>
                <p14:cNvContentPartPr/>
                <p14:nvPr/>
              </p14:nvContentPartPr>
              <p14:xfrm>
                <a:off x="9003880" y="1123980"/>
                <a:ext cx="136080" cy="10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20EFCD-B2AB-B1B3-1629-2C06BC091F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95240" y="1115340"/>
                  <a:ext cx="153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BDAD82-F12C-7E71-B49A-FBF5015631F7}"/>
                    </a:ext>
                  </a:extLst>
                </p14:cNvPr>
                <p14:cNvContentPartPr/>
                <p14:nvPr/>
              </p14:nvContentPartPr>
              <p14:xfrm>
                <a:off x="9105400" y="940020"/>
                <a:ext cx="257400" cy="44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BDAD82-F12C-7E71-B49A-FBF501563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96760" y="931020"/>
                  <a:ext cx="275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789A81-C1DB-45FA-6298-85F83F865F25}"/>
                    </a:ext>
                  </a:extLst>
                </p14:cNvPr>
                <p14:cNvContentPartPr/>
                <p14:nvPr/>
              </p14:nvContentPartPr>
              <p14:xfrm>
                <a:off x="9359200" y="989700"/>
                <a:ext cx="307080" cy="40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789A81-C1DB-45FA-6298-85F83F865F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50200" y="981060"/>
                  <a:ext cx="324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000C62-3639-C978-8642-79BF0098A8C4}"/>
                    </a:ext>
                  </a:extLst>
                </p14:cNvPr>
                <p14:cNvContentPartPr/>
                <p14:nvPr/>
              </p14:nvContentPartPr>
              <p14:xfrm>
                <a:off x="9664120" y="978180"/>
                <a:ext cx="535320" cy="37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000C62-3639-C978-8642-79BF0098A8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55480" y="969180"/>
                  <a:ext cx="552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D3665A-4012-F4CF-E3F6-D8BE9274EBDA}"/>
                    </a:ext>
                  </a:extLst>
                </p14:cNvPr>
                <p14:cNvContentPartPr/>
                <p14:nvPr/>
              </p14:nvContentPartPr>
              <p14:xfrm>
                <a:off x="10030600" y="716460"/>
                <a:ext cx="449640" cy="72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D3665A-4012-F4CF-E3F6-D8BE9274EB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21600" y="707460"/>
                  <a:ext cx="4672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F3A94-7BE8-8517-298A-1FD5971635C0}"/>
                    </a:ext>
                  </a:extLst>
                </p14:cNvPr>
                <p14:cNvContentPartPr/>
                <p14:nvPr/>
              </p14:nvContentPartPr>
              <p14:xfrm>
                <a:off x="10464760" y="951180"/>
                <a:ext cx="600840" cy="54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F3A94-7BE8-8517-298A-1FD5971635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56120" y="942540"/>
                  <a:ext cx="6184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356205-6C1F-93AC-5A2F-B213E946BADB}"/>
                    </a:ext>
                  </a:extLst>
                </p14:cNvPr>
                <p14:cNvContentPartPr/>
                <p14:nvPr/>
              </p14:nvContentPartPr>
              <p14:xfrm>
                <a:off x="9093160" y="1435380"/>
                <a:ext cx="49680" cy="507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356205-6C1F-93AC-5A2F-B213E946BA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4160" y="1426380"/>
                  <a:ext cx="673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762697-C219-0E6A-AB6A-74A9165F00AB}"/>
                    </a:ext>
                  </a:extLst>
                </p14:cNvPr>
                <p14:cNvContentPartPr/>
                <p14:nvPr/>
              </p14:nvContentPartPr>
              <p14:xfrm>
                <a:off x="8811640" y="1700340"/>
                <a:ext cx="246600" cy="2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762697-C219-0E6A-AB6A-74A9165F00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3000" y="1691340"/>
                  <a:ext cx="264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145F00-2476-6AF1-B157-F755B98910FB}"/>
                    </a:ext>
                  </a:extLst>
                </p14:cNvPr>
                <p14:cNvContentPartPr/>
                <p14:nvPr/>
              </p14:nvContentPartPr>
              <p14:xfrm>
                <a:off x="9292240" y="1648140"/>
                <a:ext cx="96120" cy="42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145F00-2476-6AF1-B157-F755B98910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83240" y="1639500"/>
                  <a:ext cx="1137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3F6DDE-FF7B-E1B5-D8D9-1F46C403AAFE}"/>
                    </a:ext>
                  </a:extLst>
                </p14:cNvPr>
                <p14:cNvContentPartPr/>
                <p14:nvPr/>
              </p14:nvContentPartPr>
              <p14:xfrm>
                <a:off x="9285760" y="1939740"/>
                <a:ext cx="342720" cy="28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3F6DDE-FF7B-E1B5-D8D9-1F46C403AA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77120" y="1931100"/>
                  <a:ext cx="360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F0C172-FBDA-1A13-84B1-02ADD8AFA5ED}"/>
                    </a:ext>
                  </a:extLst>
                </p14:cNvPr>
                <p14:cNvContentPartPr/>
                <p14:nvPr/>
              </p14:nvContentPartPr>
              <p14:xfrm>
                <a:off x="10053280" y="1887180"/>
                <a:ext cx="314640" cy="30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F0C172-FBDA-1A13-84B1-02ADD8AFA5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4640" y="1878180"/>
                  <a:ext cx="332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25256A-03AF-FAE2-FEFB-B6E20E282664}"/>
                    </a:ext>
                  </a:extLst>
                </p14:cNvPr>
                <p14:cNvContentPartPr/>
                <p14:nvPr/>
              </p14:nvContentPartPr>
              <p14:xfrm>
                <a:off x="10572040" y="1873860"/>
                <a:ext cx="226080" cy="35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25256A-03AF-FAE2-FEFB-B6E20E2826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63400" y="1864860"/>
                  <a:ext cx="243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806044-D546-7553-5DCC-4A203398A0E7}"/>
                    </a:ext>
                  </a:extLst>
                </p14:cNvPr>
                <p14:cNvContentPartPr/>
                <p14:nvPr/>
              </p14:nvContentPartPr>
              <p14:xfrm>
                <a:off x="10490680" y="1966740"/>
                <a:ext cx="756000" cy="25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806044-D546-7553-5DCC-4A203398A0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82040" y="1957740"/>
                  <a:ext cx="77364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0D2B73-FCC5-3323-3132-E02BAFB0C9D5}"/>
              </a:ext>
            </a:extLst>
          </p:cNvPr>
          <p:cNvGrpSpPr/>
          <p:nvPr/>
        </p:nvGrpSpPr>
        <p:grpSpPr>
          <a:xfrm>
            <a:off x="9210880" y="2730660"/>
            <a:ext cx="1734120" cy="624960"/>
            <a:chOff x="9210880" y="2730660"/>
            <a:chExt cx="173412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1D7E4F-1893-8D3D-D7B7-EA7DD15A6C70}"/>
                    </a:ext>
                  </a:extLst>
                </p14:cNvPr>
                <p14:cNvContentPartPr/>
                <p14:nvPr/>
              </p14:nvContentPartPr>
              <p14:xfrm>
                <a:off x="9210880" y="2751180"/>
                <a:ext cx="582840" cy="96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1D7E4F-1893-8D3D-D7B7-EA7DD15A6C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02240" y="2742180"/>
                  <a:ext cx="600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FD99E9-DC16-2C1C-6D5E-0F161D247270}"/>
                    </a:ext>
                  </a:extLst>
                </p14:cNvPr>
                <p14:cNvContentPartPr/>
                <p14:nvPr/>
              </p14:nvContentPartPr>
              <p14:xfrm>
                <a:off x="9672040" y="2730660"/>
                <a:ext cx="35280" cy="62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FD99E9-DC16-2C1C-6D5E-0F161D2472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63400" y="2721660"/>
                  <a:ext cx="529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6B4E4A-23B7-36AF-3363-70B004C3CE2B}"/>
                    </a:ext>
                  </a:extLst>
                </p14:cNvPr>
                <p14:cNvContentPartPr/>
                <p14:nvPr/>
              </p14:nvContentPartPr>
              <p14:xfrm>
                <a:off x="10096480" y="2777100"/>
                <a:ext cx="262800" cy="23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6B4E4A-23B7-36AF-3363-70B004C3CE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87840" y="2768100"/>
                  <a:ext cx="280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C0FD7C-A052-9055-F650-E70F28FDB64D}"/>
                    </a:ext>
                  </a:extLst>
                </p14:cNvPr>
                <p14:cNvContentPartPr/>
                <p14:nvPr/>
              </p14:nvContentPartPr>
              <p14:xfrm>
                <a:off x="10568440" y="2956740"/>
                <a:ext cx="376560" cy="267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C0FD7C-A052-9055-F650-E70F28FDB6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59440" y="2948100"/>
                  <a:ext cx="39420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A2909D-5529-B6E0-EC86-D14BD351EAF8}"/>
              </a:ext>
            </a:extLst>
          </p:cNvPr>
          <p:cNvGrpSpPr/>
          <p:nvPr/>
        </p:nvGrpSpPr>
        <p:grpSpPr>
          <a:xfrm>
            <a:off x="9605080" y="3580980"/>
            <a:ext cx="946440" cy="516240"/>
            <a:chOff x="9605080" y="3580980"/>
            <a:chExt cx="94644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B21E6D-45EF-AB18-D585-DCB9597CF299}"/>
                    </a:ext>
                  </a:extLst>
                </p14:cNvPr>
                <p14:cNvContentPartPr/>
                <p14:nvPr/>
              </p14:nvContentPartPr>
              <p14:xfrm>
                <a:off x="9605080" y="3580980"/>
                <a:ext cx="587160" cy="48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B21E6D-45EF-AB18-D585-DCB9597CF2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96080" y="3572340"/>
                  <a:ext cx="6048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025E4C-EB76-042A-1D17-74FE9E131351}"/>
                    </a:ext>
                  </a:extLst>
                </p14:cNvPr>
                <p14:cNvContentPartPr/>
                <p14:nvPr/>
              </p14:nvContentPartPr>
              <p14:xfrm>
                <a:off x="10102960" y="3974100"/>
                <a:ext cx="448560" cy="123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025E4C-EB76-042A-1D17-74FE9E1313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94320" y="3965460"/>
                  <a:ext cx="4662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CB7562-965F-DA9D-2672-664BD8131E8A}"/>
              </a:ext>
            </a:extLst>
          </p:cNvPr>
          <p:cNvGrpSpPr/>
          <p:nvPr/>
        </p:nvGrpSpPr>
        <p:grpSpPr>
          <a:xfrm>
            <a:off x="10957960" y="3660540"/>
            <a:ext cx="1029240" cy="477720"/>
            <a:chOff x="10957960" y="3660540"/>
            <a:chExt cx="102924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23D500-7243-4F6A-9B95-A63EDFEF8923}"/>
                    </a:ext>
                  </a:extLst>
                </p14:cNvPr>
                <p14:cNvContentPartPr/>
                <p14:nvPr/>
              </p14:nvContentPartPr>
              <p14:xfrm>
                <a:off x="10957960" y="3846660"/>
                <a:ext cx="17856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23D500-7243-4F6A-9B95-A63EDFEF89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49320" y="3838020"/>
                  <a:ext cx="196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952992-22DD-E21D-21F6-C225FBE0FEF0}"/>
                    </a:ext>
                  </a:extLst>
                </p14:cNvPr>
                <p14:cNvContentPartPr/>
                <p14:nvPr/>
              </p14:nvContentPartPr>
              <p14:xfrm>
                <a:off x="11391400" y="3920100"/>
                <a:ext cx="70560" cy="2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952992-22DD-E21D-21F6-C225FBE0FE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82400" y="3911100"/>
                  <a:ext cx="88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0F56F0-668B-EF49-1B8E-4C6B335BA4D4}"/>
                    </a:ext>
                  </a:extLst>
                </p14:cNvPr>
                <p14:cNvContentPartPr/>
                <p14:nvPr/>
              </p14:nvContentPartPr>
              <p14:xfrm>
                <a:off x="11812600" y="3660540"/>
                <a:ext cx="6120" cy="9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0F56F0-668B-EF49-1B8E-4C6B335BA4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803600" y="3651900"/>
                  <a:ext cx="23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75B3F9-8C80-A59A-65FB-2222F366C7F5}"/>
                    </a:ext>
                  </a:extLst>
                </p14:cNvPr>
                <p14:cNvContentPartPr/>
                <p14:nvPr/>
              </p14:nvContentPartPr>
              <p14:xfrm>
                <a:off x="11474200" y="4105860"/>
                <a:ext cx="127440" cy="3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75B3F9-8C80-A59A-65FB-2222F366C7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65200" y="4097220"/>
                  <a:ext cx="145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604B29-B408-BE37-38CD-12D8BA80902D}"/>
                    </a:ext>
                  </a:extLst>
                </p14:cNvPr>
                <p14:cNvContentPartPr/>
                <p14:nvPr/>
              </p14:nvContentPartPr>
              <p14:xfrm>
                <a:off x="11924560" y="3846660"/>
                <a:ext cx="62640" cy="13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604B29-B408-BE37-38CD-12D8BA8090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15920" y="3838020"/>
                  <a:ext cx="80280" cy="147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A9BFE-30A2-B467-3156-918AB929743F}"/>
              </a:ext>
            </a:extLst>
          </p:cNvPr>
          <p:cNvSpPr/>
          <p:nvPr/>
        </p:nvSpPr>
        <p:spPr>
          <a:xfrm>
            <a:off x="3452117" y="1873860"/>
            <a:ext cx="4407613" cy="18820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89909CA-25BB-4B5B-017F-FBDD05F70A91}"/>
                  </a:ext>
                </a:extLst>
              </p14:cNvPr>
              <p14:cNvContentPartPr/>
              <p14:nvPr/>
            </p14:nvContentPartPr>
            <p14:xfrm>
              <a:off x="3517480" y="3961500"/>
              <a:ext cx="4623480" cy="2263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89909CA-25BB-4B5B-017F-FBDD05F70A9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99480" y="3943500"/>
                <a:ext cx="4659120" cy="22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9413745-D86A-2B74-4355-DC7DB1030876}"/>
              </a:ext>
            </a:extLst>
          </p:cNvPr>
          <p:cNvGrpSpPr/>
          <p:nvPr/>
        </p:nvGrpSpPr>
        <p:grpSpPr>
          <a:xfrm>
            <a:off x="3924280" y="4280100"/>
            <a:ext cx="2389320" cy="993960"/>
            <a:chOff x="3924280" y="4280100"/>
            <a:chExt cx="238932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CE8A07-8E57-A127-522A-6321BF2C3D73}"/>
                    </a:ext>
                  </a:extLst>
                </p14:cNvPr>
                <p14:cNvContentPartPr/>
                <p14:nvPr/>
              </p14:nvContentPartPr>
              <p14:xfrm>
                <a:off x="3924280" y="4450380"/>
                <a:ext cx="790200" cy="57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CE8A07-8E57-A127-522A-6321BF2C3D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15280" y="4441740"/>
                  <a:ext cx="807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79A5C7-53D1-9650-42BD-8C47A3CB6703}"/>
                    </a:ext>
                  </a:extLst>
                </p14:cNvPr>
                <p14:cNvContentPartPr/>
                <p14:nvPr/>
              </p14:nvContentPartPr>
              <p14:xfrm>
                <a:off x="4279960" y="4635780"/>
                <a:ext cx="88920" cy="54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79A5C7-53D1-9650-42BD-8C47A3CB67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70960" y="4626780"/>
                  <a:ext cx="1065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412B73-4EE7-3821-18E6-F78FE4F8CDD7}"/>
                    </a:ext>
                  </a:extLst>
                </p14:cNvPr>
                <p14:cNvContentPartPr/>
                <p14:nvPr/>
              </p14:nvContentPartPr>
              <p14:xfrm>
                <a:off x="4619800" y="4669260"/>
                <a:ext cx="514080" cy="60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412B73-4EE7-3821-18E6-F78FE4F8CD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11160" y="4660620"/>
                  <a:ext cx="53172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6C3BDC-587B-10E8-C8E0-F6494A74EFA6}"/>
                    </a:ext>
                  </a:extLst>
                </p14:cNvPr>
                <p14:cNvContentPartPr/>
                <p14:nvPr/>
              </p14:nvContentPartPr>
              <p14:xfrm>
                <a:off x="5118040" y="4775460"/>
                <a:ext cx="550800" cy="325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6C3BDC-587B-10E8-C8E0-F6494A74EF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9040" y="4766460"/>
                  <a:ext cx="568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D74D4E-E804-91FA-9EAC-937BB137398C}"/>
                    </a:ext>
                  </a:extLst>
                </p14:cNvPr>
                <p14:cNvContentPartPr/>
                <p14:nvPr/>
              </p14:nvContentPartPr>
              <p14:xfrm>
                <a:off x="5158360" y="4660980"/>
                <a:ext cx="429480" cy="357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D74D4E-E804-91FA-9EAC-937BB13739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49720" y="4651980"/>
                  <a:ext cx="4471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E27674-37ED-F4EB-1ACB-53B70718C2C0}"/>
                    </a:ext>
                  </a:extLst>
                </p14:cNvPr>
                <p14:cNvContentPartPr/>
                <p14:nvPr/>
              </p14:nvContentPartPr>
              <p14:xfrm>
                <a:off x="6235480" y="4280100"/>
                <a:ext cx="36000" cy="897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E27674-37ED-F4EB-1ACB-53B70718C2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6480" y="4271100"/>
                  <a:ext cx="5364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25463D-A925-F394-7E7F-F4D9EE00D5E4}"/>
                    </a:ext>
                  </a:extLst>
                </p14:cNvPr>
                <p14:cNvContentPartPr/>
                <p14:nvPr/>
              </p14:nvContentPartPr>
              <p14:xfrm>
                <a:off x="5625640" y="4594740"/>
                <a:ext cx="687960" cy="11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25463D-A925-F394-7E7F-F4D9EE00D5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16640" y="4586100"/>
                  <a:ext cx="7056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070B77-35F5-1112-4688-EFFB57E4BACC}"/>
              </a:ext>
            </a:extLst>
          </p:cNvPr>
          <p:cNvGrpSpPr/>
          <p:nvPr/>
        </p:nvGrpSpPr>
        <p:grpSpPr>
          <a:xfrm>
            <a:off x="3708280" y="5666100"/>
            <a:ext cx="3732120" cy="965520"/>
            <a:chOff x="3708280" y="5666100"/>
            <a:chExt cx="3732120" cy="96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B3373F-DEF6-844B-C9B2-FB765151A351}"/>
                    </a:ext>
                  </a:extLst>
                </p14:cNvPr>
                <p14:cNvContentPartPr/>
                <p14:nvPr/>
              </p14:nvContentPartPr>
              <p14:xfrm>
                <a:off x="3796840" y="5858700"/>
                <a:ext cx="453960" cy="21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B3373F-DEF6-844B-C9B2-FB765151A3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87840" y="5849700"/>
                  <a:ext cx="471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D0B0FE-9B40-19FC-E7EB-8353E93FAD3B}"/>
                    </a:ext>
                  </a:extLst>
                </p14:cNvPr>
                <p14:cNvContentPartPr/>
                <p14:nvPr/>
              </p14:nvContentPartPr>
              <p14:xfrm>
                <a:off x="3739600" y="6019620"/>
                <a:ext cx="185040" cy="44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D0B0FE-9B40-19FC-E7EB-8353E93FAD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30960" y="6010620"/>
                  <a:ext cx="2026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F38B16-D8DF-2FC1-3A93-991BE0E5EF37}"/>
                    </a:ext>
                  </a:extLst>
                </p14:cNvPr>
                <p14:cNvContentPartPr/>
                <p14:nvPr/>
              </p14:nvContentPartPr>
              <p14:xfrm>
                <a:off x="3708280" y="6406980"/>
                <a:ext cx="391320" cy="5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F38B16-D8DF-2FC1-3A93-991BE0E5EF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99280" y="6398340"/>
                  <a:ext cx="408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1F9BE1-43C3-4EAC-7B63-2D0B9049C0B0}"/>
                    </a:ext>
                  </a:extLst>
                </p14:cNvPr>
                <p14:cNvContentPartPr/>
                <p14:nvPr/>
              </p14:nvContentPartPr>
              <p14:xfrm>
                <a:off x="4125520" y="6142380"/>
                <a:ext cx="398880" cy="345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1F9BE1-43C3-4EAC-7B63-2D0B9049C0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16520" y="6133380"/>
                  <a:ext cx="416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57B4FE-B28F-59E3-E62B-B93568364660}"/>
                    </a:ext>
                  </a:extLst>
                </p14:cNvPr>
                <p14:cNvContentPartPr/>
                <p14:nvPr/>
              </p14:nvContentPartPr>
              <p14:xfrm>
                <a:off x="4409560" y="5666100"/>
                <a:ext cx="3030840" cy="96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57B4FE-B28F-59E3-E62B-B935683646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0560" y="5657460"/>
                  <a:ext cx="3048480" cy="98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A3F0D09-D12C-4520-4CB1-EDB4E796FE85}"/>
              </a:ext>
            </a:extLst>
          </p:cNvPr>
          <p:cNvSpPr/>
          <p:nvPr/>
        </p:nvSpPr>
        <p:spPr>
          <a:xfrm>
            <a:off x="3517480" y="1348980"/>
            <a:ext cx="4153320" cy="287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15000"/>
                <a:alpha val="9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8F2C2A-227A-9844-AD0A-89B56DD359AB}"/>
                  </a:ext>
                </a:extLst>
              </p14:cNvPr>
              <p14:cNvContentPartPr/>
              <p14:nvPr/>
            </p14:nvContentPartPr>
            <p14:xfrm>
              <a:off x="7604494" y="-85656"/>
              <a:ext cx="5930280" cy="631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8F2C2A-227A-9844-AD0A-89B56DD359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50854" y="-193296"/>
                <a:ext cx="6037920" cy="6529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38456F1-E91C-774D-65E1-6C4A20515F7B}"/>
              </a:ext>
            </a:extLst>
          </p:cNvPr>
          <p:cNvSpPr/>
          <p:nvPr/>
        </p:nvSpPr>
        <p:spPr>
          <a:xfrm>
            <a:off x="3517480" y="6486540"/>
            <a:ext cx="4342250" cy="22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46E4A7-6F81-E568-D08A-469BE4CC93B7}"/>
              </a:ext>
            </a:extLst>
          </p:cNvPr>
          <p:cNvGrpSpPr/>
          <p:nvPr/>
        </p:nvGrpSpPr>
        <p:grpSpPr>
          <a:xfrm>
            <a:off x="4263694" y="6526076"/>
            <a:ext cx="411480" cy="170280"/>
            <a:chOff x="4263694" y="6526076"/>
            <a:chExt cx="41148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67B34D-7DF5-FEFE-A975-BEA526B78662}"/>
                    </a:ext>
                  </a:extLst>
                </p14:cNvPr>
                <p14:cNvContentPartPr/>
                <p14:nvPr/>
              </p14:nvContentPartPr>
              <p14:xfrm>
                <a:off x="4310854" y="6575396"/>
                <a:ext cx="4320" cy="10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67B34D-7DF5-FEFE-A975-BEA526B786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02214" y="6566756"/>
                  <a:ext cx="21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E62ED4-6B17-1439-F4B7-D450D7DBF9B4}"/>
                    </a:ext>
                  </a:extLst>
                </p14:cNvPr>
                <p14:cNvContentPartPr/>
                <p14:nvPr/>
              </p14:nvContentPartPr>
              <p14:xfrm>
                <a:off x="4263694" y="6526076"/>
                <a:ext cx="185040" cy="1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E62ED4-6B17-1439-F4B7-D450D7DBF9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54694" y="6517076"/>
                  <a:ext cx="202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401117-63D8-A462-B2D1-A29E9417C979}"/>
                    </a:ext>
                  </a:extLst>
                </p14:cNvPr>
                <p14:cNvContentPartPr/>
                <p14:nvPr/>
              </p14:nvContentPartPr>
              <p14:xfrm>
                <a:off x="4345774" y="6637316"/>
                <a:ext cx="14328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401117-63D8-A462-B2D1-A29E9417C9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36774" y="6628316"/>
                  <a:ext cx="16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7C4DCB-61C3-4B9F-632B-5633EF3B6212}"/>
                    </a:ext>
                  </a:extLst>
                </p14:cNvPr>
                <p14:cNvContentPartPr/>
                <p14:nvPr/>
              </p14:nvContentPartPr>
              <p14:xfrm>
                <a:off x="4518214" y="6584036"/>
                <a:ext cx="156960" cy="11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7C4DCB-61C3-4B9F-632B-5633EF3B62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09574" y="6575036"/>
                  <a:ext cx="1746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2777C75-D4DC-7AFB-4ABD-DD169ED6C9C3}"/>
              </a:ext>
            </a:extLst>
          </p:cNvPr>
          <p:cNvGrpSpPr/>
          <p:nvPr/>
        </p:nvGrpSpPr>
        <p:grpSpPr>
          <a:xfrm>
            <a:off x="4685614" y="6429956"/>
            <a:ext cx="1422000" cy="337680"/>
            <a:chOff x="4685614" y="6429956"/>
            <a:chExt cx="142200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E40C03-919C-1392-CE1F-B71C6EE1225E}"/>
                    </a:ext>
                  </a:extLst>
                </p14:cNvPr>
                <p14:cNvContentPartPr/>
                <p14:nvPr/>
              </p14:nvContentPartPr>
              <p14:xfrm>
                <a:off x="4685614" y="6606356"/>
                <a:ext cx="132840" cy="142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E40C03-919C-1392-CE1F-B71C6EE122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76974" y="6597356"/>
                  <a:ext cx="150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0C7A53-504B-5D73-2ECB-E0F6A35FF663}"/>
                    </a:ext>
                  </a:extLst>
                </p14:cNvPr>
                <p14:cNvContentPartPr/>
                <p14:nvPr/>
              </p14:nvContentPartPr>
              <p14:xfrm>
                <a:off x="4890454" y="6524276"/>
                <a:ext cx="93600" cy="21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0C7A53-504B-5D73-2ECB-E0F6A35FF6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1454" y="6515276"/>
                  <a:ext cx="111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577202-1C95-E84C-54CE-5302D3BCBF05}"/>
                    </a:ext>
                  </a:extLst>
                </p14:cNvPr>
                <p14:cNvContentPartPr/>
                <p14:nvPr/>
              </p14:nvContentPartPr>
              <p14:xfrm>
                <a:off x="4859494" y="6594836"/>
                <a:ext cx="163080" cy="22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577202-1C95-E84C-54CE-5302D3BCBF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50494" y="6586196"/>
                  <a:ext cx="180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5AB67A-68B1-E985-82DE-F5DC731880D8}"/>
                    </a:ext>
                  </a:extLst>
                </p14:cNvPr>
                <p14:cNvContentPartPr/>
                <p14:nvPr/>
              </p14:nvContentPartPr>
              <p14:xfrm>
                <a:off x="5000254" y="6575756"/>
                <a:ext cx="317160" cy="165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5AB67A-68B1-E985-82DE-F5DC731880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1254" y="6566756"/>
                  <a:ext cx="334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B48567-F981-CCD3-213D-802A72AB8581}"/>
                    </a:ext>
                  </a:extLst>
                </p14:cNvPr>
                <p14:cNvContentPartPr/>
                <p14:nvPr/>
              </p14:nvContentPartPr>
              <p14:xfrm>
                <a:off x="5280694" y="6429956"/>
                <a:ext cx="213120" cy="33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B48567-F981-CCD3-213D-802A72AB85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71694" y="6420956"/>
                  <a:ext cx="230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7A1573-9B8C-08D3-B939-57FE6E7C3CFE}"/>
                    </a:ext>
                  </a:extLst>
                </p14:cNvPr>
                <p14:cNvContentPartPr/>
                <p14:nvPr/>
              </p14:nvContentPartPr>
              <p14:xfrm>
                <a:off x="5732494" y="6554516"/>
                <a:ext cx="4680" cy="2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7A1573-9B8C-08D3-B939-57FE6E7C3C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23854" y="6545516"/>
                  <a:ext cx="22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4A3602-BB85-B780-4DCF-15E5779506D2}"/>
                    </a:ext>
                  </a:extLst>
                </p14:cNvPr>
                <p14:cNvContentPartPr/>
                <p14:nvPr/>
              </p14:nvContentPartPr>
              <p14:xfrm>
                <a:off x="5979454" y="6585476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4A3602-BB85-B780-4DCF-15E5779506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0814" y="65764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E20223-FFEC-482B-503C-25726C420CD5}"/>
                    </a:ext>
                  </a:extLst>
                </p14:cNvPr>
                <p14:cNvContentPartPr/>
                <p14:nvPr/>
              </p14:nvContentPartPr>
              <p14:xfrm>
                <a:off x="5650414" y="6618596"/>
                <a:ext cx="457200" cy="9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E20223-FFEC-482B-503C-25726C420C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41774" y="6609596"/>
                  <a:ext cx="47484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66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5D200D-98D6-6C40-DC43-B5AAE4CE187C}"/>
              </a:ext>
            </a:extLst>
          </p:cNvPr>
          <p:cNvSpPr/>
          <p:nvPr/>
        </p:nvSpPr>
        <p:spPr>
          <a:xfrm>
            <a:off x="3750067" y="115584"/>
            <a:ext cx="4407613" cy="662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CFFFD-9B6B-342B-E132-F61B29C50411}"/>
              </a:ext>
            </a:extLst>
          </p:cNvPr>
          <p:cNvSpPr/>
          <p:nvPr/>
        </p:nvSpPr>
        <p:spPr>
          <a:xfrm>
            <a:off x="3750066" y="115584"/>
            <a:ext cx="4407613" cy="887573"/>
          </a:xfrm>
          <a:prstGeom prst="rect">
            <a:avLst/>
          </a:prstGeom>
          <a:solidFill>
            <a:srgbClr val="48C0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FAMILY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737FD6-AA43-465B-5817-4C496D95FB6E}"/>
              </a:ext>
            </a:extLst>
          </p:cNvPr>
          <p:cNvSpPr/>
          <p:nvPr/>
        </p:nvSpPr>
        <p:spPr>
          <a:xfrm>
            <a:off x="3750066" y="1003157"/>
            <a:ext cx="4407613" cy="228600"/>
          </a:xfrm>
          <a:prstGeom prst="rect">
            <a:avLst/>
          </a:prstGeom>
          <a:solidFill>
            <a:srgbClr val="1477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84E7D-8AF7-9EBA-2468-CB44AEA48A56}"/>
              </a:ext>
            </a:extLst>
          </p:cNvPr>
          <p:cNvSpPr/>
          <p:nvPr/>
        </p:nvSpPr>
        <p:spPr>
          <a:xfrm>
            <a:off x="3750064" y="1231756"/>
            <a:ext cx="4407613" cy="309367"/>
          </a:xfrm>
          <a:prstGeom prst="rect">
            <a:avLst/>
          </a:prstGeom>
          <a:solidFill>
            <a:srgbClr val="B7AF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</a:p>
        </p:txBody>
      </p:sp>
    </p:spTree>
    <p:extLst>
      <p:ext uri="{BB962C8B-B14F-4D97-AF65-F5344CB8AC3E}">
        <p14:creationId xmlns:p14="http://schemas.microsoft.com/office/powerpoint/2010/main" val="7298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5D200D-98D6-6C40-DC43-B5AAE4CE187C}"/>
              </a:ext>
            </a:extLst>
          </p:cNvPr>
          <p:cNvSpPr/>
          <p:nvPr/>
        </p:nvSpPr>
        <p:spPr>
          <a:xfrm>
            <a:off x="3750067" y="115584"/>
            <a:ext cx="4407613" cy="6626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CFFFD-9B6B-342B-E132-F61B29C50411}"/>
              </a:ext>
            </a:extLst>
          </p:cNvPr>
          <p:cNvSpPr/>
          <p:nvPr/>
        </p:nvSpPr>
        <p:spPr>
          <a:xfrm>
            <a:off x="3750066" y="115584"/>
            <a:ext cx="4407613" cy="887573"/>
          </a:xfrm>
          <a:prstGeom prst="rect">
            <a:avLst/>
          </a:prstGeom>
          <a:solidFill>
            <a:srgbClr val="48C0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FAMILY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737FD6-AA43-465B-5817-4C496D95FB6E}"/>
              </a:ext>
            </a:extLst>
          </p:cNvPr>
          <p:cNvSpPr/>
          <p:nvPr/>
        </p:nvSpPr>
        <p:spPr>
          <a:xfrm>
            <a:off x="3750066" y="1003157"/>
            <a:ext cx="4407613" cy="228600"/>
          </a:xfrm>
          <a:prstGeom prst="rect">
            <a:avLst/>
          </a:prstGeom>
          <a:solidFill>
            <a:srgbClr val="1477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84E7D-8AF7-9EBA-2468-CB44AEA48A56}"/>
              </a:ext>
            </a:extLst>
          </p:cNvPr>
          <p:cNvSpPr/>
          <p:nvPr/>
        </p:nvSpPr>
        <p:spPr>
          <a:xfrm>
            <a:off x="3750064" y="1231756"/>
            <a:ext cx="4407613" cy="309367"/>
          </a:xfrm>
          <a:prstGeom prst="rect">
            <a:avLst/>
          </a:prstGeom>
          <a:solidFill>
            <a:srgbClr val="B7AF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NAVBAR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02BA1-59C1-C18A-8FE4-23DF01596713}"/>
              </a:ext>
            </a:extLst>
          </p:cNvPr>
          <p:cNvGrpSpPr/>
          <p:nvPr/>
        </p:nvGrpSpPr>
        <p:grpSpPr>
          <a:xfrm>
            <a:off x="3914134" y="1869864"/>
            <a:ext cx="2120040" cy="472680"/>
            <a:chOff x="3914134" y="1869864"/>
            <a:chExt cx="212004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4F4BC1-A9EE-2715-2DE1-E275F39B8BC9}"/>
                    </a:ext>
                  </a:extLst>
                </p14:cNvPr>
                <p14:cNvContentPartPr/>
                <p14:nvPr/>
              </p14:nvContentPartPr>
              <p14:xfrm>
                <a:off x="3914134" y="1878864"/>
                <a:ext cx="268560" cy="2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4F4BC1-A9EE-2715-2DE1-E275F39B8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5134" y="1870224"/>
                  <a:ext cx="286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A8F302-C603-F1D7-AE92-0DA6842CF3E8}"/>
                    </a:ext>
                  </a:extLst>
                </p14:cNvPr>
                <p14:cNvContentPartPr/>
                <p14:nvPr/>
              </p14:nvContentPartPr>
              <p14:xfrm>
                <a:off x="4037614" y="1890384"/>
                <a:ext cx="42840" cy="29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A8F302-C603-F1D7-AE92-0DA6842CF3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8614" y="1881384"/>
                  <a:ext cx="60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C968A6-6E71-AE99-7BF0-F358B3C18A1E}"/>
                    </a:ext>
                  </a:extLst>
                </p14:cNvPr>
                <p14:cNvContentPartPr/>
                <p14:nvPr/>
              </p14:nvContentPartPr>
              <p14:xfrm>
                <a:off x="4130134" y="2056344"/>
                <a:ext cx="54360" cy="10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C968A6-6E71-AE99-7BF0-F358B3C18A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1494" y="2047704"/>
                  <a:ext cx="72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B978A6-FF2D-18FD-4CC8-68C5DED2734E}"/>
                    </a:ext>
                  </a:extLst>
                </p14:cNvPr>
                <p14:cNvContentPartPr/>
                <p14:nvPr/>
              </p14:nvContentPartPr>
              <p14:xfrm>
                <a:off x="4161094" y="2054184"/>
                <a:ext cx="133920" cy="17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B978A6-FF2D-18FD-4CC8-68C5DED273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52094" y="2045544"/>
                  <a:ext cx="15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09F535-980A-EFEF-014B-284A5A2A424B}"/>
                    </a:ext>
                  </a:extLst>
                </p14:cNvPr>
                <p14:cNvContentPartPr/>
                <p14:nvPr/>
              </p14:nvContentPartPr>
              <p14:xfrm>
                <a:off x="4335694" y="2054544"/>
                <a:ext cx="145440" cy="19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09F535-980A-EFEF-014B-284A5A2A42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7054" y="2045544"/>
                  <a:ext cx="163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952C60-EBB3-B59D-4B5D-7CE3C64A6D04}"/>
                    </a:ext>
                  </a:extLst>
                </p14:cNvPr>
                <p14:cNvContentPartPr/>
                <p14:nvPr/>
              </p14:nvContentPartPr>
              <p14:xfrm>
                <a:off x="4349734" y="2064984"/>
                <a:ext cx="130320" cy="16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952C60-EBB3-B59D-4B5D-7CE3C64A6D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0734" y="2055984"/>
                  <a:ext cx="147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61B213-4711-3F12-B6A8-AA01D1663CB4}"/>
                    </a:ext>
                  </a:extLst>
                </p14:cNvPr>
                <p14:cNvContentPartPr/>
                <p14:nvPr/>
              </p14:nvContentPartPr>
              <p14:xfrm>
                <a:off x="4520374" y="1869864"/>
                <a:ext cx="42120" cy="38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61B213-4711-3F12-B6A8-AA01D1663C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1734" y="1860864"/>
                  <a:ext cx="59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732EEF-59BA-1E5C-2404-7DAD550E7D70}"/>
                    </a:ext>
                  </a:extLst>
                </p14:cNvPr>
                <p14:cNvContentPartPr/>
                <p14:nvPr/>
              </p14:nvContentPartPr>
              <p14:xfrm>
                <a:off x="4499854" y="2003064"/>
                <a:ext cx="10188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732EEF-59BA-1E5C-2404-7DAD550E7D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1214" y="1994424"/>
                  <a:ext cx="11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55EF8D-EFFB-D95D-A228-297F659C59C8}"/>
                    </a:ext>
                  </a:extLst>
                </p14:cNvPr>
                <p14:cNvContentPartPr/>
                <p14:nvPr/>
              </p14:nvContentPartPr>
              <p14:xfrm>
                <a:off x="3986134" y="2208264"/>
                <a:ext cx="2048040" cy="13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55EF8D-EFFB-D95D-A228-297F659C59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7494" y="2199624"/>
                  <a:ext cx="20656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F7D4AE-5BED-F2BF-D418-400538838886}"/>
              </a:ext>
            </a:extLst>
          </p:cNvPr>
          <p:cNvGrpSpPr/>
          <p:nvPr/>
        </p:nvGrpSpPr>
        <p:grpSpPr>
          <a:xfrm>
            <a:off x="4036534" y="2404104"/>
            <a:ext cx="1767240" cy="530280"/>
            <a:chOff x="4036534" y="2404104"/>
            <a:chExt cx="176724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1D4BEE-2670-2223-558E-16EC82AF6C56}"/>
                    </a:ext>
                  </a:extLst>
                </p14:cNvPr>
                <p14:cNvContentPartPr/>
                <p14:nvPr/>
              </p14:nvContentPartPr>
              <p14:xfrm>
                <a:off x="4036534" y="2404104"/>
                <a:ext cx="182880" cy="38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1D4BEE-2670-2223-558E-16EC82AF6C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27894" y="2395104"/>
                  <a:ext cx="200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436380-B088-E728-E788-653B1205D917}"/>
                    </a:ext>
                  </a:extLst>
                </p14:cNvPr>
                <p14:cNvContentPartPr/>
                <p14:nvPr/>
              </p14:nvContentPartPr>
              <p14:xfrm>
                <a:off x="4191694" y="2558184"/>
                <a:ext cx="145440" cy="13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436380-B088-E728-E788-653B1205D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3054" y="2549544"/>
                  <a:ext cx="163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BE76F9-A68A-E24E-14C6-433DF4B66262}"/>
                    </a:ext>
                  </a:extLst>
                </p14:cNvPr>
                <p14:cNvContentPartPr/>
                <p14:nvPr/>
              </p14:nvContentPartPr>
              <p14:xfrm>
                <a:off x="4315174" y="2568264"/>
                <a:ext cx="62640" cy="10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BE76F9-A68A-E24E-14C6-433DF4B662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6534" y="2559264"/>
                  <a:ext cx="80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0B2A8E-552B-622B-5053-E84B4D95F31B}"/>
                    </a:ext>
                  </a:extLst>
                </p14:cNvPr>
                <p14:cNvContentPartPr/>
                <p14:nvPr/>
              </p14:nvContentPartPr>
              <p14:xfrm>
                <a:off x="4387174" y="2514984"/>
                <a:ext cx="1416600" cy="41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0B2A8E-552B-622B-5053-E84B4D95F3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8174" y="2506344"/>
                  <a:ext cx="143424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62B392-4947-EC73-67A2-1215DF8271C0}"/>
              </a:ext>
            </a:extLst>
          </p:cNvPr>
          <p:cNvGrpSpPr/>
          <p:nvPr/>
        </p:nvGrpSpPr>
        <p:grpSpPr>
          <a:xfrm>
            <a:off x="5835814" y="1669704"/>
            <a:ext cx="2315880" cy="1627200"/>
            <a:chOff x="5835814" y="1669704"/>
            <a:chExt cx="2315880" cy="16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BD8E17-5491-19C9-FE09-3A91890DBCA1}"/>
                    </a:ext>
                  </a:extLst>
                </p14:cNvPr>
                <p14:cNvContentPartPr/>
                <p14:nvPr/>
              </p14:nvContentPartPr>
              <p14:xfrm>
                <a:off x="5835814" y="1669704"/>
                <a:ext cx="2315880" cy="162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BD8E17-5491-19C9-FE09-3A91890DBC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26814" y="1660704"/>
                  <a:ext cx="233352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DA9DF7-7F4E-05DC-442F-230264CAE527}"/>
                    </a:ext>
                  </a:extLst>
                </p14:cNvPr>
                <p14:cNvContentPartPr/>
                <p14:nvPr/>
              </p14:nvContentPartPr>
              <p14:xfrm>
                <a:off x="6113014" y="2136624"/>
                <a:ext cx="305280" cy="120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DA9DF7-7F4E-05DC-442F-230264CAE5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4014" y="2127624"/>
                  <a:ext cx="322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9901F2-9E05-85E8-E559-A278073C1763}"/>
                    </a:ext>
                  </a:extLst>
                </p14:cNvPr>
                <p14:cNvContentPartPr/>
                <p14:nvPr/>
              </p14:nvContentPartPr>
              <p14:xfrm>
                <a:off x="6411094" y="2260104"/>
                <a:ext cx="1158840" cy="741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9901F2-9E05-85E8-E559-A278073C17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2454" y="2251104"/>
                  <a:ext cx="1176480" cy="75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107FD-36FB-A74D-8186-5D368FA687B4}"/>
              </a:ext>
            </a:extLst>
          </p:cNvPr>
          <p:cNvGrpSpPr/>
          <p:nvPr/>
        </p:nvGrpSpPr>
        <p:grpSpPr>
          <a:xfrm>
            <a:off x="3965974" y="3256584"/>
            <a:ext cx="4003200" cy="2347200"/>
            <a:chOff x="3965974" y="3256584"/>
            <a:chExt cx="4003200" cy="23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4A0C5D-B1CF-F53A-99E7-B94B3EA37600}"/>
                    </a:ext>
                  </a:extLst>
                </p14:cNvPr>
                <p14:cNvContentPartPr/>
                <p14:nvPr/>
              </p14:nvContentPartPr>
              <p14:xfrm>
                <a:off x="4057774" y="3695424"/>
                <a:ext cx="1624320" cy="16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4A0C5D-B1CF-F53A-99E7-B94B3EA376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49134" y="3686424"/>
                  <a:ext cx="164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F81EDF-B1E3-9400-D52F-DCF880ED4E3F}"/>
                    </a:ext>
                  </a:extLst>
                </p14:cNvPr>
                <p14:cNvContentPartPr/>
                <p14:nvPr/>
              </p14:nvContentPartPr>
              <p14:xfrm>
                <a:off x="5958574" y="3441984"/>
                <a:ext cx="1648440" cy="1115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F81EDF-B1E3-9400-D52F-DCF880ED4E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49574" y="3432984"/>
                  <a:ext cx="1666080" cy="11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053D48-3EFC-63C3-4489-E7E819ADDB7C}"/>
                    </a:ext>
                  </a:extLst>
                </p14:cNvPr>
                <p14:cNvContentPartPr/>
                <p14:nvPr/>
              </p14:nvContentPartPr>
              <p14:xfrm>
                <a:off x="3965974" y="5114184"/>
                <a:ext cx="1988280" cy="35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053D48-3EFC-63C3-4489-E7E819ADDB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56974" y="5105544"/>
                  <a:ext cx="2005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2A5C01-6EB3-A789-21AD-DED557962FBE}"/>
                    </a:ext>
                  </a:extLst>
                </p14:cNvPr>
                <p14:cNvContentPartPr/>
                <p14:nvPr/>
              </p14:nvContentPartPr>
              <p14:xfrm>
                <a:off x="6185014" y="4797744"/>
                <a:ext cx="1784160" cy="806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2A5C01-6EB3-A789-21AD-DED557962F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6374" y="4789104"/>
                  <a:ext cx="180180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AD1EBB-3963-55B0-9CEF-ECB05EF2FF4F}"/>
                    </a:ext>
                  </a:extLst>
                </p14:cNvPr>
                <p14:cNvContentPartPr/>
                <p14:nvPr/>
              </p14:nvContentPartPr>
              <p14:xfrm>
                <a:off x="6821854" y="3256584"/>
                <a:ext cx="102960" cy="612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AD1EBB-3963-55B0-9CEF-ECB05EF2FF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2854" y="3247944"/>
                  <a:ext cx="1206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37906B-E7FD-C661-BE18-4773DD93E65A}"/>
                    </a:ext>
                  </a:extLst>
                </p14:cNvPr>
                <p14:cNvContentPartPr/>
                <p14:nvPr/>
              </p14:nvContentPartPr>
              <p14:xfrm>
                <a:off x="6790894" y="3893784"/>
                <a:ext cx="271440" cy="18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37906B-E7FD-C661-BE18-4773DD93E6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2254" y="3885144"/>
                  <a:ext cx="289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A1E3CE-54B4-E101-0DB4-69B5F874C11D}"/>
                    </a:ext>
                  </a:extLst>
                </p14:cNvPr>
                <p14:cNvContentPartPr/>
                <p14:nvPr/>
              </p14:nvContentPartPr>
              <p14:xfrm>
                <a:off x="6763174" y="4119864"/>
                <a:ext cx="139320" cy="78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A1E3CE-54B4-E101-0DB4-69B5F874C1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4534" y="4111224"/>
                  <a:ext cx="15696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2A4698-E57F-EFC6-DD36-6574073F79BD}"/>
                    </a:ext>
                  </a:extLst>
                </p14:cNvPr>
                <p14:cNvContentPartPr/>
                <p14:nvPr/>
              </p14:nvContentPartPr>
              <p14:xfrm>
                <a:off x="6811414" y="4641144"/>
                <a:ext cx="321120" cy="45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2A4698-E57F-EFC6-DD36-6574073F79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2414" y="4632504"/>
                  <a:ext cx="33876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5D2247-99A4-A8FF-3AA3-E2CE490B9202}"/>
              </a:ext>
            </a:extLst>
          </p:cNvPr>
          <p:cNvGrpSpPr/>
          <p:nvPr/>
        </p:nvGrpSpPr>
        <p:grpSpPr>
          <a:xfrm>
            <a:off x="3945094" y="6164304"/>
            <a:ext cx="3649680" cy="257400"/>
            <a:chOff x="3945094" y="6164304"/>
            <a:chExt cx="364968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E50B82-0C9A-BE8B-23EE-11755EB55D93}"/>
                    </a:ext>
                  </a:extLst>
                </p14:cNvPr>
                <p14:cNvContentPartPr/>
                <p14:nvPr/>
              </p14:nvContentPartPr>
              <p14:xfrm>
                <a:off x="3945094" y="6311184"/>
                <a:ext cx="342360" cy="11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E50B82-0C9A-BE8B-23EE-11755EB55D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6094" y="6302184"/>
                  <a:ext cx="360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893197-9F7F-48EC-B10C-C1829AB9AB43}"/>
                    </a:ext>
                  </a:extLst>
                </p14:cNvPr>
                <p14:cNvContentPartPr/>
                <p14:nvPr/>
              </p14:nvContentPartPr>
              <p14:xfrm>
                <a:off x="4407334" y="6287784"/>
                <a:ext cx="7344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893197-9F7F-48EC-B10C-C1829AB9AB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98694" y="6279144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18018B-2AE8-46D0-0565-9D8BAF2BDA01}"/>
                    </a:ext>
                  </a:extLst>
                </p14:cNvPr>
                <p14:cNvContentPartPr/>
                <p14:nvPr/>
              </p14:nvContentPartPr>
              <p14:xfrm>
                <a:off x="4602454" y="6297864"/>
                <a:ext cx="643320" cy="21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18018B-2AE8-46D0-0565-9D8BAF2BD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93814" y="6288864"/>
                  <a:ext cx="660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04E8DC-3B33-14FA-7E3B-2C1CB4683985}"/>
                    </a:ext>
                  </a:extLst>
                </p14:cNvPr>
                <p14:cNvContentPartPr/>
                <p14:nvPr/>
              </p14:nvContentPartPr>
              <p14:xfrm>
                <a:off x="5383654" y="6318024"/>
                <a:ext cx="536760" cy="2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04E8DC-3B33-14FA-7E3B-2C1CB46839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74654" y="6309384"/>
                  <a:ext cx="554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AB3206-990A-A36B-91E8-351F11D90203}"/>
                    </a:ext>
                  </a:extLst>
                </p14:cNvPr>
                <p14:cNvContentPartPr/>
                <p14:nvPr/>
              </p14:nvContentPartPr>
              <p14:xfrm>
                <a:off x="6472294" y="6226224"/>
                <a:ext cx="94320" cy="1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AB3206-990A-A36B-91E8-351F11D902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63654" y="6217224"/>
                  <a:ext cx="111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EA162D-E73B-7027-7245-21C0BC705285}"/>
                    </a:ext>
                  </a:extLst>
                </p14:cNvPr>
                <p14:cNvContentPartPr/>
                <p14:nvPr/>
              </p14:nvContentPartPr>
              <p14:xfrm>
                <a:off x="7150894" y="6164304"/>
                <a:ext cx="443880" cy="5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EA162D-E73B-7027-7245-21C0BC7052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42254" y="6155664"/>
                  <a:ext cx="4615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219DDC-15A4-F483-EC8D-3EA56FC5F4BD}"/>
              </a:ext>
            </a:extLst>
          </p:cNvPr>
          <p:cNvGrpSpPr/>
          <p:nvPr/>
        </p:nvGrpSpPr>
        <p:grpSpPr>
          <a:xfrm>
            <a:off x="-46946" y="787704"/>
            <a:ext cx="2769480" cy="3155040"/>
            <a:chOff x="-46946" y="787704"/>
            <a:chExt cx="2769480" cy="31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0E8286-9415-81B8-92F0-3065415F6DCD}"/>
                    </a:ext>
                  </a:extLst>
                </p14:cNvPr>
                <p14:cNvContentPartPr/>
                <p14:nvPr/>
              </p14:nvContentPartPr>
              <p14:xfrm>
                <a:off x="131614" y="1251744"/>
                <a:ext cx="701640" cy="10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0E8286-9415-81B8-92F0-3065415F6D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2614" y="1243104"/>
                  <a:ext cx="719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E88958-EFAE-9407-999B-B44947D81525}"/>
                    </a:ext>
                  </a:extLst>
                </p14:cNvPr>
                <p14:cNvContentPartPr/>
                <p14:nvPr/>
              </p14:nvContentPartPr>
              <p14:xfrm>
                <a:off x="492694" y="1469904"/>
                <a:ext cx="159480" cy="656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E88958-EFAE-9407-999B-B44947D815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4054" y="1461264"/>
                  <a:ext cx="177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2FE1AF3-3142-76BA-818E-351435397C97}"/>
                    </a:ext>
                  </a:extLst>
                </p14:cNvPr>
                <p14:cNvContentPartPr/>
                <p14:nvPr/>
              </p14:nvContentPartPr>
              <p14:xfrm>
                <a:off x="711934" y="1751064"/>
                <a:ext cx="324360" cy="31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2FE1AF3-3142-76BA-818E-351435397C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2934" y="1742424"/>
                  <a:ext cx="342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ACF649-58D2-E4A4-D4D0-34DBEE1930AB}"/>
                    </a:ext>
                  </a:extLst>
                </p14:cNvPr>
                <p14:cNvContentPartPr/>
                <p14:nvPr/>
              </p14:nvContentPartPr>
              <p14:xfrm>
                <a:off x="980494" y="1448304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ACF649-58D2-E4A4-D4D0-34DBEE1930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1854" y="14396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2BC0B8-B076-104C-D938-B3B3E0B999AE}"/>
                    </a:ext>
                  </a:extLst>
                </p14:cNvPr>
                <p14:cNvContentPartPr/>
                <p14:nvPr/>
              </p14:nvContentPartPr>
              <p14:xfrm>
                <a:off x="1150414" y="1840344"/>
                <a:ext cx="331560" cy="65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2BC0B8-B076-104C-D938-B3B3E0B999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1414" y="1831704"/>
                  <a:ext cx="3492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B3F777-F148-D6FE-B504-473881E5D9D9}"/>
                    </a:ext>
                  </a:extLst>
                </p14:cNvPr>
                <p14:cNvContentPartPr/>
                <p14:nvPr/>
              </p14:nvContentPartPr>
              <p14:xfrm>
                <a:off x="1727134" y="1841784"/>
                <a:ext cx="480600" cy="34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B3F777-F148-D6FE-B504-473881E5D9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8134" y="1833144"/>
                  <a:ext cx="4982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877ED2-13B0-CB88-132B-014058E2B671}"/>
                    </a:ext>
                  </a:extLst>
                </p14:cNvPr>
                <p14:cNvContentPartPr/>
                <p14:nvPr/>
              </p14:nvContentPartPr>
              <p14:xfrm>
                <a:off x="679174" y="2899104"/>
                <a:ext cx="318600" cy="537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877ED2-13B0-CB88-132B-014058E2B6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0534" y="2890104"/>
                  <a:ext cx="3362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F73E56-C259-B05A-AC22-8DDF4D1B63AE}"/>
                    </a:ext>
                  </a:extLst>
                </p14:cNvPr>
                <p14:cNvContentPartPr/>
                <p14:nvPr/>
              </p14:nvContentPartPr>
              <p14:xfrm>
                <a:off x="1484134" y="2995944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F73E56-C259-B05A-AC22-8DDF4D1B63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75494" y="2986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71303A-82BF-424E-35BF-1EB6F90494E0}"/>
                    </a:ext>
                  </a:extLst>
                </p14:cNvPr>
                <p14:cNvContentPartPr/>
                <p14:nvPr/>
              </p14:nvContentPartPr>
              <p14:xfrm>
                <a:off x="1034854" y="2979384"/>
                <a:ext cx="581400" cy="31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71303A-82BF-424E-35BF-1EB6F90494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5854" y="2970384"/>
                  <a:ext cx="599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A24FC3-A465-0441-5100-397E879291A6}"/>
                    </a:ext>
                  </a:extLst>
                </p14:cNvPr>
                <p14:cNvContentPartPr/>
                <p14:nvPr/>
              </p14:nvContentPartPr>
              <p14:xfrm>
                <a:off x="1154734" y="3087024"/>
                <a:ext cx="708120" cy="525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A24FC3-A465-0441-5100-397E879291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5734" y="3078384"/>
                  <a:ext cx="7257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5D261D-5D91-BEB3-BDAD-4CBB643373B7}"/>
                    </a:ext>
                  </a:extLst>
                </p14:cNvPr>
                <p14:cNvContentPartPr/>
                <p14:nvPr/>
              </p14:nvContentPartPr>
              <p14:xfrm>
                <a:off x="1963654" y="3119064"/>
                <a:ext cx="395280" cy="21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5D261D-5D91-BEB3-BDAD-4CBB643373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55014" y="3110064"/>
                  <a:ext cx="412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C06252-0D4A-314D-9052-921B26099BA2}"/>
                    </a:ext>
                  </a:extLst>
                </p14:cNvPr>
                <p14:cNvContentPartPr/>
                <p14:nvPr/>
              </p14:nvContentPartPr>
              <p14:xfrm>
                <a:off x="-46946" y="787704"/>
                <a:ext cx="2769480" cy="315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C06252-0D4A-314D-9052-921B26099BA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-55586" y="778704"/>
                  <a:ext cx="2787120" cy="31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45A757-9CD8-3B82-B538-78BAAEE8A6F0}"/>
              </a:ext>
            </a:extLst>
          </p:cNvPr>
          <p:cNvGrpSpPr/>
          <p:nvPr/>
        </p:nvGrpSpPr>
        <p:grpSpPr>
          <a:xfrm>
            <a:off x="745054" y="4396344"/>
            <a:ext cx="2895480" cy="879840"/>
            <a:chOff x="745054" y="4396344"/>
            <a:chExt cx="2895480" cy="87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73EACD-338E-2BF3-4AA8-AA6CFC9C67B3}"/>
                    </a:ext>
                  </a:extLst>
                </p14:cNvPr>
                <p14:cNvContentPartPr/>
                <p14:nvPr/>
              </p14:nvContentPartPr>
              <p14:xfrm>
                <a:off x="745054" y="4396344"/>
                <a:ext cx="1026000" cy="808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73EACD-338E-2BF3-4AA8-AA6CFC9C67B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6414" y="4387344"/>
                  <a:ext cx="104364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7128DA-4630-E283-8538-242D4BE6330B}"/>
                    </a:ext>
                  </a:extLst>
                </p14:cNvPr>
                <p14:cNvContentPartPr/>
                <p14:nvPr/>
              </p14:nvContentPartPr>
              <p14:xfrm>
                <a:off x="1649014" y="4522344"/>
                <a:ext cx="825480" cy="753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7128DA-4630-E283-8538-242D4BE6330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40014" y="4513704"/>
                  <a:ext cx="84312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F889C9-CDCA-5DF7-2009-21A5DE85A3BD}"/>
                    </a:ext>
                  </a:extLst>
                </p14:cNvPr>
                <p14:cNvContentPartPr/>
                <p14:nvPr/>
              </p14:nvContentPartPr>
              <p14:xfrm>
                <a:off x="2634694" y="4423344"/>
                <a:ext cx="75240" cy="383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F889C9-CDCA-5DF7-2009-21A5DE85A3B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25694" y="4414344"/>
                  <a:ext cx="928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4069E2-B6BC-647C-228D-17350A9959EC}"/>
                    </a:ext>
                  </a:extLst>
                </p14:cNvPr>
                <p14:cNvContentPartPr/>
                <p14:nvPr/>
              </p14:nvContentPartPr>
              <p14:xfrm>
                <a:off x="2949694" y="4617024"/>
                <a:ext cx="85680" cy="24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4069E2-B6BC-647C-228D-17350A9959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40694" y="4608024"/>
                  <a:ext cx="10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647C9A-4723-DE5C-3D46-B2991BD38B87}"/>
                    </a:ext>
                  </a:extLst>
                </p14:cNvPr>
                <p14:cNvContentPartPr/>
                <p14:nvPr/>
              </p14:nvContentPartPr>
              <p14:xfrm>
                <a:off x="3204574" y="4430904"/>
                <a:ext cx="89640" cy="494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647C9A-4723-DE5C-3D46-B2991BD38B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95934" y="4422264"/>
                  <a:ext cx="1072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8BB3F33-8503-A7AB-80E9-0432DCFCE306}"/>
                    </a:ext>
                  </a:extLst>
                </p14:cNvPr>
                <p14:cNvContentPartPr/>
                <p14:nvPr/>
              </p14:nvContentPartPr>
              <p14:xfrm>
                <a:off x="2733334" y="4674624"/>
                <a:ext cx="907200" cy="234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8BB3F33-8503-A7AB-80E9-0432DCFCE30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24694" y="4665984"/>
                  <a:ext cx="924840" cy="25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F60664C-83D5-696B-5411-7E98B0A65CF9}"/>
              </a:ext>
            </a:extLst>
          </p:cNvPr>
          <p:cNvSpPr txBox="1"/>
          <p:nvPr/>
        </p:nvSpPr>
        <p:spPr>
          <a:xfrm>
            <a:off x="8599470" y="1003157"/>
            <a:ext cx="288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Hello. Today, this TRIPS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60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0C6970-B4EC-F9A5-BD8E-9F572D27C305}"/>
              </a:ext>
            </a:extLst>
          </p:cNvPr>
          <p:cNvSpPr/>
          <p:nvPr/>
        </p:nvSpPr>
        <p:spPr>
          <a:xfrm>
            <a:off x="1714072" y="983750"/>
            <a:ext cx="8763856" cy="4890499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C1FF9-61FE-8736-D8C9-8C75E8299610}"/>
              </a:ext>
            </a:extLst>
          </p:cNvPr>
          <p:cNvSpPr txBox="1"/>
          <p:nvPr/>
        </p:nvSpPr>
        <p:spPr>
          <a:xfrm>
            <a:off x="1642153" y="614418"/>
            <a:ext cx="135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</a:t>
            </a:r>
            <a:endParaRPr lang="en-SG" dirty="0"/>
          </a:p>
        </p:txBody>
      </p:sp>
      <p:pic>
        <p:nvPicPr>
          <p:cNvPr id="1026" name="Picture 2" descr="How to Draw a Family - Really Easy Drawing Tutorial">
            <a:extLst>
              <a:ext uri="{FF2B5EF4-FFF2-40B4-BE49-F238E27FC236}">
                <a16:creationId xmlns:a16="http://schemas.microsoft.com/office/drawing/2014/main" id="{1007AD0A-048B-A5A8-6C16-4F7F4F01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600199"/>
            <a:ext cx="45148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EFE44-1673-B8EE-659C-16666A9DE3ED}"/>
              </a:ext>
            </a:extLst>
          </p:cNvPr>
          <p:cNvCxnSpPr>
            <a:stCxn id="1026" idx="0"/>
            <a:endCxn id="9" idx="0"/>
          </p:cNvCxnSpPr>
          <p:nvPr/>
        </p:nvCxnSpPr>
        <p:spPr>
          <a:xfrm flipV="1">
            <a:off x="6096000" y="983750"/>
            <a:ext cx="0" cy="616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BC1AA-8EC5-EA1A-CFEE-F0551B487B9D}"/>
              </a:ext>
            </a:extLst>
          </p:cNvPr>
          <p:cNvCxnSpPr>
            <a:stCxn id="1026" idx="2"/>
          </p:cNvCxnSpPr>
          <p:nvPr/>
        </p:nvCxnSpPr>
        <p:spPr>
          <a:xfrm>
            <a:off x="6096000" y="5257799"/>
            <a:ext cx="0" cy="72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BAB060-6B2A-060C-4F7D-D397E4CB48F4}"/>
              </a:ext>
            </a:extLst>
          </p:cNvPr>
          <p:cNvCxnSpPr>
            <a:endCxn id="9" idx="3"/>
          </p:cNvCxnSpPr>
          <p:nvPr/>
        </p:nvCxnSpPr>
        <p:spPr>
          <a:xfrm>
            <a:off x="8353425" y="3428999"/>
            <a:ext cx="212450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2EB8B-2C05-3F34-FD1C-975FACA53EE3}"/>
              </a:ext>
            </a:extLst>
          </p:cNvPr>
          <p:cNvCxnSpPr>
            <a:stCxn id="9" idx="1"/>
            <a:endCxn id="1026" idx="1"/>
          </p:cNvCxnSpPr>
          <p:nvPr/>
        </p:nvCxnSpPr>
        <p:spPr>
          <a:xfrm flipV="1">
            <a:off x="1714072" y="3428999"/>
            <a:ext cx="212450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8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χαи∂єя ѕιм</dc:creator>
  <cp:lastModifiedBy>χαи∂єя ѕιм</cp:lastModifiedBy>
  <cp:revision>1</cp:revision>
  <dcterms:created xsi:type="dcterms:W3CDTF">2024-04-13T06:53:59Z</dcterms:created>
  <dcterms:modified xsi:type="dcterms:W3CDTF">2024-04-27T08:15:25Z</dcterms:modified>
</cp:coreProperties>
</file>