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35D6-EE91-4524-9D50-3A142B69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24551"/>
          </a:xfrm>
        </p:spPr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-Ha-HARRRRR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F7D6AD2-4964-450D-84AD-C4DC58399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presentatie</a:t>
            </a:r>
            <a:r>
              <a:rPr lang="en-US" dirty="0"/>
              <a:t> van:</a:t>
            </a:r>
          </a:p>
          <a:p>
            <a:r>
              <a:rPr lang="en-US" dirty="0"/>
              <a:t>Alperen, </a:t>
            </a:r>
            <a:r>
              <a:rPr lang="en-US" dirty="0" err="1"/>
              <a:t>Zylan</a:t>
            </a:r>
            <a:r>
              <a:rPr lang="en-US" dirty="0"/>
              <a:t>, Mark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Xander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34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A7724-C237-44F4-8A59-951462CF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F859E7-BA86-44C7-A3BF-E72373C1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Eindresultaat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Samenwerking</a:t>
            </a:r>
            <a:r>
              <a:rPr lang="en-US" dirty="0"/>
              <a:t> </a:t>
            </a:r>
            <a:r>
              <a:rPr lang="en-US" dirty="0" err="1"/>
              <a:t>projectleden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/>
              <a:t>Verbeterpunten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92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FD8B4-071E-4FC0-8622-7541442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minigames, 1 </a:t>
            </a:r>
            <a:r>
              <a:rPr lang="en-US" dirty="0" err="1"/>
              <a:t>spel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0524E-2622-4DF1-9ACD-20397D41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- 1 minigame per person</a:t>
            </a:r>
          </a:p>
          <a:p>
            <a:r>
              <a:rPr lang="en-US" dirty="0"/>
              <a:t>- </a:t>
            </a:r>
            <a:r>
              <a:rPr lang="en-US" dirty="0" err="1"/>
              <a:t>Samenhang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spellen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Omtoveren</a:t>
            </a:r>
            <a:r>
              <a:rPr lang="en-US" dirty="0"/>
              <a:t> tot 1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90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04C5F-BC72-4649-B3BC-369E4532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C4CF1D-567B-475E-99E6-21FF4B85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Gebruik</a:t>
            </a:r>
            <a:r>
              <a:rPr lang="en-US" dirty="0"/>
              <a:t> van scrum</a:t>
            </a:r>
          </a:p>
          <a:p>
            <a:r>
              <a:rPr lang="en-US" dirty="0"/>
              <a:t>- </a:t>
            </a:r>
            <a:r>
              <a:rPr lang="en-US" dirty="0" err="1"/>
              <a:t>Rollen</a:t>
            </a:r>
            <a:r>
              <a:rPr lang="en-US" dirty="0"/>
              <a:t> van </a:t>
            </a:r>
            <a:r>
              <a:rPr lang="en-US" dirty="0" err="1"/>
              <a:t>projectleden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Afscheid</a:t>
            </a:r>
            <a:r>
              <a:rPr lang="en-US" dirty="0"/>
              <a:t> van Ruben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75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3AD5B-68C7-47E1-985C-7D5CFCFA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Minigame 1: Pirate jumper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AB2D52-03AC-4949-B95D-AFBE5913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Alperen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Samenvoegen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minigames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789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25752-E10D-44AB-A64F-F5EA77CD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Minigame 2: Pirate battle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60E4C-826F-4068-A621-18333634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Zylan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Samenvoegen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minigames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1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0D32B-F742-4391-B924-E279AE12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Minigame 3: Treasure hunt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02F6DB-7B77-4DCA-A9C2-C5AA5558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Mark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Samenvoegen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minigames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757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6668D-1C02-45E2-9190-A52CDDCE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Minigame 4: Evasive pirate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06A644-9078-43FF-A9BC-9F8AD3A8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Xander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Samenvoegen</a:t>
            </a:r>
            <a:r>
              <a:rPr lang="en-US" dirty="0"/>
              <a:t> met </a:t>
            </a:r>
            <a:r>
              <a:rPr lang="en-US" dirty="0" err="1"/>
              <a:t>andere</a:t>
            </a:r>
            <a:r>
              <a:rPr lang="en-US" dirty="0"/>
              <a:t> minigames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994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1A687-C49F-41F0-A542-6C458F91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Gehele</a:t>
            </a:r>
            <a:r>
              <a:rPr lang="en-US" dirty="0"/>
              <a:t> </a:t>
            </a:r>
            <a:r>
              <a:rPr lang="en-US" dirty="0" err="1"/>
              <a:t>spel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903B6C-7815-4C03-B1A7-D6C24B63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Terugblik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Voldaan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eisen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Trost</a:t>
            </a:r>
            <a:r>
              <a:rPr lang="en-US" dirty="0"/>
              <a:t> op </a:t>
            </a:r>
            <a:r>
              <a:rPr lang="en-US" dirty="0" err="1"/>
              <a:t>eindresultaat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416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E4D6-DE35-4FCD-95E9-F52BA7DC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EDCA1-4E73-48DF-AEEE-3A32D6F2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  <a:p>
            <a:endParaRPr lang="en-US" dirty="0"/>
          </a:p>
          <a:p>
            <a:r>
              <a:rPr lang="en-US" dirty="0" err="1"/>
              <a:t>Goed</a:t>
            </a:r>
            <a:r>
              <a:rPr lang="en-US" dirty="0"/>
              <a:t> begin</a:t>
            </a:r>
          </a:p>
          <a:p>
            <a:endParaRPr lang="en-US" dirty="0"/>
          </a:p>
          <a:p>
            <a:r>
              <a:rPr lang="en-US" dirty="0" err="1"/>
              <a:t>Eventuele</a:t>
            </a:r>
            <a:r>
              <a:rPr lang="en-US" dirty="0"/>
              <a:t> </a:t>
            </a:r>
            <a:r>
              <a:rPr lang="en-US" dirty="0" err="1"/>
              <a:t>moeilijkheden</a:t>
            </a:r>
            <a:r>
              <a:rPr lang="en-US" dirty="0"/>
              <a:t> </a:t>
            </a:r>
            <a:r>
              <a:rPr lang="en-US" dirty="0" err="1"/>
              <a:t>richting</a:t>
            </a:r>
            <a:r>
              <a:rPr lang="en-US" dirty="0"/>
              <a:t> </a:t>
            </a:r>
            <a:r>
              <a:rPr lang="en-US" dirty="0" err="1"/>
              <a:t>einde</a:t>
            </a:r>
            <a:endParaRPr lang="en-US" dirty="0"/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637930F-FA55-4990-9187-DFA5636C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2096064"/>
            <a:ext cx="5210998" cy="3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22</TotalTime>
  <Words>138</Words>
  <Application>Microsoft Office PowerPoint</Application>
  <PresentationFormat>Breedbeeld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Ya-Ha-HARRRRR</vt:lpstr>
      <vt:lpstr>4 minigames, 1 spel</vt:lpstr>
      <vt:lpstr>Scrum</vt:lpstr>
      <vt:lpstr>Minigame 1: Pirate jumper</vt:lpstr>
      <vt:lpstr>Minigame 2: Pirate battle</vt:lpstr>
      <vt:lpstr>Minigame 3: Treasure hunt</vt:lpstr>
      <vt:lpstr>Minigame 4: Evasive pirate</vt:lpstr>
      <vt:lpstr>Gehele spel</vt:lpstr>
      <vt:lpstr>Burndown chart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Ya-Ha-HARRRRR</dc:title>
  <dc:creator>Alperen Özgür</dc:creator>
  <cp:lastModifiedBy>Alperen Özgür (0947095)</cp:lastModifiedBy>
  <cp:revision>4</cp:revision>
  <dcterms:created xsi:type="dcterms:W3CDTF">2018-01-14T16:57:01Z</dcterms:created>
  <dcterms:modified xsi:type="dcterms:W3CDTF">2018-01-14T17:35:57Z</dcterms:modified>
</cp:coreProperties>
</file>