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62" r:id="rId5"/>
    <p:sldId id="263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277" autoAdjust="0"/>
  </p:normalViewPr>
  <p:slideViewPr>
    <p:cSldViewPr>
      <p:cViewPr varScale="1">
        <p:scale>
          <a:sx n="73" d="100"/>
          <a:sy n="73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A9788-781E-7502-9B52-989D1B1C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573BA1-0FEF-A57F-5C0F-E6F09A01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2" y="0"/>
            <a:ext cx="9144000" cy="4567513"/>
          </a:xfrm>
          <a:prstGeom prst="rect">
            <a:avLst/>
          </a:prstGeom>
        </p:spPr>
      </p:pic>
      <p:pic>
        <p:nvPicPr>
          <p:cNvPr id="9" name="Imagem 8" descr="Interface gráfica do usuário, Site">
            <a:extLst>
              <a:ext uri="{FF2B5EF4-FFF2-40B4-BE49-F238E27FC236}">
                <a16:creationId xmlns:a16="http://schemas.microsoft.com/office/drawing/2014/main" id="{DA12A06D-D497-3796-725A-CFFAF9EC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0" t="34650" r="914" b="34901"/>
          <a:stretch/>
        </p:blipFill>
        <p:spPr>
          <a:xfrm>
            <a:off x="6212944" y="2314078"/>
            <a:ext cx="2592288" cy="179744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8CE72E6-1FF0-8766-BC11-5ABBF8C69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38" y="4163412"/>
            <a:ext cx="1032574" cy="37108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37C4EE-8284-1C7A-C6FC-841B09553CAD}"/>
              </a:ext>
            </a:extLst>
          </p:cNvPr>
          <p:cNvSpPr txBox="1"/>
          <p:nvPr/>
        </p:nvSpPr>
        <p:spPr>
          <a:xfrm>
            <a:off x="0" y="4694664"/>
            <a:ext cx="914164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Mestre em Computação Aplicada em Biociência (USP)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Especialização MBA em Gestão de Tecnologia da Informação (Faculdade Anhanguera)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Pós-Graduação em Docência no Ensino Superior (Centro Universitário Barão de Mauá)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Pós-Graduação em Gestão Escolar (Centro Universitário Barão de Mauá)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Licenciatura - Formação Pedagógica em Matemática (Faculdade Anhanguera)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Curso Superior de Tecnologia em Análise e Desenvolvimento de Sistemas (FATEC)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Curso Superior de Formação Específica em Informática Empresarial e Comercial (UNIFRAN)</a:t>
            </a:r>
          </a:p>
        </p:txBody>
      </p:sp>
    </p:spTree>
    <p:extLst>
      <p:ext uri="{BB962C8B-B14F-4D97-AF65-F5344CB8AC3E}">
        <p14:creationId xmlns:p14="http://schemas.microsoft.com/office/powerpoint/2010/main" val="26894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program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45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AD081224-7062-42D5-AC83-0BE27E97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2592288"/>
            <a:ext cx="9144000" cy="16288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pt-BR" sz="88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800" b="1" dirty="0">
                <a:latin typeface="Impact" panose="020B0806030902050204" pitchFamily="34" charset="0"/>
                <a:cs typeface="Arial" pitchFamily="34" charset="0"/>
              </a:rPr>
              <a:t>A</a:t>
            </a:r>
            <a:r>
              <a:rPr lang="pt-BR" sz="8800" b="1" dirty="0">
                <a:solidFill>
                  <a:srgbClr val="00B050"/>
                </a:solidFill>
                <a:latin typeface="Impact" panose="020B0806030902050204" pitchFamily="34" charset="0"/>
                <a:cs typeface="Arial" pitchFamily="34" charset="0"/>
              </a:rPr>
              <a:t>PRE</a:t>
            </a:r>
            <a:r>
              <a:rPr lang="pt-BR" sz="88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SEN</a:t>
            </a:r>
            <a:r>
              <a:rPr lang="pt-BR" sz="8800" b="1" dirty="0">
                <a:solidFill>
                  <a:srgbClr val="00B0F0"/>
                </a:solidFill>
                <a:latin typeface="Impact" panose="020B0806030902050204" pitchFamily="34" charset="0"/>
                <a:cs typeface="Arial" pitchFamily="34" charset="0"/>
              </a:rPr>
              <a:t>TA</a:t>
            </a:r>
            <a:r>
              <a:rPr lang="pt-BR" sz="8800" b="1" dirty="0">
                <a:solidFill>
                  <a:srgbClr val="FFC000"/>
                </a:solidFill>
                <a:latin typeface="Impact" panose="020B0806030902050204" pitchFamily="34" charset="0"/>
                <a:cs typeface="Arial" pitchFamily="34" charset="0"/>
              </a:rPr>
              <a:t>ÇÃO</a:t>
            </a:r>
            <a:r>
              <a:rPr lang="pt-BR" sz="88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  <a:endParaRPr lang="pt-BR" sz="4800" b="1" dirty="0">
              <a:solidFill>
                <a:srgbClr val="7030A0"/>
              </a:solidFill>
              <a:latin typeface="Impact" panose="020B080603090205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pt-BR" sz="60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       </a:t>
            </a:r>
            <a:r>
              <a:rPr lang="pt-BR" sz="6000" b="1" dirty="0">
                <a:latin typeface="Impact" panose="020B0806030902050204" pitchFamily="34" charset="0"/>
                <a:cs typeface="Arial" pitchFamily="34" charset="0"/>
              </a:rPr>
              <a:t>“ESTRUTURA DE DADOS”</a:t>
            </a:r>
            <a:br>
              <a:rPr lang="pt-BR" sz="6000" b="1" dirty="0">
                <a:latin typeface="Impact" panose="020B0806030902050204" pitchFamily="34" charset="0"/>
                <a:cs typeface="Arial" pitchFamily="34" charset="0"/>
              </a:rPr>
            </a:br>
            <a:r>
              <a:rPr lang="pt-BR" sz="6000" b="1" dirty="0">
                <a:latin typeface="Impact" panose="020B0806030902050204" pitchFamily="34" charset="0"/>
                <a:cs typeface="Arial" pitchFamily="34" charset="0"/>
              </a:rPr>
              <a:t>3º CC / SI</a:t>
            </a:r>
            <a:endParaRPr lang="pt-BR" sz="3600" b="1" dirty="0">
              <a:latin typeface="Impact" panose="020B0806030902050204" pitchFamily="34" charset="0"/>
              <a:cs typeface="Arial" pitchFamily="34" charset="0"/>
            </a:endParaRP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528742" y="1038240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5496" y="3329088"/>
            <a:ext cx="381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  <p:pic>
        <p:nvPicPr>
          <p:cNvPr id="6" name="Picture 25" descr="C:\Users\Alexandre Gomes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9" y="324898"/>
            <a:ext cx="1800200" cy="110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C:\Users\Alexandre Gomes\Desktop\visual-studio-code-logo-284BC24C39-seeklogo.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2" y="5440105"/>
            <a:ext cx="1205496" cy="120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lexandre Gomes\Desktop\J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r="13822" b="4493"/>
          <a:stretch/>
        </p:blipFill>
        <p:spPr bwMode="auto">
          <a:xfrm>
            <a:off x="784944" y="1657045"/>
            <a:ext cx="943329" cy="123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6DAC096-E99E-7E8C-5F7D-C2F82F8D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43"/>
            <a:ext cx="9144000" cy="66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429597-31A4-7898-424E-415227D9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011"/>
            <a:ext cx="9144000" cy="535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11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107</Words>
  <Application>Microsoft Office PowerPoint</Application>
  <PresentationFormat>Apresentação na tela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Bloody</vt:lpstr>
      <vt:lpstr>Calibri</vt:lpstr>
      <vt:lpstr>Impact</vt:lpstr>
      <vt:lpstr>Inter</vt:lpstr>
      <vt:lpstr>Tema do Office</vt:lpstr>
      <vt:lpstr>Apresentação do PowerPoint</vt:lpstr>
      <vt:lpstr>“APRESENTAÇÃO”</vt:lpstr>
      <vt:lpstr>       “ESTRUTURA DE DADOS” 3º CC / SI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76</cp:revision>
  <dcterms:created xsi:type="dcterms:W3CDTF">2020-01-22T14:41:03Z</dcterms:created>
  <dcterms:modified xsi:type="dcterms:W3CDTF">2025-02-12T22:24:47Z</dcterms:modified>
</cp:coreProperties>
</file>