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PILHA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PILHA</a:t>
            </a:r>
            <a:endParaRPr lang="pt-BR" sz="14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	É uma estrutura de dados em que, usando uma lista linear (vetor) como base, permite inserções apenas no final e remoções também a partir do final.</a:t>
            </a: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	Com isso, temos o comportamento conhecido como LIFO - </a:t>
            </a:r>
            <a:r>
              <a:rPr lang="pt-BR" sz="3600" dirty="0" err="1">
                <a:solidFill>
                  <a:srgbClr val="FF0066"/>
                </a:solidFill>
              </a:rPr>
              <a:t>Last</a:t>
            </a:r>
            <a:r>
              <a:rPr lang="pt-BR" sz="3600" dirty="0">
                <a:solidFill>
                  <a:srgbClr val="FF0066"/>
                </a:solidFill>
              </a:rPr>
              <a:t> In, </a:t>
            </a:r>
            <a:r>
              <a:rPr lang="pt-BR" sz="3600" dirty="0" err="1">
                <a:solidFill>
                  <a:srgbClr val="FF0066"/>
                </a:solidFill>
              </a:rPr>
              <a:t>First</a:t>
            </a:r>
            <a:r>
              <a:rPr lang="pt-BR" sz="3600" dirty="0">
                <a:solidFill>
                  <a:srgbClr val="FF0066"/>
                </a:solidFill>
              </a:rPr>
              <a:t> Out (último a entrar, primeiro a sair).</a:t>
            </a: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	Pilhas são usadas em tarefas computacionais que requerem a inversão da ordem de entrada dos dados.</a:t>
            </a: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ck and Queue in Java - Scaler Topics - Scaler Topics">
            <a:extLst>
              <a:ext uri="{FF2B5EF4-FFF2-40B4-BE49-F238E27FC236}">
                <a16:creationId xmlns:a16="http://schemas.microsoft.com/office/drawing/2014/main" id="{C9D35AFE-97CF-69CE-0D1B-EA501991C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7429" r="19288" b="21264"/>
          <a:stretch/>
        </p:blipFill>
        <p:spPr bwMode="auto">
          <a:xfrm>
            <a:off x="1979712" y="1016732"/>
            <a:ext cx="54006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32E6F8-65FE-4EAA-C01E-CA02E226F1E6}"/>
              </a:ext>
            </a:extLst>
          </p:cNvPr>
          <p:cNvSpPr txBox="1"/>
          <p:nvPr/>
        </p:nvSpPr>
        <p:spPr>
          <a:xfrm>
            <a:off x="5680" y="44624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FFFF00"/>
                </a:solidFill>
              </a:rPr>
              <a:t>LIFO (</a:t>
            </a:r>
            <a:r>
              <a:rPr lang="pt-BR" sz="4400" dirty="0" err="1">
                <a:solidFill>
                  <a:srgbClr val="FFFF00"/>
                </a:solidFill>
              </a:rPr>
              <a:t>Last</a:t>
            </a:r>
            <a:r>
              <a:rPr lang="pt-BR" sz="4400" dirty="0">
                <a:solidFill>
                  <a:srgbClr val="FFFF00"/>
                </a:solidFill>
              </a:rPr>
              <a:t> In, </a:t>
            </a:r>
            <a:r>
              <a:rPr lang="pt-BR" sz="4400" dirty="0" err="1">
                <a:solidFill>
                  <a:srgbClr val="FFFF00"/>
                </a:solidFill>
              </a:rPr>
              <a:t>First</a:t>
            </a:r>
            <a:r>
              <a:rPr lang="pt-BR" sz="4400" dirty="0">
                <a:solidFill>
                  <a:srgbClr val="FFFF00"/>
                </a:solidFill>
              </a:rPr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3390818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92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Bloody</vt:lpstr>
      <vt:lpstr>Calibri</vt:lpstr>
      <vt:lpstr>Impact</vt:lpstr>
      <vt:lpstr>Tema do Office</vt:lpstr>
      <vt:lpstr>“PILHA”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70</cp:revision>
  <dcterms:created xsi:type="dcterms:W3CDTF">2020-01-22T14:41:03Z</dcterms:created>
  <dcterms:modified xsi:type="dcterms:W3CDTF">2025-02-20T23:17:27Z</dcterms:modified>
</cp:coreProperties>
</file>