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4"/>
  </p:sldMasterIdLst>
  <p:notesMasterIdLst>
    <p:notesMasterId r:id="rId18"/>
  </p:notesMasterIdLst>
  <p:sldIdLst>
    <p:sldId id="278" r:id="rId5"/>
    <p:sldId id="402" r:id="rId6"/>
    <p:sldId id="403" r:id="rId7"/>
    <p:sldId id="397" r:id="rId8"/>
    <p:sldId id="401" r:id="rId9"/>
    <p:sldId id="404" r:id="rId10"/>
    <p:sldId id="405" r:id="rId11"/>
    <p:sldId id="406" r:id="rId12"/>
    <p:sldId id="407" r:id="rId13"/>
    <p:sldId id="408" r:id="rId14"/>
    <p:sldId id="410" r:id="rId15"/>
    <p:sldId id="411" r:id="rId16"/>
    <p:sldId id="277" r:id="rId17"/>
  </p:sldIdLst>
  <p:sldSz cx="20104100" cy="11309350"/>
  <p:notesSz cx="20104100" cy="11309350"/>
  <p:embeddedFontLs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Montserrat ExtraBold" panose="00000900000000000000" pitchFamily="2" charset="0"/>
      <p:bold r:id="rId23"/>
      <p:boldItalic r:id="rId24"/>
    </p:embeddedFont>
    <p:embeddedFont>
      <p:font typeface="Montserrat Light" panose="00000400000000000000" pitchFamily="2" charset="0"/>
      <p:regular r:id="rId25"/>
      <p:italic r:id="rId26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272C"/>
    <a:srgbClr val="D4D4D4"/>
    <a:srgbClr val="F5F5F5"/>
    <a:srgbClr val="010301"/>
    <a:srgbClr val="FFFFFF"/>
    <a:srgbClr val="85B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1AB00F-AE99-0E9F-FD40-7B9A53F4D89F}" v="71" dt="2024-01-31T14:08:55.63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902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uller da Silva Ferreira" userId="S::euller.silva@sp.senai.br::5ac9aa59-ac11-472f-8ffc-f101482c4c73" providerId="AD" clId="Web-{E932E121-2AC5-4CA6-8B84-A46EF940554A}"/>
    <pc:docChg chg="modSld">
      <pc:chgData name="Euller da Silva Ferreira" userId="S::euller.silva@sp.senai.br::5ac9aa59-ac11-472f-8ffc-f101482c4c73" providerId="AD" clId="Web-{E932E121-2AC5-4CA6-8B84-A46EF940554A}" dt="2023-08-18T11:07:07.410" v="95" actId="1076"/>
      <pc:docMkLst>
        <pc:docMk/>
      </pc:docMkLst>
      <pc:sldChg chg="addSp modSp">
        <pc:chgData name="Euller da Silva Ferreira" userId="S::euller.silva@sp.senai.br::5ac9aa59-ac11-472f-8ffc-f101482c4c73" providerId="AD" clId="Web-{E932E121-2AC5-4CA6-8B84-A46EF940554A}" dt="2023-08-18T11:07:07.410" v="95" actId="1076"/>
        <pc:sldMkLst>
          <pc:docMk/>
          <pc:sldMk cId="834171939" sldId="396"/>
        </pc:sldMkLst>
        <pc:spChg chg="mod">
          <ac:chgData name="Euller da Silva Ferreira" userId="S::euller.silva@sp.senai.br::5ac9aa59-ac11-472f-8ffc-f101482c4c73" providerId="AD" clId="Web-{E932E121-2AC5-4CA6-8B84-A46EF940554A}" dt="2023-08-18T11:05:35.782" v="83" actId="20577"/>
          <ac:spMkLst>
            <pc:docMk/>
            <pc:sldMk cId="834171939" sldId="396"/>
            <ac:spMk id="9" creationId="{79C189AF-9F62-B8FB-EA81-054D472F0329}"/>
          </ac:spMkLst>
        </pc:spChg>
        <pc:picChg chg="add mod">
          <ac:chgData name="Euller da Silva Ferreira" userId="S::euller.silva@sp.senai.br::5ac9aa59-ac11-472f-8ffc-f101482c4c73" providerId="AD" clId="Web-{E932E121-2AC5-4CA6-8B84-A46EF940554A}" dt="2023-08-18T11:06:50.784" v="93" actId="1076"/>
          <ac:picMkLst>
            <pc:docMk/>
            <pc:sldMk cId="834171939" sldId="396"/>
            <ac:picMk id="7" creationId="{10AC3DBE-E346-8469-5B39-39467D4992B8}"/>
          </ac:picMkLst>
        </pc:picChg>
        <pc:picChg chg="add mod">
          <ac:chgData name="Euller da Silva Ferreira" userId="S::euller.silva@sp.senai.br::5ac9aa59-ac11-472f-8ffc-f101482c4c73" providerId="AD" clId="Web-{E932E121-2AC5-4CA6-8B84-A46EF940554A}" dt="2023-08-18T11:06:47.644" v="92" actId="1076"/>
          <ac:picMkLst>
            <pc:docMk/>
            <pc:sldMk cId="834171939" sldId="396"/>
            <ac:picMk id="10" creationId="{A9EDC920-C0A2-88ED-F465-B7CD8061D348}"/>
          </ac:picMkLst>
        </pc:picChg>
        <pc:picChg chg="mod">
          <ac:chgData name="Euller da Silva Ferreira" userId="S::euller.silva@sp.senai.br::5ac9aa59-ac11-472f-8ffc-f101482c4c73" providerId="AD" clId="Web-{E932E121-2AC5-4CA6-8B84-A46EF940554A}" dt="2023-08-18T11:07:07.410" v="95" actId="1076"/>
          <ac:picMkLst>
            <pc:docMk/>
            <pc:sldMk cId="834171939" sldId="396"/>
            <ac:picMk id="2050" creationId="{E460C2F8-E3CB-4648-875D-36D31E2B9FBF}"/>
          </ac:picMkLst>
        </pc:picChg>
        <pc:picChg chg="mod">
          <ac:chgData name="Euller da Silva Ferreira" userId="S::euller.silva@sp.senai.br::5ac9aa59-ac11-472f-8ffc-f101482c4c73" providerId="AD" clId="Web-{E932E121-2AC5-4CA6-8B84-A46EF940554A}" dt="2023-08-18T11:07:00.113" v="94" actId="1076"/>
          <ac:picMkLst>
            <pc:docMk/>
            <pc:sldMk cId="834171939" sldId="396"/>
            <ac:picMk id="2052" creationId="{4459A493-EB25-49EF-94DD-08CF2B99E736}"/>
          </ac:picMkLst>
        </pc:picChg>
      </pc:sldChg>
      <pc:sldChg chg="modSp">
        <pc:chgData name="Euller da Silva Ferreira" userId="S::euller.silva@sp.senai.br::5ac9aa59-ac11-472f-8ffc-f101482c4c73" providerId="AD" clId="Web-{E932E121-2AC5-4CA6-8B84-A46EF940554A}" dt="2023-08-18T10:56:27.202" v="1" actId="20577"/>
        <pc:sldMkLst>
          <pc:docMk/>
          <pc:sldMk cId="2855008898" sldId="397"/>
        </pc:sldMkLst>
        <pc:spChg chg="mod">
          <ac:chgData name="Euller da Silva Ferreira" userId="S::euller.silva@sp.senai.br::5ac9aa59-ac11-472f-8ffc-f101482c4c73" providerId="AD" clId="Web-{E932E121-2AC5-4CA6-8B84-A46EF940554A}" dt="2023-08-18T10:56:27.202" v="1" actId="20577"/>
          <ac:spMkLst>
            <pc:docMk/>
            <pc:sldMk cId="2855008898" sldId="397"/>
            <ac:spMk id="9" creationId="{79C189AF-9F62-B8FB-EA81-054D472F0329}"/>
          </ac:spMkLst>
        </pc:spChg>
      </pc:sldChg>
      <pc:sldChg chg="modSp">
        <pc:chgData name="Euller da Silva Ferreira" userId="S::euller.silva@sp.senai.br::5ac9aa59-ac11-472f-8ffc-f101482c4c73" providerId="AD" clId="Web-{E932E121-2AC5-4CA6-8B84-A46EF940554A}" dt="2023-08-18T11:03:39.560" v="44" actId="20577"/>
        <pc:sldMkLst>
          <pc:docMk/>
          <pc:sldMk cId="3373270858" sldId="398"/>
        </pc:sldMkLst>
        <pc:spChg chg="mod">
          <ac:chgData name="Euller da Silva Ferreira" userId="S::euller.silva@sp.senai.br::5ac9aa59-ac11-472f-8ffc-f101482c4c73" providerId="AD" clId="Web-{E932E121-2AC5-4CA6-8B84-A46EF940554A}" dt="2023-08-18T11:03:39.560" v="44" actId="20577"/>
          <ac:spMkLst>
            <pc:docMk/>
            <pc:sldMk cId="3373270858" sldId="398"/>
            <ac:spMk id="9" creationId="{79C189AF-9F62-B8FB-EA81-054D472F0329}"/>
          </ac:spMkLst>
        </pc:spChg>
      </pc:sldChg>
    </pc:docChg>
  </pc:docChgLst>
  <pc:docChgLst>
    <pc:chgData name="Euller da Silva Ferreira" userId="S::euller.silva@sp.senai.br::5ac9aa59-ac11-472f-8ffc-f101482c4c73" providerId="AD" clId="Web-{3F7C5F9E-2F4B-464A-B3DC-2D4EBCEF6EF0}"/>
    <pc:docChg chg="addSld modSld">
      <pc:chgData name="Euller da Silva Ferreira" userId="S::euller.silva@sp.senai.br::5ac9aa59-ac11-472f-8ffc-f101482c4c73" providerId="AD" clId="Web-{3F7C5F9E-2F4B-464A-B3DC-2D4EBCEF6EF0}" dt="2023-08-18T12:24:34.754" v="35" actId="20577"/>
      <pc:docMkLst>
        <pc:docMk/>
      </pc:docMkLst>
      <pc:sldChg chg="modSp add replId">
        <pc:chgData name="Euller da Silva Ferreira" userId="S::euller.silva@sp.senai.br::5ac9aa59-ac11-472f-8ffc-f101482c4c73" providerId="AD" clId="Web-{3F7C5F9E-2F4B-464A-B3DC-2D4EBCEF6EF0}" dt="2023-08-18T12:24:34.754" v="35" actId="20577"/>
        <pc:sldMkLst>
          <pc:docMk/>
          <pc:sldMk cId="2637303040" sldId="399"/>
        </pc:sldMkLst>
        <pc:spChg chg="mod">
          <ac:chgData name="Euller da Silva Ferreira" userId="S::euller.silva@sp.senai.br::5ac9aa59-ac11-472f-8ffc-f101482c4c73" providerId="AD" clId="Web-{3F7C5F9E-2F4B-464A-B3DC-2D4EBCEF6EF0}" dt="2023-08-18T12:21:48.062" v="4" actId="20577"/>
          <ac:spMkLst>
            <pc:docMk/>
            <pc:sldMk cId="2637303040" sldId="399"/>
            <ac:spMk id="8" creationId="{4841167A-DEE5-BEE5-980E-20F138C311CD}"/>
          </ac:spMkLst>
        </pc:spChg>
        <pc:spChg chg="mod">
          <ac:chgData name="Euller da Silva Ferreira" userId="S::euller.silva@sp.senai.br::5ac9aa59-ac11-472f-8ffc-f101482c4c73" providerId="AD" clId="Web-{3F7C5F9E-2F4B-464A-B3DC-2D4EBCEF6EF0}" dt="2023-08-18T12:24:34.754" v="35" actId="20577"/>
          <ac:spMkLst>
            <pc:docMk/>
            <pc:sldMk cId="2637303040" sldId="399"/>
            <ac:spMk id="9" creationId="{79C189AF-9F62-B8FB-EA81-054D472F0329}"/>
          </ac:spMkLst>
        </pc:spChg>
      </pc:sldChg>
      <pc:sldChg chg="add replId">
        <pc:chgData name="Euller da Silva Ferreira" userId="S::euller.silva@sp.senai.br::5ac9aa59-ac11-472f-8ffc-f101482c4c73" providerId="AD" clId="Web-{3F7C5F9E-2F4B-464A-B3DC-2D4EBCEF6EF0}" dt="2023-08-18T12:24:28.863" v="33"/>
        <pc:sldMkLst>
          <pc:docMk/>
          <pc:sldMk cId="1819796856" sldId="400"/>
        </pc:sldMkLst>
      </pc:sldChg>
    </pc:docChg>
  </pc:docChgLst>
  <pc:docChgLst>
    <pc:chgData name="Euller da Silva Ferreira" userId="S::euller.silva@sp.senai.br::5ac9aa59-ac11-472f-8ffc-f101482c4c73" providerId="AD" clId="Web-{F7532DCE-F8BB-D4DC-6666-6A88CD0B9F5F}"/>
    <pc:docChg chg="addSld delSld modSld">
      <pc:chgData name="Euller da Silva Ferreira" userId="S::euller.silva@sp.senai.br::5ac9aa59-ac11-472f-8ffc-f101482c4c73" providerId="AD" clId="Web-{F7532DCE-F8BB-D4DC-6666-6A88CD0B9F5F}" dt="2023-08-18T13:54:22.566" v="201" actId="20577"/>
      <pc:docMkLst>
        <pc:docMk/>
      </pc:docMkLst>
      <pc:sldChg chg="modSp">
        <pc:chgData name="Euller da Silva Ferreira" userId="S::euller.silva@sp.senai.br::5ac9aa59-ac11-472f-8ffc-f101482c4c73" providerId="AD" clId="Web-{F7532DCE-F8BB-D4DC-6666-6A88CD0B9F5F}" dt="2023-08-18T13:54:22.566" v="201" actId="20577"/>
        <pc:sldMkLst>
          <pc:docMk/>
          <pc:sldMk cId="3373270858" sldId="398"/>
        </pc:sldMkLst>
        <pc:spChg chg="mod">
          <ac:chgData name="Euller da Silva Ferreira" userId="S::euller.silva@sp.senai.br::5ac9aa59-ac11-472f-8ffc-f101482c4c73" providerId="AD" clId="Web-{F7532DCE-F8BB-D4DC-6666-6A88CD0B9F5F}" dt="2023-08-18T13:54:22.566" v="201" actId="20577"/>
          <ac:spMkLst>
            <pc:docMk/>
            <pc:sldMk cId="3373270858" sldId="398"/>
            <ac:spMk id="9" creationId="{79C189AF-9F62-B8FB-EA81-054D472F0329}"/>
          </ac:spMkLst>
        </pc:spChg>
      </pc:sldChg>
      <pc:sldChg chg="modSp">
        <pc:chgData name="Euller da Silva Ferreira" userId="S::euller.silva@sp.senai.br::5ac9aa59-ac11-472f-8ffc-f101482c4c73" providerId="AD" clId="Web-{F7532DCE-F8BB-D4DC-6666-6A88CD0B9F5F}" dt="2023-08-18T13:54:03.721" v="197" actId="20577"/>
        <pc:sldMkLst>
          <pc:docMk/>
          <pc:sldMk cId="2637303040" sldId="399"/>
        </pc:sldMkLst>
        <pc:spChg chg="mod">
          <ac:chgData name="Euller da Silva Ferreira" userId="S::euller.silva@sp.senai.br::5ac9aa59-ac11-472f-8ffc-f101482c4c73" providerId="AD" clId="Web-{F7532DCE-F8BB-D4DC-6666-6A88CD0B9F5F}" dt="2023-08-18T13:54:03.721" v="197" actId="20577"/>
          <ac:spMkLst>
            <pc:docMk/>
            <pc:sldMk cId="2637303040" sldId="399"/>
            <ac:spMk id="9" creationId="{79C189AF-9F62-B8FB-EA81-054D472F0329}"/>
          </ac:spMkLst>
        </pc:spChg>
      </pc:sldChg>
      <pc:sldChg chg="modSp del">
        <pc:chgData name="Euller da Silva Ferreira" userId="S::euller.silva@sp.senai.br::5ac9aa59-ac11-472f-8ffc-f101482c4c73" providerId="AD" clId="Web-{F7532DCE-F8BB-D4DC-6666-6A88CD0B9F5F}" dt="2023-08-18T13:43:44.951" v="92"/>
        <pc:sldMkLst>
          <pc:docMk/>
          <pc:sldMk cId="1819796856" sldId="400"/>
        </pc:sldMkLst>
        <pc:spChg chg="mod">
          <ac:chgData name="Euller da Silva Ferreira" userId="S::euller.silva@sp.senai.br::5ac9aa59-ac11-472f-8ffc-f101482c4c73" providerId="AD" clId="Web-{F7532DCE-F8BB-D4DC-6666-6A88CD0B9F5F}" dt="2023-08-18T13:36:02.347" v="18" actId="20577"/>
          <ac:spMkLst>
            <pc:docMk/>
            <pc:sldMk cId="1819796856" sldId="400"/>
            <ac:spMk id="9" creationId="{79C189AF-9F62-B8FB-EA81-054D472F0329}"/>
          </ac:spMkLst>
        </pc:spChg>
      </pc:sldChg>
      <pc:sldChg chg="modSp add replId">
        <pc:chgData name="Euller da Silva Ferreira" userId="S::euller.silva@sp.senai.br::5ac9aa59-ac11-472f-8ffc-f101482c4c73" providerId="AD" clId="Web-{F7532DCE-F8BB-D4DC-6666-6A88CD0B9F5F}" dt="2023-08-18T13:54:10.440" v="198" actId="20577"/>
        <pc:sldMkLst>
          <pc:docMk/>
          <pc:sldMk cId="2212435534" sldId="400"/>
        </pc:sldMkLst>
        <pc:spChg chg="mod">
          <ac:chgData name="Euller da Silva Ferreira" userId="S::euller.silva@sp.senai.br::5ac9aa59-ac11-472f-8ffc-f101482c4c73" providerId="AD" clId="Web-{F7532DCE-F8BB-D4DC-6666-6A88CD0B9F5F}" dt="2023-08-18T13:54:10.440" v="198" actId="20577"/>
          <ac:spMkLst>
            <pc:docMk/>
            <pc:sldMk cId="2212435534" sldId="400"/>
            <ac:spMk id="9" creationId="{79C189AF-9F62-B8FB-EA81-054D472F0329}"/>
          </ac:spMkLst>
        </pc:spChg>
      </pc:sldChg>
      <pc:sldChg chg="new del">
        <pc:chgData name="Euller da Silva Ferreira" userId="S::euller.silva@sp.senai.br::5ac9aa59-ac11-472f-8ffc-f101482c4c73" providerId="AD" clId="Web-{F7532DCE-F8BB-D4DC-6666-6A88CD0B9F5F}" dt="2023-08-18T13:47:11.197" v="136"/>
        <pc:sldMkLst>
          <pc:docMk/>
          <pc:sldMk cId="1000910215" sldId="401"/>
        </pc:sldMkLst>
      </pc:sldChg>
      <pc:sldChg chg="modSp add replId">
        <pc:chgData name="Euller da Silva Ferreira" userId="S::euller.silva@sp.senai.br::5ac9aa59-ac11-472f-8ffc-f101482c4c73" providerId="AD" clId="Web-{F7532DCE-F8BB-D4DC-6666-6A88CD0B9F5F}" dt="2023-08-18T13:54:16.675" v="199" actId="20577"/>
        <pc:sldMkLst>
          <pc:docMk/>
          <pc:sldMk cId="1965307786" sldId="401"/>
        </pc:sldMkLst>
        <pc:spChg chg="mod">
          <ac:chgData name="Euller da Silva Ferreira" userId="S::euller.silva@sp.senai.br::5ac9aa59-ac11-472f-8ffc-f101482c4c73" providerId="AD" clId="Web-{F7532DCE-F8BB-D4DC-6666-6A88CD0B9F5F}" dt="2023-08-18T13:51:18.696" v="193" actId="20577"/>
          <ac:spMkLst>
            <pc:docMk/>
            <pc:sldMk cId="1965307786" sldId="401"/>
            <ac:spMk id="8" creationId="{4841167A-DEE5-BEE5-980E-20F138C311CD}"/>
          </ac:spMkLst>
        </pc:spChg>
        <pc:spChg chg="mod">
          <ac:chgData name="Euller da Silva Ferreira" userId="S::euller.silva@sp.senai.br::5ac9aa59-ac11-472f-8ffc-f101482c4c73" providerId="AD" clId="Web-{F7532DCE-F8BB-D4DC-6666-6A88CD0B9F5F}" dt="2023-08-18T13:54:16.675" v="199" actId="20577"/>
          <ac:spMkLst>
            <pc:docMk/>
            <pc:sldMk cId="1965307786" sldId="401"/>
            <ac:spMk id="9" creationId="{79C189AF-9F62-B8FB-EA81-054D472F0329}"/>
          </ac:spMkLst>
        </pc:spChg>
      </pc:sldChg>
      <pc:sldChg chg="modSp add del replId">
        <pc:chgData name="Euller da Silva Ferreira" userId="S::euller.silva@sp.senai.br::5ac9aa59-ac11-472f-8ffc-f101482c4c73" providerId="AD" clId="Web-{F7532DCE-F8BB-D4DC-6666-6A88CD0B9F5F}" dt="2023-08-18T13:43:43.654" v="91"/>
        <pc:sldMkLst>
          <pc:docMk/>
          <pc:sldMk cId="3319675183" sldId="401"/>
        </pc:sldMkLst>
        <pc:spChg chg="mod">
          <ac:chgData name="Euller da Silva Ferreira" userId="S::euller.silva@sp.senai.br::5ac9aa59-ac11-472f-8ffc-f101482c4c73" providerId="AD" clId="Web-{F7532DCE-F8BB-D4DC-6666-6A88CD0B9F5F}" dt="2023-08-18T13:36:00.878" v="17" actId="20577"/>
          <ac:spMkLst>
            <pc:docMk/>
            <pc:sldMk cId="3319675183" sldId="401"/>
            <ac:spMk id="9" creationId="{79C189AF-9F62-B8FB-EA81-054D472F0329}"/>
          </ac:spMkLst>
        </pc:spChg>
      </pc:sldChg>
      <pc:sldChg chg="modSp add del replId">
        <pc:chgData name="Euller da Silva Ferreira" userId="S::euller.silva@sp.senai.br::5ac9aa59-ac11-472f-8ffc-f101482c4c73" providerId="AD" clId="Web-{F7532DCE-F8BB-D4DC-6666-6A88CD0B9F5F}" dt="2023-08-18T13:43:43.404" v="90"/>
        <pc:sldMkLst>
          <pc:docMk/>
          <pc:sldMk cId="2569685839" sldId="402"/>
        </pc:sldMkLst>
        <pc:spChg chg="mod">
          <ac:chgData name="Euller da Silva Ferreira" userId="S::euller.silva@sp.senai.br::5ac9aa59-ac11-472f-8ffc-f101482c4c73" providerId="AD" clId="Web-{F7532DCE-F8BB-D4DC-6666-6A88CD0B9F5F}" dt="2023-08-18T13:41:55.086" v="69" actId="20577"/>
          <ac:spMkLst>
            <pc:docMk/>
            <pc:sldMk cId="2569685839" sldId="402"/>
            <ac:spMk id="9" creationId="{79C189AF-9F62-B8FB-EA81-054D472F0329}"/>
          </ac:spMkLst>
        </pc:spChg>
      </pc:sldChg>
      <pc:sldChg chg="new del">
        <pc:chgData name="Euller da Silva Ferreira" userId="S::euller.silva@sp.senai.br::5ac9aa59-ac11-472f-8ffc-f101482c4c73" providerId="AD" clId="Web-{F7532DCE-F8BB-D4DC-6666-6A88CD0B9F5F}" dt="2023-08-18T13:40:16.627" v="36"/>
        <pc:sldMkLst>
          <pc:docMk/>
          <pc:sldMk cId="485490997" sldId="403"/>
        </pc:sldMkLst>
      </pc:sldChg>
      <pc:sldChg chg="modSp add del replId">
        <pc:chgData name="Euller da Silva Ferreira" userId="S::euller.silva@sp.senai.br::5ac9aa59-ac11-472f-8ffc-f101482c4c73" providerId="AD" clId="Web-{F7532DCE-F8BB-D4DC-6666-6A88CD0B9F5F}" dt="2023-08-18T13:43:42.498" v="89"/>
        <pc:sldMkLst>
          <pc:docMk/>
          <pc:sldMk cId="936341133" sldId="403"/>
        </pc:sldMkLst>
        <pc:spChg chg="mod">
          <ac:chgData name="Euller da Silva Ferreira" userId="S::euller.silva@sp.senai.br::5ac9aa59-ac11-472f-8ffc-f101482c4c73" providerId="AD" clId="Web-{F7532DCE-F8BB-D4DC-6666-6A88CD0B9F5F}" dt="2023-08-18T13:42:29.150" v="78" actId="20577"/>
          <ac:spMkLst>
            <pc:docMk/>
            <pc:sldMk cId="936341133" sldId="403"/>
            <ac:spMk id="9" creationId="{79C189AF-9F62-B8FB-EA81-054D472F0329}"/>
          </ac:spMkLst>
        </pc:spChg>
      </pc:sldChg>
      <pc:sldChg chg="add del replId">
        <pc:chgData name="Euller da Silva Ferreira" userId="S::euller.silva@sp.senai.br::5ac9aa59-ac11-472f-8ffc-f101482c4c73" providerId="AD" clId="Web-{F7532DCE-F8BB-D4DC-6666-6A88CD0B9F5F}" dt="2023-08-18T13:40:39.862" v="38"/>
        <pc:sldMkLst>
          <pc:docMk/>
          <pc:sldMk cId="1630267452" sldId="403"/>
        </pc:sldMkLst>
      </pc:sldChg>
      <pc:sldChg chg="modSp add del replId">
        <pc:chgData name="Euller da Silva Ferreira" userId="S::euller.silva@sp.senai.br::5ac9aa59-ac11-472f-8ffc-f101482c4c73" providerId="AD" clId="Web-{F7532DCE-F8BB-D4DC-6666-6A88CD0B9F5F}" dt="2023-08-18T13:43:40.982" v="88"/>
        <pc:sldMkLst>
          <pc:docMk/>
          <pc:sldMk cId="671685740" sldId="404"/>
        </pc:sldMkLst>
        <pc:spChg chg="mod">
          <ac:chgData name="Euller da Silva Ferreira" userId="S::euller.silva@sp.senai.br::5ac9aa59-ac11-472f-8ffc-f101482c4c73" providerId="AD" clId="Web-{F7532DCE-F8BB-D4DC-6666-6A88CD0B9F5F}" dt="2023-08-18T13:43:38.810" v="87" actId="20577"/>
          <ac:spMkLst>
            <pc:docMk/>
            <pc:sldMk cId="671685740" sldId="404"/>
            <ac:spMk id="9" creationId="{79C189AF-9F62-B8FB-EA81-054D472F0329}"/>
          </ac:spMkLst>
        </pc:spChg>
      </pc:sldChg>
    </pc:docChg>
  </pc:docChgLst>
  <pc:docChgLst>
    <pc:chgData name="Euller da Silva Ferreira" userId="S::euller.silva@sp.senai.br::5ac9aa59-ac11-472f-8ffc-f101482c4c73" providerId="AD" clId="Web-{AE473603-3E48-B9EA-8A21-5A3B18A6CAC6}"/>
    <pc:docChg chg="delSld modSld">
      <pc:chgData name="Euller da Silva Ferreira" userId="S::euller.silva@sp.senai.br::5ac9aa59-ac11-472f-8ffc-f101482c4c73" providerId="AD" clId="Web-{AE473603-3E48-B9EA-8A21-5A3B18A6CAC6}" dt="2024-01-23T22:27:39.365" v="3" actId="20577"/>
      <pc:docMkLst>
        <pc:docMk/>
      </pc:docMkLst>
      <pc:sldChg chg="modSp">
        <pc:chgData name="Euller da Silva Ferreira" userId="S::euller.silva@sp.senai.br::5ac9aa59-ac11-472f-8ffc-f101482c4c73" providerId="AD" clId="Web-{AE473603-3E48-B9EA-8A21-5A3B18A6CAC6}" dt="2024-01-23T22:27:39.365" v="3" actId="20577"/>
        <pc:sldMkLst>
          <pc:docMk/>
          <pc:sldMk cId="0" sldId="278"/>
        </pc:sldMkLst>
        <pc:spChg chg="mod">
          <ac:chgData name="Euller da Silva Ferreira" userId="S::euller.silva@sp.senai.br::5ac9aa59-ac11-472f-8ffc-f101482c4c73" providerId="AD" clId="Web-{AE473603-3E48-B9EA-8A21-5A3B18A6CAC6}" dt="2024-01-23T22:27:39.365" v="3" actId="20577"/>
          <ac:spMkLst>
            <pc:docMk/>
            <pc:sldMk cId="0" sldId="278"/>
            <ac:spMk id="10" creationId="{10F61AFA-F482-4F6B-B402-68EF7F784347}"/>
          </ac:spMkLst>
        </pc:spChg>
      </pc:sldChg>
      <pc:sldChg chg="del">
        <pc:chgData name="Euller da Silva Ferreira" userId="S::euller.silva@sp.senai.br::5ac9aa59-ac11-472f-8ffc-f101482c4c73" providerId="AD" clId="Web-{AE473603-3E48-B9EA-8A21-5A3B18A6CAC6}" dt="2024-01-23T22:26:57.895" v="0"/>
        <pc:sldMkLst>
          <pc:docMk/>
          <pc:sldMk cId="1787206550" sldId="405"/>
        </pc:sldMkLst>
      </pc:sldChg>
      <pc:sldChg chg="del">
        <pc:chgData name="Euller da Silva Ferreira" userId="S::euller.silva@sp.senai.br::5ac9aa59-ac11-472f-8ffc-f101482c4c73" providerId="AD" clId="Web-{AE473603-3E48-B9EA-8A21-5A3B18A6CAC6}" dt="2024-01-23T22:26:59.020" v="1"/>
        <pc:sldMkLst>
          <pc:docMk/>
          <pc:sldMk cId="1571320778" sldId="406"/>
        </pc:sldMkLst>
      </pc:sldChg>
      <pc:sldChg chg="del">
        <pc:chgData name="Euller da Silva Ferreira" userId="S::euller.silva@sp.senai.br::5ac9aa59-ac11-472f-8ffc-f101482c4c73" providerId="AD" clId="Web-{AE473603-3E48-B9EA-8A21-5A3B18A6CAC6}" dt="2024-01-23T22:27:00.567" v="2"/>
        <pc:sldMkLst>
          <pc:docMk/>
          <pc:sldMk cId="1111830241" sldId="407"/>
        </pc:sldMkLst>
      </pc:sldChg>
    </pc:docChg>
  </pc:docChgLst>
  <pc:docChgLst>
    <pc:chgData name="Euller da Silva Ferreira" userId="S::euller.silva@sp.senai.br::5ac9aa59-ac11-472f-8ffc-f101482c4c73" providerId="AD" clId="Web-{E6A6C3D6-F186-B78B-60C3-525DA374375A}"/>
    <pc:docChg chg="addSld delSld modSld sldOrd">
      <pc:chgData name="Euller da Silva Ferreira" userId="S::euller.silva@sp.senai.br::5ac9aa59-ac11-472f-8ffc-f101482c4c73" providerId="AD" clId="Web-{E6A6C3D6-F186-B78B-60C3-525DA374375A}" dt="2023-08-21T20:03:25.191" v="283" actId="20577"/>
      <pc:docMkLst>
        <pc:docMk/>
      </pc:docMkLst>
      <pc:sldChg chg="modSp">
        <pc:chgData name="Euller da Silva Ferreira" userId="S::euller.silva@sp.senai.br::5ac9aa59-ac11-472f-8ffc-f101482c4c73" providerId="AD" clId="Web-{E6A6C3D6-F186-B78B-60C3-525DA374375A}" dt="2023-08-21T19:35:11.904" v="7" actId="20577"/>
        <pc:sldMkLst>
          <pc:docMk/>
          <pc:sldMk cId="0" sldId="278"/>
        </pc:sldMkLst>
        <pc:spChg chg="mod">
          <ac:chgData name="Euller da Silva Ferreira" userId="S::euller.silva@sp.senai.br::5ac9aa59-ac11-472f-8ffc-f101482c4c73" providerId="AD" clId="Web-{E6A6C3D6-F186-B78B-60C3-525DA374375A}" dt="2023-08-21T19:35:11.904" v="7" actId="20577"/>
          <ac:spMkLst>
            <pc:docMk/>
            <pc:sldMk cId="0" sldId="278"/>
            <ac:spMk id="10" creationId="{10F61AFA-F482-4F6B-B402-68EF7F784347}"/>
          </ac:spMkLst>
        </pc:spChg>
      </pc:sldChg>
      <pc:sldChg chg="del">
        <pc:chgData name="Euller da Silva Ferreira" userId="S::euller.silva@sp.senai.br::5ac9aa59-ac11-472f-8ffc-f101482c4c73" providerId="AD" clId="Web-{E6A6C3D6-F186-B78B-60C3-525DA374375A}" dt="2023-08-21T19:39:14.972" v="68"/>
        <pc:sldMkLst>
          <pc:docMk/>
          <pc:sldMk cId="834171939" sldId="396"/>
        </pc:sldMkLst>
      </pc:sldChg>
      <pc:sldChg chg="delSp modSp">
        <pc:chgData name="Euller da Silva Ferreira" userId="S::euller.silva@sp.senai.br::5ac9aa59-ac11-472f-8ffc-f101482c4c73" providerId="AD" clId="Web-{E6A6C3D6-F186-B78B-60C3-525DA374375A}" dt="2023-08-21T19:48:14.718" v="139" actId="20577"/>
        <pc:sldMkLst>
          <pc:docMk/>
          <pc:sldMk cId="2855008898" sldId="397"/>
        </pc:sldMkLst>
        <pc:spChg chg="mod">
          <ac:chgData name="Euller da Silva Ferreira" userId="S::euller.silva@sp.senai.br::5ac9aa59-ac11-472f-8ffc-f101482c4c73" providerId="AD" clId="Web-{E6A6C3D6-F186-B78B-60C3-525DA374375A}" dt="2023-08-21T19:35:41.233" v="16" actId="20577"/>
          <ac:spMkLst>
            <pc:docMk/>
            <pc:sldMk cId="2855008898" sldId="397"/>
            <ac:spMk id="8" creationId="{4841167A-DEE5-BEE5-980E-20F138C311CD}"/>
          </ac:spMkLst>
        </pc:spChg>
        <pc:spChg chg="mod">
          <ac:chgData name="Euller da Silva Ferreira" userId="S::euller.silva@sp.senai.br::5ac9aa59-ac11-472f-8ffc-f101482c4c73" providerId="AD" clId="Web-{E6A6C3D6-F186-B78B-60C3-525DA374375A}" dt="2023-08-21T19:48:14.718" v="139" actId="20577"/>
          <ac:spMkLst>
            <pc:docMk/>
            <pc:sldMk cId="2855008898" sldId="397"/>
            <ac:spMk id="9" creationId="{79C189AF-9F62-B8FB-EA81-054D472F0329}"/>
          </ac:spMkLst>
        </pc:spChg>
        <pc:picChg chg="del">
          <ac:chgData name="Euller da Silva Ferreira" userId="S::euller.silva@sp.senai.br::5ac9aa59-ac11-472f-8ffc-f101482c4c73" providerId="AD" clId="Web-{E6A6C3D6-F186-B78B-60C3-525DA374375A}" dt="2023-08-21T19:35:15.935" v="8"/>
          <ac:picMkLst>
            <pc:docMk/>
            <pc:sldMk cId="2855008898" sldId="397"/>
            <ac:picMk id="1028" creationId="{7F079962-481A-4F77-915E-AC7ABAF844C4}"/>
          </ac:picMkLst>
        </pc:picChg>
      </pc:sldChg>
      <pc:sldChg chg="del">
        <pc:chgData name="Euller da Silva Ferreira" userId="S::euller.silva@sp.senai.br::5ac9aa59-ac11-472f-8ffc-f101482c4c73" providerId="AD" clId="Web-{E6A6C3D6-F186-B78B-60C3-525DA374375A}" dt="2023-08-21T19:39:15.831" v="69"/>
        <pc:sldMkLst>
          <pc:docMk/>
          <pc:sldMk cId="3373270858" sldId="398"/>
        </pc:sldMkLst>
      </pc:sldChg>
      <pc:sldChg chg="del">
        <pc:chgData name="Euller da Silva Ferreira" userId="S::euller.silva@sp.senai.br::5ac9aa59-ac11-472f-8ffc-f101482c4c73" providerId="AD" clId="Web-{E6A6C3D6-F186-B78B-60C3-525DA374375A}" dt="2023-08-21T19:39:16.550" v="70"/>
        <pc:sldMkLst>
          <pc:docMk/>
          <pc:sldMk cId="2637303040" sldId="399"/>
        </pc:sldMkLst>
      </pc:sldChg>
      <pc:sldChg chg="del">
        <pc:chgData name="Euller da Silva Ferreira" userId="S::euller.silva@sp.senai.br::5ac9aa59-ac11-472f-8ffc-f101482c4c73" providerId="AD" clId="Web-{E6A6C3D6-F186-B78B-60C3-525DA374375A}" dt="2023-08-21T19:39:17.222" v="71"/>
        <pc:sldMkLst>
          <pc:docMk/>
          <pc:sldMk cId="2212435534" sldId="400"/>
        </pc:sldMkLst>
      </pc:sldChg>
      <pc:sldChg chg="addSp delSp modSp">
        <pc:chgData name="Euller da Silva Ferreira" userId="S::euller.silva@sp.senai.br::5ac9aa59-ac11-472f-8ffc-f101482c4c73" providerId="AD" clId="Web-{E6A6C3D6-F186-B78B-60C3-525DA374375A}" dt="2023-08-21T19:41:30.803" v="89" actId="1076"/>
        <pc:sldMkLst>
          <pc:docMk/>
          <pc:sldMk cId="1965307786" sldId="401"/>
        </pc:sldMkLst>
        <pc:spChg chg="del topLvl">
          <ac:chgData name="Euller da Silva Ferreira" userId="S::euller.silva@sp.senai.br::5ac9aa59-ac11-472f-8ffc-f101482c4c73" providerId="AD" clId="Web-{E6A6C3D6-F186-B78B-60C3-525DA374375A}" dt="2023-08-21T19:41:14.724" v="88"/>
          <ac:spMkLst>
            <pc:docMk/>
            <pc:sldMk cId="1965307786" sldId="401"/>
            <ac:spMk id="4" creationId="{00000000-0000-0000-0000-000000000000}"/>
          </ac:spMkLst>
        </pc:spChg>
        <pc:spChg chg="del topLvl">
          <ac:chgData name="Euller da Silva Ferreira" userId="S::euller.silva@sp.senai.br::5ac9aa59-ac11-472f-8ffc-f101482c4c73" providerId="AD" clId="Web-{E6A6C3D6-F186-B78B-60C3-525DA374375A}" dt="2023-08-21T19:41:10.412" v="87"/>
          <ac:spMkLst>
            <pc:docMk/>
            <pc:sldMk cId="1965307786" sldId="401"/>
            <ac:spMk id="5" creationId="{00000000-0000-0000-0000-000000000000}"/>
          </ac:spMkLst>
        </pc:spChg>
        <pc:spChg chg="mod">
          <ac:chgData name="Euller da Silva Ferreira" userId="S::euller.silva@sp.senai.br::5ac9aa59-ac11-472f-8ffc-f101482c4c73" providerId="AD" clId="Web-{E6A6C3D6-F186-B78B-60C3-525DA374375A}" dt="2023-08-21T19:39:40.004" v="76" actId="20577"/>
          <ac:spMkLst>
            <pc:docMk/>
            <pc:sldMk cId="1965307786" sldId="401"/>
            <ac:spMk id="8" creationId="{4841167A-DEE5-BEE5-980E-20F138C311CD}"/>
          </ac:spMkLst>
        </pc:spChg>
        <pc:spChg chg="del mod">
          <ac:chgData name="Euller da Silva Ferreira" userId="S::euller.silva@sp.senai.br::5ac9aa59-ac11-472f-8ffc-f101482c4c73" providerId="AD" clId="Web-{E6A6C3D6-F186-B78B-60C3-525DA374375A}" dt="2023-08-21T19:40:24.583" v="84"/>
          <ac:spMkLst>
            <pc:docMk/>
            <pc:sldMk cId="1965307786" sldId="401"/>
            <ac:spMk id="9" creationId="{79C189AF-9F62-B8FB-EA81-054D472F0329}"/>
          </ac:spMkLst>
        </pc:spChg>
        <pc:grpChg chg="del">
          <ac:chgData name="Euller da Silva Ferreira" userId="S::euller.silva@sp.senai.br::5ac9aa59-ac11-472f-8ffc-f101482c4c73" providerId="AD" clId="Web-{E6A6C3D6-F186-B78B-60C3-525DA374375A}" dt="2023-08-21T19:41:10.412" v="87"/>
          <ac:grpSpMkLst>
            <pc:docMk/>
            <pc:sldMk cId="1965307786" sldId="401"/>
            <ac:grpSpMk id="3" creationId="{00000000-0000-0000-0000-000000000000}"/>
          </ac:grpSpMkLst>
        </pc:grpChg>
        <pc:picChg chg="add mod">
          <ac:chgData name="Euller da Silva Ferreira" userId="S::euller.silva@sp.senai.br::5ac9aa59-ac11-472f-8ffc-f101482c4c73" providerId="AD" clId="Web-{E6A6C3D6-F186-B78B-60C3-525DA374375A}" dt="2023-08-21T19:41:30.803" v="89" actId="1076"/>
          <ac:picMkLst>
            <pc:docMk/>
            <pc:sldMk cId="1965307786" sldId="401"/>
            <ac:picMk id="7" creationId="{4943BCB1-6777-2D2D-AAD9-872B48D76A9C}"/>
          </ac:picMkLst>
        </pc:picChg>
      </pc:sldChg>
      <pc:sldChg chg="modSp add ord replId">
        <pc:chgData name="Euller da Silva Ferreira" userId="S::euller.silva@sp.senai.br::5ac9aa59-ac11-472f-8ffc-f101482c4c73" providerId="AD" clId="Web-{E6A6C3D6-F186-B78B-60C3-525DA374375A}" dt="2023-08-21T19:49:34.376" v="156" actId="20577"/>
        <pc:sldMkLst>
          <pc:docMk/>
          <pc:sldMk cId="2228734653" sldId="402"/>
        </pc:sldMkLst>
        <pc:spChg chg="mod">
          <ac:chgData name="Euller da Silva Ferreira" userId="S::euller.silva@sp.senai.br::5ac9aa59-ac11-472f-8ffc-f101482c4c73" providerId="AD" clId="Web-{E6A6C3D6-F186-B78B-60C3-525DA374375A}" dt="2023-08-21T19:45:51.105" v="97" actId="20577"/>
          <ac:spMkLst>
            <pc:docMk/>
            <pc:sldMk cId="2228734653" sldId="402"/>
            <ac:spMk id="8" creationId="{4841167A-DEE5-BEE5-980E-20F138C311CD}"/>
          </ac:spMkLst>
        </pc:spChg>
        <pc:spChg chg="mod">
          <ac:chgData name="Euller da Silva Ferreira" userId="S::euller.silva@sp.senai.br::5ac9aa59-ac11-472f-8ffc-f101482c4c73" providerId="AD" clId="Web-{E6A6C3D6-F186-B78B-60C3-525DA374375A}" dt="2023-08-21T19:49:34.376" v="156" actId="20577"/>
          <ac:spMkLst>
            <pc:docMk/>
            <pc:sldMk cId="2228734653" sldId="402"/>
            <ac:spMk id="9" creationId="{79C189AF-9F62-B8FB-EA81-054D472F0329}"/>
          </ac:spMkLst>
        </pc:spChg>
      </pc:sldChg>
      <pc:sldChg chg="new del">
        <pc:chgData name="Euller da Silva Ferreira" userId="S::euller.silva@sp.senai.br::5ac9aa59-ac11-472f-8ffc-f101482c4c73" providerId="AD" clId="Web-{E6A6C3D6-F186-B78B-60C3-525DA374375A}" dt="2023-08-21T19:49:38.142" v="158"/>
        <pc:sldMkLst>
          <pc:docMk/>
          <pc:sldMk cId="181513305" sldId="403"/>
        </pc:sldMkLst>
      </pc:sldChg>
      <pc:sldChg chg="modSp add replId">
        <pc:chgData name="Euller da Silva Ferreira" userId="S::euller.silva@sp.senai.br::5ac9aa59-ac11-472f-8ffc-f101482c4c73" providerId="AD" clId="Web-{E6A6C3D6-F186-B78B-60C3-525DA374375A}" dt="2023-08-21T19:55:57.900" v="171" actId="20577"/>
        <pc:sldMkLst>
          <pc:docMk/>
          <pc:sldMk cId="487277986" sldId="403"/>
        </pc:sldMkLst>
        <pc:spChg chg="mod">
          <ac:chgData name="Euller da Silva Ferreira" userId="S::euller.silva@sp.senai.br::5ac9aa59-ac11-472f-8ffc-f101482c4c73" providerId="AD" clId="Web-{E6A6C3D6-F186-B78B-60C3-525DA374375A}" dt="2023-08-21T19:55:57.900" v="171" actId="20577"/>
          <ac:spMkLst>
            <pc:docMk/>
            <pc:sldMk cId="487277986" sldId="403"/>
            <ac:spMk id="9" creationId="{79C189AF-9F62-B8FB-EA81-054D472F0329}"/>
          </ac:spMkLst>
        </pc:spChg>
      </pc:sldChg>
      <pc:sldChg chg="modSp add replId">
        <pc:chgData name="Euller da Silva Ferreira" userId="S::euller.silva@sp.senai.br::5ac9aa59-ac11-472f-8ffc-f101482c4c73" providerId="AD" clId="Web-{E6A6C3D6-F186-B78B-60C3-525DA374375A}" dt="2023-08-21T20:03:25.191" v="283" actId="20577"/>
        <pc:sldMkLst>
          <pc:docMk/>
          <pc:sldMk cId="1069870125" sldId="404"/>
        </pc:sldMkLst>
        <pc:spChg chg="mod">
          <ac:chgData name="Euller da Silva Ferreira" userId="S::euller.silva@sp.senai.br::5ac9aa59-ac11-472f-8ffc-f101482c4c73" providerId="AD" clId="Web-{E6A6C3D6-F186-B78B-60C3-525DA374375A}" dt="2023-08-21T20:03:25.191" v="283" actId="20577"/>
          <ac:spMkLst>
            <pc:docMk/>
            <pc:sldMk cId="1069870125" sldId="404"/>
            <ac:spMk id="8" creationId="{4841167A-DEE5-BEE5-980E-20F138C311CD}"/>
          </ac:spMkLst>
        </pc:spChg>
        <pc:spChg chg="mod">
          <ac:chgData name="Euller da Silva Ferreira" userId="S::euller.silva@sp.senai.br::5ac9aa59-ac11-472f-8ffc-f101482c4c73" providerId="AD" clId="Web-{E6A6C3D6-F186-B78B-60C3-525DA374375A}" dt="2023-08-21T20:02:50.581" v="274" actId="20577"/>
          <ac:spMkLst>
            <pc:docMk/>
            <pc:sldMk cId="1069870125" sldId="404"/>
            <ac:spMk id="9" creationId="{79C189AF-9F62-B8FB-EA81-054D472F0329}"/>
          </ac:spMkLst>
        </pc:spChg>
      </pc:sldChg>
    </pc:docChg>
  </pc:docChgLst>
  <pc:docChgLst>
    <pc:chgData name="Euller da Silva Ferreira" userId="S::euller.silva@sp.senai.br::5ac9aa59-ac11-472f-8ffc-f101482c4c73" providerId="AD" clId="Web-{AA1AB00F-AE99-0E9F-FD40-7B9A53F4D89F}"/>
    <pc:docChg chg="addSld modSld sldOrd">
      <pc:chgData name="Euller da Silva Ferreira" userId="S::euller.silva@sp.senai.br::5ac9aa59-ac11-472f-8ffc-f101482c4c73" providerId="AD" clId="Web-{AA1AB00F-AE99-0E9F-FD40-7B9A53F4D89F}" dt="2024-01-31T14:08:55.635" v="70" actId="20577"/>
      <pc:docMkLst>
        <pc:docMk/>
      </pc:docMkLst>
      <pc:sldChg chg="modSp modNotes">
        <pc:chgData name="Euller da Silva Ferreira" userId="S::euller.silva@sp.senai.br::5ac9aa59-ac11-472f-8ffc-f101482c4c73" providerId="AD" clId="Web-{AA1AB00F-AE99-0E9F-FD40-7B9A53F4D89F}" dt="2024-01-31T14:08:55.635" v="70" actId="20577"/>
        <pc:sldMkLst>
          <pc:docMk/>
          <pc:sldMk cId="2862184603" sldId="410"/>
        </pc:sldMkLst>
        <pc:spChg chg="mod">
          <ac:chgData name="Euller da Silva Ferreira" userId="S::euller.silva@sp.senai.br::5ac9aa59-ac11-472f-8ffc-f101482c4c73" providerId="AD" clId="Web-{AA1AB00F-AE99-0E9F-FD40-7B9A53F4D89F}" dt="2024-01-31T14:08:55.635" v="70" actId="20577"/>
          <ac:spMkLst>
            <pc:docMk/>
            <pc:sldMk cId="2862184603" sldId="410"/>
            <ac:spMk id="9" creationId="{2C9F6C39-C45F-52C7-44D5-2C5BE59945EF}"/>
          </ac:spMkLst>
        </pc:spChg>
      </pc:sldChg>
      <pc:sldChg chg="modSp add ord replId">
        <pc:chgData name="Euller da Silva Ferreira" userId="S::euller.silva@sp.senai.br::5ac9aa59-ac11-472f-8ffc-f101482c4c73" providerId="AD" clId="Web-{AA1AB00F-AE99-0E9F-FD40-7B9A53F4D89F}" dt="2024-01-31T02:18:42.629" v="19" actId="20577"/>
        <pc:sldMkLst>
          <pc:docMk/>
          <pc:sldMk cId="2325018664" sldId="411"/>
        </pc:sldMkLst>
        <pc:spChg chg="mod">
          <ac:chgData name="Euller da Silva Ferreira" userId="S::euller.silva@sp.senai.br::5ac9aa59-ac11-472f-8ffc-f101482c4c73" providerId="AD" clId="Web-{AA1AB00F-AE99-0E9F-FD40-7B9A53F4D89F}" dt="2024-01-31T02:16:47.048" v="3" actId="20577"/>
          <ac:spMkLst>
            <pc:docMk/>
            <pc:sldMk cId="2325018664" sldId="411"/>
            <ac:spMk id="8" creationId="{C82EFEDA-FE4E-0BA8-52A5-B35EA59E5277}"/>
          </ac:spMkLst>
        </pc:spChg>
        <pc:spChg chg="mod">
          <ac:chgData name="Euller da Silva Ferreira" userId="S::euller.silva@sp.senai.br::5ac9aa59-ac11-472f-8ffc-f101482c4c73" providerId="AD" clId="Web-{AA1AB00F-AE99-0E9F-FD40-7B9A53F4D89F}" dt="2024-01-31T02:18:42.629" v="19" actId="20577"/>
          <ac:spMkLst>
            <pc:docMk/>
            <pc:sldMk cId="2325018664" sldId="411"/>
            <ac:spMk id="9" creationId="{AE675DAE-AF6D-5C3A-458A-9CFD4821EF04}"/>
          </ac:spMkLst>
        </pc:spChg>
      </pc:sldChg>
      <pc:sldChg chg="modSp add replId">
        <pc:chgData name="Euller da Silva Ferreira" userId="S::euller.silva@sp.senai.br::5ac9aa59-ac11-472f-8ffc-f101482c4c73" providerId="AD" clId="Web-{AA1AB00F-AE99-0E9F-FD40-7B9A53F4D89F}" dt="2024-01-31T02:20:21.288" v="48" actId="20577"/>
        <pc:sldMkLst>
          <pc:docMk/>
          <pc:sldMk cId="3633005637" sldId="412"/>
        </pc:sldMkLst>
        <pc:spChg chg="mod">
          <ac:chgData name="Euller da Silva Ferreira" userId="S::euller.silva@sp.senai.br::5ac9aa59-ac11-472f-8ffc-f101482c4c73" providerId="AD" clId="Web-{AA1AB00F-AE99-0E9F-FD40-7B9A53F4D89F}" dt="2024-01-31T02:20:21.288" v="48" actId="20577"/>
          <ac:spMkLst>
            <pc:docMk/>
            <pc:sldMk cId="3633005637" sldId="412"/>
            <ac:spMk id="9" creationId="{1C983E78-922B-C99A-83FB-ADFD5AC93E33}"/>
          </ac:spMkLst>
        </pc:spChg>
      </pc:sldChg>
      <pc:sldChg chg="addSp modSp add replId">
        <pc:chgData name="Euller da Silva Ferreira" userId="S::euller.silva@sp.senai.br::5ac9aa59-ac11-472f-8ffc-f101482c4c73" providerId="AD" clId="Web-{AA1AB00F-AE99-0E9F-FD40-7B9A53F4D89F}" dt="2024-01-31T11:56:33.634" v="57" actId="1076"/>
        <pc:sldMkLst>
          <pc:docMk/>
          <pc:sldMk cId="3116853856" sldId="413"/>
        </pc:sldMkLst>
        <pc:spChg chg="mod">
          <ac:chgData name="Euller da Silva Ferreira" userId="S::euller.silva@sp.senai.br::5ac9aa59-ac11-472f-8ffc-f101482c4c73" providerId="AD" clId="Web-{AA1AB00F-AE99-0E9F-FD40-7B9A53F4D89F}" dt="2024-01-31T11:56:00.040" v="52" actId="20577"/>
          <ac:spMkLst>
            <pc:docMk/>
            <pc:sldMk cId="3116853856" sldId="413"/>
            <ac:spMk id="9" creationId="{80D70F2E-5E1B-1D2A-A804-88CABB28419B}"/>
          </ac:spMkLst>
        </pc:spChg>
        <pc:picChg chg="add mod">
          <ac:chgData name="Euller da Silva Ferreira" userId="S::euller.silva@sp.senai.br::5ac9aa59-ac11-472f-8ffc-f101482c4c73" providerId="AD" clId="Web-{AA1AB00F-AE99-0E9F-FD40-7B9A53F4D89F}" dt="2024-01-31T11:56:33.634" v="57" actId="1076"/>
          <ac:picMkLst>
            <pc:docMk/>
            <pc:sldMk cId="3116853856" sldId="413"/>
            <ac:picMk id="7" creationId="{A0A965EA-5F7C-F174-2175-56B2764BF5DC}"/>
          </ac:picMkLst>
        </pc:picChg>
      </pc:sldChg>
    </pc:docChg>
  </pc:docChgLst>
  <pc:docChgLst>
    <pc:chgData name="Euller da Silva Ferreira" userId="S::euller.silva@sp.senai.br::5ac9aa59-ac11-472f-8ffc-f101482c4c73" providerId="AD" clId="Web-{2D5AAC21-E413-7572-E838-F2C55B631B7C}"/>
    <pc:docChg chg="addSld modSld sldOrd">
      <pc:chgData name="Euller da Silva Ferreira" userId="S::euller.silva@sp.senai.br::5ac9aa59-ac11-472f-8ffc-f101482c4c73" providerId="AD" clId="Web-{2D5AAC21-E413-7572-E838-F2C55B631B7C}" dt="2024-01-29T02:09:46.813" v="246"/>
      <pc:docMkLst>
        <pc:docMk/>
      </pc:docMkLst>
      <pc:sldChg chg="ord">
        <pc:chgData name="Euller da Silva Ferreira" userId="S::euller.silva@sp.senai.br::5ac9aa59-ac11-472f-8ffc-f101482c4c73" providerId="AD" clId="Web-{2D5AAC21-E413-7572-E838-F2C55B631B7C}" dt="2024-01-29T01:45:57.122" v="0"/>
        <pc:sldMkLst>
          <pc:docMk/>
          <pc:sldMk cId="2228734653" sldId="402"/>
        </pc:sldMkLst>
      </pc:sldChg>
      <pc:sldChg chg="ord">
        <pc:chgData name="Euller da Silva Ferreira" userId="S::euller.silva@sp.senai.br::5ac9aa59-ac11-472f-8ffc-f101482c4c73" providerId="AD" clId="Web-{2D5AAC21-E413-7572-E838-F2C55B631B7C}" dt="2024-01-29T02:09:46.813" v="246"/>
        <pc:sldMkLst>
          <pc:docMk/>
          <pc:sldMk cId="487277986" sldId="403"/>
        </pc:sldMkLst>
      </pc:sldChg>
      <pc:sldChg chg="modSp add replId">
        <pc:chgData name="Euller da Silva Ferreira" userId="S::euller.silva@sp.senai.br::5ac9aa59-ac11-472f-8ffc-f101482c4c73" providerId="AD" clId="Web-{2D5AAC21-E413-7572-E838-F2C55B631B7C}" dt="2024-01-29T01:56:00.572" v="102" actId="20577"/>
        <pc:sldMkLst>
          <pc:docMk/>
          <pc:sldMk cId="192638425" sldId="405"/>
        </pc:sldMkLst>
        <pc:spChg chg="mod">
          <ac:chgData name="Euller da Silva Ferreira" userId="S::euller.silva@sp.senai.br::5ac9aa59-ac11-472f-8ffc-f101482c4c73" providerId="AD" clId="Web-{2D5AAC21-E413-7572-E838-F2C55B631B7C}" dt="2024-01-29T01:56:00.572" v="102" actId="20577"/>
          <ac:spMkLst>
            <pc:docMk/>
            <pc:sldMk cId="192638425" sldId="405"/>
            <ac:spMk id="8" creationId="{549D0D0B-9291-4DA2-2388-29AB460830E7}"/>
          </ac:spMkLst>
        </pc:spChg>
        <pc:spChg chg="mod">
          <ac:chgData name="Euller da Silva Ferreira" userId="S::euller.silva@sp.senai.br::5ac9aa59-ac11-472f-8ffc-f101482c4c73" providerId="AD" clId="Web-{2D5AAC21-E413-7572-E838-F2C55B631B7C}" dt="2024-01-29T01:49:56.007" v="41" actId="20577"/>
          <ac:spMkLst>
            <pc:docMk/>
            <pc:sldMk cId="192638425" sldId="405"/>
            <ac:spMk id="9" creationId="{18F6E141-7661-285A-F38C-FC1C90523855}"/>
          </ac:spMkLst>
        </pc:spChg>
      </pc:sldChg>
      <pc:sldChg chg="modSp add replId">
        <pc:chgData name="Euller da Silva Ferreira" userId="S::euller.silva@sp.senai.br::5ac9aa59-ac11-472f-8ffc-f101482c4c73" providerId="AD" clId="Web-{2D5AAC21-E413-7572-E838-F2C55B631B7C}" dt="2024-01-29T01:55:44.661" v="98" actId="20577"/>
        <pc:sldMkLst>
          <pc:docMk/>
          <pc:sldMk cId="101089455" sldId="406"/>
        </pc:sldMkLst>
        <pc:spChg chg="mod">
          <ac:chgData name="Euller da Silva Ferreira" userId="S::euller.silva@sp.senai.br::5ac9aa59-ac11-472f-8ffc-f101482c4c73" providerId="AD" clId="Web-{2D5AAC21-E413-7572-E838-F2C55B631B7C}" dt="2024-01-29T01:55:44.661" v="98" actId="20577"/>
          <ac:spMkLst>
            <pc:docMk/>
            <pc:sldMk cId="101089455" sldId="406"/>
            <ac:spMk id="8" creationId="{8C076E67-4C31-215C-F379-BCE826166E72}"/>
          </ac:spMkLst>
        </pc:spChg>
        <pc:spChg chg="mod">
          <ac:chgData name="Euller da Silva Ferreira" userId="S::euller.silva@sp.senai.br::5ac9aa59-ac11-472f-8ffc-f101482c4c73" providerId="AD" clId="Web-{2D5AAC21-E413-7572-E838-F2C55B631B7C}" dt="2024-01-29T01:50:58.884" v="55" actId="20577"/>
          <ac:spMkLst>
            <pc:docMk/>
            <pc:sldMk cId="101089455" sldId="406"/>
            <ac:spMk id="9" creationId="{7D6F443E-C59A-0EA9-4F58-F5B7D9783DC6}"/>
          </ac:spMkLst>
        </pc:spChg>
      </pc:sldChg>
      <pc:sldChg chg="modSp add replId">
        <pc:chgData name="Euller da Silva Ferreira" userId="S::euller.silva@sp.senai.br::5ac9aa59-ac11-472f-8ffc-f101482c4c73" providerId="AD" clId="Web-{2D5AAC21-E413-7572-E838-F2C55B631B7C}" dt="2024-01-29T01:55:36.332" v="93" actId="20577"/>
        <pc:sldMkLst>
          <pc:docMk/>
          <pc:sldMk cId="798553429" sldId="407"/>
        </pc:sldMkLst>
        <pc:spChg chg="mod">
          <ac:chgData name="Euller da Silva Ferreira" userId="S::euller.silva@sp.senai.br::5ac9aa59-ac11-472f-8ffc-f101482c4c73" providerId="AD" clId="Web-{2D5AAC21-E413-7572-E838-F2C55B631B7C}" dt="2024-01-29T01:52:13.481" v="65" actId="20577"/>
          <ac:spMkLst>
            <pc:docMk/>
            <pc:sldMk cId="798553429" sldId="407"/>
            <ac:spMk id="8" creationId="{838CF71A-FC02-0944-B4AA-57C6C1BC9EDB}"/>
          </ac:spMkLst>
        </pc:spChg>
        <pc:spChg chg="mod">
          <ac:chgData name="Euller da Silva Ferreira" userId="S::euller.silva@sp.senai.br::5ac9aa59-ac11-472f-8ffc-f101482c4c73" providerId="AD" clId="Web-{2D5AAC21-E413-7572-E838-F2C55B631B7C}" dt="2024-01-29T01:55:36.332" v="93" actId="20577"/>
          <ac:spMkLst>
            <pc:docMk/>
            <pc:sldMk cId="798553429" sldId="407"/>
            <ac:spMk id="9" creationId="{24C05B7A-FF16-5CA9-19C8-FE825369C6B0}"/>
          </ac:spMkLst>
        </pc:spChg>
      </pc:sldChg>
      <pc:sldChg chg="modSp add replId">
        <pc:chgData name="Euller da Silva Ferreira" userId="S::euller.silva@sp.senai.br::5ac9aa59-ac11-472f-8ffc-f101482c4c73" providerId="AD" clId="Web-{2D5AAC21-E413-7572-E838-F2C55B631B7C}" dt="2024-01-29T02:00:21.473" v="120" actId="20577"/>
        <pc:sldMkLst>
          <pc:docMk/>
          <pc:sldMk cId="2252958567" sldId="408"/>
        </pc:sldMkLst>
        <pc:spChg chg="mod">
          <ac:chgData name="Euller da Silva Ferreira" userId="S::euller.silva@sp.senai.br::5ac9aa59-ac11-472f-8ffc-f101482c4c73" providerId="AD" clId="Web-{2D5AAC21-E413-7572-E838-F2C55B631B7C}" dt="2024-01-29T01:58:50.345" v="105" actId="20577"/>
          <ac:spMkLst>
            <pc:docMk/>
            <pc:sldMk cId="2252958567" sldId="408"/>
            <ac:spMk id="8" creationId="{527CBF6F-2967-0A1C-9D2E-E8AE127F7657}"/>
          </ac:spMkLst>
        </pc:spChg>
        <pc:spChg chg="mod">
          <ac:chgData name="Euller da Silva Ferreira" userId="S::euller.silva@sp.senai.br::5ac9aa59-ac11-472f-8ffc-f101482c4c73" providerId="AD" clId="Web-{2D5AAC21-E413-7572-E838-F2C55B631B7C}" dt="2024-01-29T02:00:21.473" v="120" actId="20577"/>
          <ac:spMkLst>
            <pc:docMk/>
            <pc:sldMk cId="2252958567" sldId="408"/>
            <ac:spMk id="9" creationId="{C9ADFC46-B60B-692F-CCDB-42D70520A714}"/>
          </ac:spMkLst>
        </pc:spChg>
      </pc:sldChg>
      <pc:sldChg chg="modSp add replId">
        <pc:chgData name="Euller da Silva Ferreira" userId="S::euller.silva@sp.senai.br::5ac9aa59-ac11-472f-8ffc-f101482c4c73" providerId="AD" clId="Web-{2D5AAC21-E413-7572-E838-F2C55B631B7C}" dt="2024-01-29T02:08:04.122" v="238" actId="20577"/>
        <pc:sldMkLst>
          <pc:docMk/>
          <pc:sldMk cId="4056800624" sldId="409"/>
        </pc:sldMkLst>
        <pc:spChg chg="mod">
          <ac:chgData name="Euller da Silva Ferreira" userId="S::euller.silva@sp.senai.br::5ac9aa59-ac11-472f-8ffc-f101482c4c73" providerId="AD" clId="Web-{2D5AAC21-E413-7572-E838-F2C55B631B7C}" dt="2024-01-29T02:08:04.122" v="238" actId="20577"/>
          <ac:spMkLst>
            <pc:docMk/>
            <pc:sldMk cId="4056800624" sldId="409"/>
            <ac:spMk id="8" creationId="{2C07218B-C17C-40DC-824F-34BE7E421F31}"/>
          </ac:spMkLst>
        </pc:spChg>
        <pc:spChg chg="mod">
          <ac:chgData name="Euller da Silva Ferreira" userId="S::euller.silva@sp.senai.br::5ac9aa59-ac11-472f-8ffc-f101482c4c73" providerId="AD" clId="Web-{2D5AAC21-E413-7572-E838-F2C55B631B7C}" dt="2024-01-29T02:01:01.959" v="156" actId="20577"/>
          <ac:spMkLst>
            <pc:docMk/>
            <pc:sldMk cId="4056800624" sldId="409"/>
            <ac:spMk id="9" creationId="{9EF1B0EB-0C25-4859-D03C-ACDA5AD4DCBA}"/>
          </ac:spMkLst>
        </pc:spChg>
      </pc:sldChg>
      <pc:sldChg chg="addSp modSp add replId modNotes">
        <pc:chgData name="Euller da Silva Ferreira" userId="S::euller.silva@sp.senai.br::5ac9aa59-ac11-472f-8ffc-f101482c4c73" providerId="AD" clId="Web-{2D5AAC21-E413-7572-E838-F2C55B631B7C}" dt="2024-01-29T02:09:19.562" v="245"/>
        <pc:sldMkLst>
          <pc:docMk/>
          <pc:sldMk cId="2862184603" sldId="410"/>
        </pc:sldMkLst>
        <pc:spChg chg="add mod">
          <ac:chgData name="Euller da Silva Ferreira" userId="S::euller.silva@sp.senai.br::5ac9aa59-ac11-472f-8ffc-f101482c4c73" providerId="AD" clId="Web-{2D5AAC21-E413-7572-E838-F2C55B631B7C}" dt="2024-01-29T02:07:51.106" v="237" actId="20577"/>
          <ac:spMkLst>
            <pc:docMk/>
            <pc:sldMk cId="2862184603" sldId="410"/>
            <ac:spMk id="7" creationId="{435796A0-A333-5214-7719-50F7A7C2A450}"/>
          </ac:spMkLst>
        </pc:spChg>
        <pc:spChg chg="mod">
          <ac:chgData name="Euller da Silva Ferreira" userId="S::euller.silva@sp.senai.br::5ac9aa59-ac11-472f-8ffc-f101482c4c73" providerId="AD" clId="Web-{2D5AAC21-E413-7572-E838-F2C55B631B7C}" dt="2024-01-29T02:08:06.872" v="239" actId="20577"/>
          <ac:spMkLst>
            <pc:docMk/>
            <pc:sldMk cId="2862184603" sldId="410"/>
            <ac:spMk id="8" creationId="{DE863DAB-4775-CCB6-3C97-194C8C9EA650}"/>
          </ac:spMkLst>
        </pc:spChg>
        <pc:spChg chg="mod">
          <ac:chgData name="Euller da Silva Ferreira" userId="S::euller.silva@sp.senai.br::5ac9aa59-ac11-472f-8ffc-f101482c4c73" providerId="AD" clId="Web-{2D5AAC21-E413-7572-E838-F2C55B631B7C}" dt="2024-01-29T02:05:00.349" v="182" actId="14100"/>
          <ac:spMkLst>
            <pc:docMk/>
            <pc:sldMk cId="2862184603" sldId="410"/>
            <ac:spMk id="9" creationId="{2C9F6C39-C45F-52C7-44D5-2C5BE59945EF}"/>
          </ac:spMkLst>
        </pc:spChg>
      </pc:sldChg>
    </pc:docChg>
  </pc:docChgLst>
  <pc:docChgLst>
    <pc:chgData name="Euller da Silva Ferreira" userId="S::euller.silva@sp.senai.br::5ac9aa59-ac11-472f-8ffc-f101482c4c73" providerId="AD" clId="Web-{312ECE86-E097-19AA-BFC0-8DC7BB313066}"/>
    <pc:docChg chg="addSld delSld modSld sldOrd">
      <pc:chgData name="Euller da Silva Ferreira" userId="S::euller.silva@sp.senai.br::5ac9aa59-ac11-472f-8ffc-f101482c4c73" providerId="AD" clId="Web-{312ECE86-E097-19AA-BFC0-8DC7BB313066}" dt="2023-08-23T19:55:20.159" v="203" actId="20577"/>
      <pc:docMkLst>
        <pc:docMk/>
      </pc:docMkLst>
      <pc:sldChg chg="addSp delSp modSp add ord replId">
        <pc:chgData name="Euller da Silva Ferreira" userId="S::euller.silva@sp.senai.br::5ac9aa59-ac11-472f-8ffc-f101482c4c73" providerId="AD" clId="Web-{312ECE86-E097-19AA-BFC0-8DC7BB313066}" dt="2023-08-23T19:46:39.476" v="169" actId="1076"/>
        <pc:sldMkLst>
          <pc:docMk/>
          <pc:sldMk cId="1787206550" sldId="405"/>
        </pc:sldMkLst>
        <pc:spChg chg="del">
          <ac:chgData name="Euller da Silva Ferreira" userId="S::euller.silva@sp.senai.br::5ac9aa59-ac11-472f-8ffc-f101482c4c73" providerId="AD" clId="Web-{312ECE86-E097-19AA-BFC0-8DC7BB313066}" dt="2023-08-23T19:34:06.477" v="12"/>
          <ac:spMkLst>
            <pc:docMk/>
            <pc:sldMk cId="1787206550" sldId="405"/>
            <ac:spMk id="2" creationId="{297D3467-DC32-457E-B2B8-DF04E872444F}"/>
          </ac:spMkLst>
        </pc:spChg>
        <pc:spChg chg="mod">
          <ac:chgData name="Euller da Silva Ferreira" userId="S::euller.silva@sp.senai.br::5ac9aa59-ac11-472f-8ffc-f101482c4c73" providerId="AD" clId="Web-{312ECE86-E097-19AA-BFC0-8DC7BB313066}" dt="2023-08-23T19:40:32.446" v="108" actId="20577"/>
          <ac:spMkLst>
            <pc:docMk/>
            <pc:sldMk cId="1787206550" sldId="405"/>
            <ac:spMk id="8" creationId="{4841167A-DEE5-BEE5-980E-20F138C311CD}"/>
          </ac:spMkLst>
        </pc:spChg>
        <pc:spChg chg="mod">
          <ac:chgData name="Euller da Silva Ferreira" userId="S::euller.silva@sp.senai.br::5ac9aa59-ac11-472f-8ffc-f101482c4c73" providerId="AD" clId="Web-{312ECE86-E097-19AA-BFC0-8DC7BB313066}" dt="2023-08-23T19:45:02.437" v="152" actId="20577"/>
          <ac:spMkLst>
            <pc:docMk/>
            <pc:sldMk cId="1787206550" sldId="405"/>
            <ac:spMk id="9" creationId="{79C189AF-9F62-B8FB-EA81-054D472F0329}"/>
          </ac:spMkLst>
        </pc:spChg>
        <pc:spChg chg="add del mod">
          <ac:chgData name="Euller da Silva Ferreira" userId="S::euller.silva@sp.senai.br::5ac9aa59-ac11-472f-8ffc-f101482c4c73" providerId="AD" clId="Web-{312ECE86-E097-19AA-BFC0-8DC7BB313066}" dt="2023-08-23T19:45:12.453" v="156"/>
          <ac:spMkLst>
            <pc:docMk/>
            <pc:sldMk cId="1787206550" sldId="405"/>
            <ac:spMk id="10" creationId="{1DF8234F-7F5A-F317-6CA4-E48022DCB760}"/>
          </ac:spMkLst>
        </pc:spChg>
        <pc:spChg chg="add mod">
          <ac:chgData name="Euller da Silva Ferreira" userId="S::euller.silva@sp.senai.br::5ac9aa59-ac11-472f-8ffc-f101482c4c73" providerId="AD" clId="Web-{312ECE86-E097-19AA-BFC0-8DC7BB313066}" dt="2023-08-23T19:46:24.850" v="168" actId="20577"/>
          <ac:spMkLst>
            <pc:docMk/>
            <pc:sldMk cId="1787206550" sldId="405"/>
            <ac:spMk id="12" creationId="{CD56D54F-9C25-7495-E670-7F3C2EF329F1}"/>
          </ac:spMkLst>
        </pc:spChg>
        <pc:picChg chg="add mod ord">
          <ac:chgData name="Euller da Silva Ferreira" userId="S::euller.silva@sp.senai.br::5ac9aa59-ac11-472f-8ffc-f101482c4c73" providerId="AD" clId="Web-{312ECE86-E097-19AA-BFC0-8DC7BB313066}" dt="2023-08-23T19:46:39.476" v="169" actId="1076"/>
          <ac:picMkLst>
            <pc:docMk/>
            <pc:sldMk cId="1787206550" sldId="405"/>
            <ac:picMk id="7" creationId="{050FDBEA-E50B-2E67-1416-16757DAAFDFF}"/>
          </ac:picMkLst>
        </pc:picChg>
      </pc:sldChg>
      <pc:sldChg chg="new del">
        <pc:chgData name="Euller da Silva Ferreira" userId="S::euller.silva@sp.senai.br::5ac9aa59-ac11-472f-8ffc-f101482c4c73" providerId="AD" clId="Web-{312ECE86-E097-19AA-BFC0-8DC7BB313066}" dt="2023-08-23T19:33:13.582" v="1"/>
        <pc:sldMkLst>
          <pc:docMk/>
          <pc:sldMk cId="3807958431" sldId="405"/>
        </pc:sldMkLst>
      </pc:sldChg>
      <pc:sldChg chg="delSp modSp add replId">
        <pc:chgData name="Euller da Silva Ferreira" userId="S::euller.silva@sp.senai.br::5ac9aa59-ac11-472f-8ffc-f101482c4c73" providerId="AD" clId="Web-{312ECE86-E097-19AA-BFC0-8DC7BB313066}" dt="2023-08-23T19:48:24.906" v="182" actId="20577"/>
        <pc:sldMkLst>
          <pc:docMk/>
          <pc:sldMk cId="1571320778" sldId="406"/>
        </pc:sldMkLst>
        <pc:spChg chg="mod">
          <ac:chgData name="Euller da Silva Ferreira" userId="S::euller.silva@sp.senai.br::5ac9aa59-ac11-472f-8ffc-f101482c4c73" providerId="AD" clId="Web-{312ECE86-E097-19AA-BFC0-8DC7BB313066}" dt="2023-08-23T19:48:24.906" v="182" actId="20577"/>
          <ac:spMkLst>
            <pc:docMk/>
            <pc:sldMk cId="1571320778" sldId="406"/>
            <ac:spMk id="9" creationId="{79C189AF-9F62-B8FB-EA81-054D472F0329}"/>
          </ac:spMkLst>
        </pc:spChg>
        <pc:picChg chg="del">
          <ac:chgData name="Euller da Silva Ferreira" userId="S::euller.silva@sp.senai.br::5ac9aa59-ac11-472f-8ffc-f101482c4c73" providerId="AD" clId="Web-{312ECE86-E097-19AA-BFC0-8DC7BB313066}" dt="2023-08-23T19:35:16.061" v="14"/>
          <ac:picMkLst>
            <pc:docMk/>
            <pc:sldMk cId="1571320778" sldId="406"/>
            <ac:picMk id="7" creationId="{050FDBEA-E50B-2E67-1416-16757DAAFDFF}"/>
          </ac:picMkLst>
        </pc:picChg>
      </pc:sldChg>
      <pc:sldChg chg="modSp add replId">
        <pc:chgData name="Euller da Silva Ferreira" userId="S::euller.silva@sp.senai.br::5ac9aa59-ac11-472f-8ffc-f101482c4c73" providerId="AD" clId="Web-{312ECE86-E097-19AA-BFC0-8DC7BB313066}" dt="2023-08-23T19:55:20.159" v="203" actId="20577"/>
        <pc:sldMkLst>
          <pc:docMk/>
          <pc:sldMk cId="1111830241" sldId="407"/>
        </pc:sldMkLst>
        <pc:spChg chg="mod">
          <ac:chgData name="Euller da Silva Ferreira" userId="S::euller.silva@sp.senai.br::5ac9aa59-ac11-472f-8ffc-f101482c4c73" providerId="AD" clId="Web-{312ECE86-E097-19AA-BFC0-8DC7BB313066}" dt="2023-08-23T19:53:47.510" v="190" actId="20577"/>
          <ac:spMkLst>
            <pc:docMk/>
            <pc:sldMk cId="1111830241" sldId="407"/>
            <ac:spMk id="8" creationId="{4841167A-DEE5-BEE5-980E-20F138C311CD}"/>
          </ac:spMkLst>
        </pc:spChg>
        <pc:spChg chg="mod">
          <ac:chgData name="Euller da Silva Ferreira" userId="S::euller.silva@sp.senai.br::5ac9aa59-ac11-472f-8ffc-f101482c4c73" providerId="AD" clId="Web-{312ECE86-E097-19AA-BFC0-8DC7BB313066}" dt="2023-08-23T19:55:20.159" v="203" actId="20577"/>
          <ac:spMkLst>
            <pc:docMk/>
            <pc:sldMk cId="1111830241" sldId="407"/>
            <ac:spMk id="9" creationId="{79C189AF-9F62-B8FB-EA81-054D472F03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D44C-7CC1-422C-8840-4473F9BE4A52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D622E-66AC-4D27-BCE4-C204C544F5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075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D622E-66AC-4D27-BCE4-C204C544F57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375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76AD2-FE61-6F7A-95E6-6514067A6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E8B097D-FC56-F90D-9E93-3C94E7A06E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05ADF78-BA74-34E1-40A1-EF44967E0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Requisitos Funcionais:</a:t>
            </a:r>
          </a:p>
          <a:p>
            <a:r>
              <a:rPr lang="pt-BR" b="1" dirty="0"/>
              <a:t>Cadastrar Reservas</a:t>
            </a:r>
            <a:r>
              <a:rPr lang="pt-BR" dirty="0"/>
              <a:t>: O sistema deve permitir que os clientes façam reservas de quartos para datas específicas.</a:t>
            </a:r>
            <a:endParaRPr lang="pt-BR" dirty="0">
              <a:cs typeface="Calibri"/>
            </a:endParaRPr>
          </a:p>
          <a:p>
            <a:r>
              <a:rPr lang="pt-BR" b="1" dirty="0"/>
              <a:t>Verificar Disponibilidade</a:t>
            </a:r>
            <a:r>
              <a:rPr lang="pt-BR" dirty="0"/>
              <a:t>: Os hóspedes devem ser capazes de verificar a disponibilidade de quartos para as datas desejadas.</a:t>
            </a:r>
            <a:endParaRPr lang="pt-BR" dirty="0">
              <a:cs typeface="Calibri"/>
            </a:endParaRPr>
          </a:p>
          <a:p>
            <a:r>
              <a:rPr lang="pt-BR" b="1" dirty="0"/>
              <a:t>Gerenciar Serviços Adicionais</a:t>
            </a:r>
            <a:r>
              <a:rPr lang="pt-BR" dirty="0"/>
              <a:t>: O sistema deve permitir que os hóspedes solicitem serviços adicionais, como reservas em restaurantes, spa, serviço de quarto, entre outros.</a:t>
            </a:r>
            <a:endParaRPr lang="pt-BR" dirty="0">
              <a:cs typeface="Calibri"/>
            </a:endParaRPr>
          </a:p>
          <a:p>
            <a:r>
              <a:rPr lang="pt-BR" b="1" dirty="0"/>
              <a:t>Confirmar Reservas</a:t>
            </a:r>
            <a:r>
              <a:rPr lang="pt-BR" dirty="0"/>
              <a:t>: O sistema deve enviar uma confirmação de reserva para o e-mail do cliente assim que a reserva for concluída.</a:t>
            </a:r>
            <a:br>
              <a:rPr lang="pt-BR" dirty="0">
                <a:cs typeface="+mn-lt"/>
              </a:rPr>
            </a:br>
            <a:endParaRPr lang="pt-BR" dirty="0">
              <a:cs typeface="Calibri"/>
            </a:endParaRPr>
          </a:p>
          <a:p>
            <a:r>
              <a:rPr lang="pt-BR" dirty="0"/>
              <a:t>Requisitos Não Funcionais:</a:t>
            </a:r>
            <a:endParaRPr lang="pt-BR" dirty="0">
              <a:cs typeface="Calibri"/>
            </a:endParaRPr>
          </a:p>
          <a:p>
            <a:r>
              <a:rPr lang="pt-BR" b="1" dirty="0"/>
              <a:t>Segurança</a:t>
            </a:r>
            <a:r>
              <a:rPr lang="pt-BR" dirty="0"/>
              <a:t>: O sistema deve proteger as informações pessoais e financeiras dos hóspedes por meio de criptografia e práticas seguras de armazenamento de dados.</a:t>
            </a:r>
            <a:endParaRPr lang="pt-BR" dirty="0">
              <a:cs typeface="Calibri"/>
            </a:endParaRPr>
          </a:p>
          <a:p>
            <a:r>
              <a:rPr lang="pt-BR" b="1" dirty="0"/>
              <a:t>Desempenho</a:t>
            </a:r>
            <a:r>
              <a:rPr lang="pt-BR" dirty="0"/>
              <a:t>: O sistema deve responder rapidamente às solicitações dos clientes, com um tempo de resposta médio de menos de 3 segundos.</a:t>
            </a:r>
            <a:endParaRPr lang="pt-BR" dirty="0">
              <a:cs typeface="Calibri"/>
            </a:endParaRPr>
          </a:p>
          <a:p>
            <a:r>
              <a:rPr lang="pt-BR" b="1" dirty="0"/>
              <a:t>Usabilidade</a:t>
            </a:r>
            <a:r>
              <a:rPr lang="pt-BR" dirty="0"/>
              <a:t>: A interface do sistema deve ser intuitiva e fácil de usar, com recursos de acessibilidade para diferentes perfis de usuários.</a:t>
            </a:r>
            <a:endParaRPr lang="pt-BR" dirty="0">
              <a:cs typeface="Calibri"/>
            </a:endParaRPr>
          </a:p>
          <a:p>
            <a:r>
              <a:rPr lang="pt-BR" b="1" dirty="0"/>
              <a:t>Confiabilidade</a:t>
            </a:r>
            <a:r>
              <a:rPr lang="pt-BR" dirty="0"/>
              <a:t>: O sistema deve estar disponível 24 horas por dia, 7 dias por semana, com um tempo de inatividade máximo de 1 hora por mês para manutenção programada.</a:t>
            </a:r>
            <a:br>
              <a:rPr lang="pt-BR" dirty="0">
                <a:cs typeface="+mn-lt"/>
              </a:rPr>
            </a:br>
            <a:endParaRPr lang="pt-BR" dirty="0">
              <a:cs typeface="Calibri"/>
            </a:endParaRPr>
          </a:p>
          <a:p>
            <a:r>
              <a:rPr lang="pt-BR" dirty="0"/>
              <a:t>Regras de Negócio:</a:t>
            </a:r>
            <a:endParaRPr lang="pt-BR" dirty="0">
              <a:cs typeface="Calibri"/>
            </a:endParaRPr>
          </a:p>
          <a:p>
            <a:r>
              <a:rPr lang="pt-BR" b="1" dirty="0"/>
              <a:t>Pagamento Antecipado</a:t>
            </a:r>
            <a:r>
              <a:rPr lang="pt-BR" dirty="0"/>
              <a:t>: Todas as reservas devem ser acompanhadas por um pagamento antecipado de pelo menos 50% do valor total da estadia.</a:t>
            </a:r>
            <a:endParaRPr lang="pt-BR" dirty="0">
              <a:cs typeface="Calibri"/>
            </a:endParaRPr>
          </a:p>
          <a:p>
            <a:r>
              <a:rPr lang="pt-BR" b="1" dirty="0"/>
              <a:t>Cancelamento com Antecedência</a:t>
            </a:r>
            <a:r>
              <a:rPr lang="pt-BR" dirty="0"/>
              <a:t>: Os hóspedes podem cancelar suas reservas sem custo adicional até 48 horas antes do check-in.</a:t>
            </a:r>
            <a:endParaRPr lang="pt-BR" dirty="0">
              <a:cs typeface="Calibri"/>
            </a:endParaRPr>
          </a:p>
          <a:p>
            <a:r>
              <a:rPr lang="pt-BR" b="1" dirty="0"/>
              <a:t>Política de Check-in e </a:t>
            </a:r>
            <a:r>
              <a:rPr lang="pt-BR" b="1" dirty="0" err="1"/>
              <a:t>Check-out</a:t>
            </a:r>
            <a:r>
              <a:rPr lang="pt-BR" dirty="0"/>
              <a:t>: O horário de check-in é a partir das 15h e o </a:t>
            </a:r>
            <a:r>
              <a:rPr lang="pt-BR" dirty="0" err="1"/>
              <a:t>check-out</a:t>
            </a:r>
            <a:r>
              <a:rPr lang="pt-BR" dirty="0"/>
              <a:t> deve ser feito até as 12h do dia seguinte.</a:t>
            </a:r>
            <a:endParaRPr lang="pt-BR" dirty="0">
              <a:cs typeface="Calibri"/>
            </a:endParaRPr>
          </a:p>
          <a:p>
            <a:r>
              <a:rPr lang="pt-BR" b="1" dirty="0"/>
              <a:t>Classificação por Categoria</a:t>
            </a:r>
            <a:r>
              <a:rPr lang="pt-BR" dirty="0"/>
              <a:t>: Os quartos são classificados em diferentes categorias (luxo, suíte presidencial, etc.) com preços variados, de acordo com as comodidades oferecidas.</a:t>
            </a:r>
            <a:endParaRPr lang="pt-BR" dirty="0">
              <a:cs typeface="Calibri"/>
            </a:endParaRPr>
          </a:p>
          <a:p>
            <a:br>
              <a:rPr lang="pt-BR" dirty="0">
                <a:cs typeface="+mn-lt"/>
              </a:rPr>
            </a:br>
            <a:r>
              <a:rPr lang="pt-BR">
                <a:cs typeface="+mn-lt"/>
              </a:rPr>
              <a:t>Requisitos Funcionais:</a:t>
            </a:r>
          </a:p>
          <a:p>
            <a:pPr marL="171450" indent="-171450">
              <a:buFont typeface="Arial"/>
              <a:buChar char="•"/>
            </a:pPr>
            <a:r>
              <a:rPr lang="pt-BR">
                <a:cs typeface="+mn-lt"/>
              </a:rPr>
              <a:t>Cadastrar Reservas</a:t>
            </a:r>
            <a:endParaRPr lang="pt-BR"/>
          </a:p>
          <a:p>
            <a:pPr marL="171450" indent="-171450">
              <a:buFont typeface="Arial"/>
              <a:buChar char="•"/>
            </a:pPr>
            <a:r>
              <a:rPr lang="pt-BR">
                <a:cs typeface="+mn-lt"/>
              </a:rPr>
              <a:t>Verificar Disponibilidade</a:t>
            </a:r>
            <a:endParaRPr lang="pt-BR"/>
          </a:p>
          <a:p>
            <a:pPr marL="171450" indent="-171450">
              <a:buFont typeface="Arial"/>
              <a:buChar char="•"/>
            </a:pPr>
            <a:r>
              <a:rPr lang="pt-BR">
                <a:cs typeface="+mn-lt"/>
              </a:rPr>
              <a:t>Gerenciar Serviços Adicionais</a:t>
            </a:r>
            <a:endParaRPr lang="pt-BR"/>
          </a:p>
          <a:p>
            <a:pPr marL="171450" indent="-171450">
              <a:buFont typeface="Arial"/>
              <a:buChar char="•"/>
            </a:pPr>
            <a:r>
              <a:rPr lang="pt-BR" dirty="0">
                <a:cs typeface="+mn-lt"/>
              </a:rPr>
              <a:t>Confirmar Reservas</a:t>
            </a:r>
            <a:endParaRPr lang="pt-BR">
              <a:cs typeface="+mn-lt"/>
            </a:endParaRPr>
          </a:p>
          <a:p>
            <a:r>
              <a:rPr lang="pt-BR" dirty="0">
                <a:cs typeface="+mn-lt"/>
              </a:rPr>
              <a:t>Requisitos Não Funcionais:</a:t>
            </a:r>
            <a:endParaRPr lang="pt-BR"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pt-BR" dirty="0">
                <a:cs typeface="+mn-lt"/>
              </a:rPr>
              <a:t>Segurança</a:t>
            </a:r>
            <a:endParaRPr lang="pt-BR"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pt-BR" dirty="0">
                <a:cs typeface="+mn-lt"/>
              </a:rPr>
              <a:t>Desempenho</a:t>
            </a:r>
            <a:endParaRPr lang="pt-BR"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pt-BR" dirty="0">
                <a:cs typeface="+mn-lt"/>
              </a:rPr>
              <a:t>Usabilidade</a:t>
            </a:r>
            <a:endParaRPr lang="pt-BR"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pt-BR" dirty="0">
                <a:cs typeface="+mn-lt"/>
              </a:rPr>
              <a:t>Confiabilidade</a:t>
            </a:r>
            <a:endParaRPr lang="pt-BR">
              <a:cs typeface="+mn-lt"/>
            </a:endParaRPr>
          </a:p>
          <a:p>
            <a:r>
              <a:rPr lang="pt-BR" dirty="0">
                <a:cs typeface="+mn-lt"/>
              </a:rPr>
              <a:t>Regras de Negócio:</a:t>
            </a:r>
            <a:endParaRPr lang="pt-BR"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pt-BR" dirty="0">
                <a:cs typeface="+mn-lt"/>
              </a:rPr>
              <a:t>Pagamento Antecipado</a:t>
            </a:r>
            <a:endParaRPr lang="pt-BR"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pt-BR" dirty="0">
                <a:cs typeface="+mn-lt"/>
              </a:rPr>
              <a:t>Cancelamento com Antecedência</a:t>
            </a:r>
            <a:endParaRPr lang="pt-BR"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pt-BR" dirty="0">
                <a:cs typeface="+mn-lt"/>
              </a:rPr>
              <a:t>Política de Check-in e </a:t>
            </a:r>
            <a:r>
              <a:rPr lang="pt-BR" err="1">
                <a:cs typeface="+mn-lt"/>
              </a:rPr>
              <a:t>Check-out</a:t>
            </a:r>
            <a:endParaRPr lang="pt-BR"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pt-BR" dirty="0">
                <a:cs typeface="+mn-lt"/>
              </a:rPr>
              <a:t>Classificação por Categoria</a:t>
            </a:r>
            <a:endParaRPr lang="pt-BR">
              <a:cs typeface="+mn-lt"/>
            </a:endParaRPr>
          </a:p>
          <a:p>
            <a:endParaRPr lang="pt-BR" dirty="0">
              <a:cs typeface="+mn-lt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519D3C-7DD9-7A9D-A725-8025561C31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D622E-66AC-4D27-BCE4-C204C544F57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618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83A44-E422-6BBB-1ECC-A15F022A3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3012F49-B24A-F83E-6E89-2EBCCB72B5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6CC84BC-B539-DCA3-2017-5CD5631B7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F5E094-F35B-C82A-012E-50C7220CBE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D622E-66AC-4D27-BCE4-C204C544F57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665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D622E-66AC-4D27-BCE4-C204C544F57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41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D622E-66AC-4D27-BCE4-C204C544F57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073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D622E-66AC-4D27-BCE4-C204C544F57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598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D622E-66AC-4D27-BCE4-C204C544F57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041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26F9A-19AE-2514-D0E6-EEE10D20F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F333AA3-D84D-DFB5-1322-608073A1F8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13A6A19-0A57-8A43-41F9-4F9EF1544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E61235-D53D-9B65-A75B-03D4ABCF47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D622E-66AC-4D27-BCE4-C204C544F57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3762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D65B5-8E15-384B-E9EB-E106328C1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622B201-4C1D-35EC-2C99-6876FF4F81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5A29516-3D20-2394-AEF6-19A95A4EB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1AE34B-5A06-3EA0-16EE-DECE7CF7A8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D622E-66AC-4D27-BCE4-C204C544F57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394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ABB2B-B753-45A8-B698-5CA6DE686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F2E58AA-F76C-A6FD-F7E9-F5B0E6BFE9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FAED8E6-A64E-9E0C-92C9-986C6A0853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BD641E-92E3-1A2D-0AEF-2A60B203B5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D622E-66AC-4D27-BCE4-C204C544F57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592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F4636-93DF-0575-951C-E2A56253B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4B62498-265E-460A-EDFB-E7E4167419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E8B9DAF-E583-E018-CD9E-94166D4EA7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A96257-B007-AEE8-3137-BC99388167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D622E-66AC-4D27-BCE4-C204C544F57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913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925E2-59AF-493C-832D-06C2BD8D6FFF}" type="datetime1">
              <a:rPr lang="en-US" smtClean="0"/>
              <a:t>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00C75-9296-4C87-8031-953EB322CAF7}" type="datetime1">
              <a:rPr lang="en-US" smtClean="0"/>
              <a:t>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052050" y="0"/>
            <a:ext cx="10052050" cy="11151870"/>
          </a:xfrm>
          <a:custGeom>
            <a:avLst/>
            <a:gdLst/>
            <a:ahLst/>
            <a:cxnLst/>
            <a:rect l="l" t="t" r="r" b="b"/>
            <a:pathLst>
              <a:path w="10052050" h="11151870">
                <a:moveTo>
                  <a:pt x="0" y="11151492"/>
                </a:moveTo>
                <a:lnTo>
                  <a:pt x="10052039" y="11151492"/>
                </a:lnTo>
                <a:lnTo>
                  <a:pt x="1005203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7151" y="9319087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>
                <a:moveTo>
                  <a:pt x="3692945" y="0"/>
                </a:moveTo>
                <a:lnTo>
                  <a:pt x="0" y="0"/>
                </a:lnTo>
                <a:lnTo>
                  <a:pt x="0" y="942379"/>
                </a:lnTo>
                <a:lnTo>
                  <a:pt x="3692945" y="942379"/>
                </a:lnTo>
                <a:lnTo>
                  <a:pt x="3692945" y="0"/>
                </a:lnTo>
                <a:close/>
              </a:path>
            </a:pathLst>
          </a:custGeom>
          <a:solidFill>
            <a:srgbClr val="E21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7076" y="9439611"/>
            <a:ext cx="3693160" cy="700405"/>
          </a:xfrm>
          <a:custGeom>
            <a:avLst/>
            <a:gdLst/>
            <a:ahLst/>
            <a:cxnLst/>
            <a:rect l="l" t="t" r="r" b="b"/>
            <a:pathLst>
              <a:path w="3693160" h="700404">
                <a:moveTo>
                  <a:pt x="198361" y="660984"/>
                </a:moveTo>
                <a:lnTo>
                  <a:pt x="0" y="660984"/>
                </a:lnTo>
                <a:lnTo>
                  <a:pt x="0" y="685812"/>
                </a:lnTo>
                <a:lnTo>
                  <a:pt x="198361" y="685812"/>
                </a:lnTo>
                <a:lnTo>
                  <a:pt x="198361" y="660984"/>
                </a:lnTo>
                <a:close/>
              </a:path>
              <a:path w="3693160" h="700404">
                <a:moveTo>
                  <a:pt x="198361" y="502246"/>
                </a:moveTo>
                <a:lnTo>
                  <a:pt x="0" y="502246"/>
                </a:lnTo>
                <a:lnTo>
                  <a:pt x="0" y="527050"/>
                </a:lnTo>
                <a:lnTo>
                  <a:pt x="198361" y="527050"/>
                </a:lnTo>
                <a:lnTo>
                  <a:pt x="198361" y="502246"/>
                </a:lnTo>
                <a:close/>
              </a:path>
              <a:path w="3693160" h="700404">
                <a:moveTo>
                  <a:pt x="198361" y="337553"/>
                </a:moveTo>
                <a:lnTo>
                  <a:pt x="0" y="337553"/>
                </a:lnTo>
                <a:lnTo>
                  <a:pt x="0" y="362356"/>
                </a:lnTo>
                <a:lnTo>
                  <a:pt x="198361" y="362356"/>
                </a:lnTo>
                <a:lnTo>
                  <a:pt x="198361" y="337553"/>
                </a:lnTo>
                <a:close/>
              </a:path>
              <a:path w="3693160" h="700404">
                <a:moveTo>
                  <a:pt x="198361" y="175056"/>
                </a:moveTo>
                <a:lnTo>
                  <a:pt x="0" y="175056"/>
                </a:lnTo>
                <a:lnTo>
                  <a:pt x="0" y="199898"/>
                </a:lnTo>
                <a:lnTo>
                  <a:pt x="198361" y="199898"/>
                </a:lnTo>
                <a:lnTo>
                  <a:pt x="198361" y="175056"/>
                </a:lnTo>
                <a:close/>
              </a:path>
              <a:path w="3693160" h="700404">
                <a:moveTo>
                  <a:pt x="198361" y="16802"/>
                </a:moveTo>
                <a:lnTo>
                  <a:pt x="0" y="16802"/>
                </a:lnTo>
                <a:lnTo>
                  <a:pt x="0" y="41592"/>
                </a:lnTo>
                <a:lnTo>
                  <a:pt x="198361" y="41592"/>
                </a:lnTo>
                <a:lnTo>
                  <a:pt x="198361" y="16802"/>
                </a:lnTo>
                <a:close/>
              </a:path>
              <a:path w="3693160" h="700404">
                <a:moveTo>
                  <a:pt x="908532" y="161366"/>
                </a:moveTo>
                <a:lnTo>
                  <a:pt x="905624" y="119291"/>
                </a:lnTo>
                <a:lnTo>
                  <a:pt x="870216" y="56515"/>
                </a:lnTo>
                <a:lnTo>
                  <a:pt x="804735" y="18783"/>
                </a:lnTo>
                <a:lnTo>
                  <a:pt x="764209" y="8001"/>
                </a:lnTo>
                <a:lnTo>
                  <a:pt x="720382" y="1917"/>
                </a:lnTo>
                <a:lnTo>
                  <a:pt x="674649" y="0"/>
                </a:lnTo>
                <a:lnTo>
                  <a:pt x="627659" y="1714"/>
                </a:lnTo>
                <a:lnTo>
                  <a:pt x="580986" y="7264"/>
                </a:lnTo>
                <a:lnTo>
                  <a:pt x="535622" y="17233"/>
                </a:lnTo>
                <a:lnTo>
                  <a:pt x="492493" y="32219"/>
                </a:lnTo>
                <a:lnTo>
                  <a:pt x="452564" y="52793"/>
                </a:lnTo>
                <a:lnTo>
                  <a:pt x="416788" y="79565"/>
                </a:lnTo>
                <a:lnTo>
                  <a:pt x="386118" y="113106"/>
                </a:lnTo>
                <a:lnTo>
                  <a:pt x="361518" y="154025"/>
                </a:lnTo>
                <a:lnTo>
                  <a:pt x="343941" y="202895"/>
                </a:lnTo>
                <a:lnTo>
                  <a:pt x="339204" y="254914"/>
                </a:lnTo>
                <a:lnTo>
                  <a:pt x="348361" y="300837"/>
                </a:lnTo>
                <a:lnTo>
                  <a:pt x="371944" y="338747"/>
                </a:lnTo>
                <a:lnTo>
                  <a:pt x="410476" y="366712"/>
                </a:lnTo>
                <a:lnTo>
                  <a:pt x="460273" y="387235"/>
                </a:lnTo>
                <a:lnTo>
                  <a:pt x="508939" y="402196"/>
                </a:lnTo>
                <a:lnTo>
                  <a:pt x="594944" y="424522"/>
                </a:lnTo>
                <a:lnTo>
                  <a:pt x="628256" y="436435"/>
                </a:lnTo>
                <a:lnTo>
                  <a:pt x="652462" y="451904"/>
                </a:lnTo>
                <a:lnTo>
                  <a:pt x="665543" y="473189"/>
                </a:lnTo>
                <a:lnTo>
                  <a:pt x="665505" y="502577"/>
                </a:lnTo>
                <a:lnTo>
                  <a:pt x="650049" y="531901"/>
                </a:lnTo>
                <a:lnTo>
                  <a:pt x="622071" y="552831"/>
                </a:lnTo>
                <a:lnTo>
                  <a:pt x="587806" y="565391"/>
                </a:lnTo>
                <a:lnTo>
                  <a:pt x="553504" y="569569"/>
                </a:lnTo>
                <a:lnTo>
                  <a:pt x="508876" y="563206"/>
                </a:lnTo>
                <a:lnTo>
                  <a:pt x="477113" y="544449"/>
                </a:lnTo>
                <a:lnTo>
                  <a:pt x="460578" y="513829"/>
                </a:lnTo>
                <a:lnTo>
                  <a:pt x="461683" y="471868"/>
                </a:lnTo>
                <a:lnTo>
                  <a:pt x="275539" y="471868"/>
                </a:lnTo>
                <a:lnTo>
                  <a:pt x="269443" y="527735"/>
                </a:lnTo>
                <a:lnTo>
                  <a:pt x="274370" y="574230"/>
                </a:lnTo>
                <a:lnTo>
                  <a:pt x="289229" y="612101"/>
                </a:lnTo>
                <a:lnTo>
                  <a:pt x="312877" y="642086"/>
                </a:lnTo>
                <a:lnTo>
                  <a:pt x="344220" y="664946"/>
                </a:lnTo>
                <a:lnTo>
                  <a:pt x="382117" y="681431"/>
                </a:lnTo>
                <a:lnTo>
                  <a:pt x="425475" y="692277"/>
                </a:lnTo>
                <a:lnTo>
                  <a:pt x="473151" y="698233"/>
                </a:lnTo>
                <a:lnTo>
                  <a:pt x="524052" y="700049"/>
                </a:lnTo>
                <a:lnTo>
                  <a:pt x="575627" y="697547"/>
                </a:lnTo>
                <a:lnTo>
                  <a:pt x="626084" y="690016"/>
                </a:lnTo>
                <a:lnTo>
                  <a:pt x="674420" y="677392"/>
                </a:lnTo>
                <a:lnTo>
                  <a:pt x="719620" y="659612"/>
                </a:lnTo>
                <a:lnTo>
                  <a:pt x="760679" y="636625"/>
                </a:lnTo>
                <a:lnTo>
                  <a:pt x="796582" y="608368"/>
                </a:lnTo>
                <a:lnTo>
                  <a:pt x="826350" y="574789"/>
                </a:lnTo>
                <a:lnTo>
                  <a:pt x="829373" y="569569"/>
                </a:lnTo>
                <a:lnTo>
                  <a:pt x="848956" y="535825"/>
                </a:lnTo>
                <a:lnTo>
                  <a:pt x="863409" y="491413"/>
                </a:lnTo>
                <a:lnTo>
                  <a:pt x="869188" y="436968"/>
                </a:lnTo>
                <a:lnTo>
                  <a:pt x="862253" y="393585"/>
                </a:lnTo>
                <a:lnTo>
                  <a:pt x="844715" y="359727"/>
                </a:lnTo>
                <a:lnTo>
                  <a:pt x="786193" y="314401"/>
                </a:lnTo>
                <a:lnTo>
                  <a:pt x="749401" y="299821"/>
                </a:lnTo>
                <a:lnTo>
                  <a:pt x="710374" y="288569"/>
                </a:lnTo>
                <a:lnTo>
                  <a:pt x="634009" y="269887"/>
                </a:lnTo>
                <a:lnTo>
                  <a:pt x="598487" y="259118"/>
                </a:lnTo>
                <a:lnTo>
                  <a:pt x="566508" y="244424"/>
                </a:lnTo>
                <a:lnTo>
                  <a:pt x="545211" y="222923"/>
                </a:lnTo>
                <a:lnTo>
                  <a:pt x="541718" y="191719"/>
                </a:lnTo>
                <a:lnTo>
                  <a:pt x="553250" y="167982"/>
                </a:lnTo>
                <a:lnTo>
                  <a:pt x="574865" y="148437"/>
                </a:lnTo>
                <a:lnTo>
                  <a:pt x="603186" y="135178"/>
                </a:lnTo>
                <a:lnTo>
                  <a:pt x="634784" y="130302"/>
                </a:lnTo>
                <a:lnTo>
                  <a:pt x="656831" y="131686"/>
                </a:lnTo>
                <a:lnTo>
                  <a:pt x="701929" y="151726"/>
                </a:lnTo>
                <a:lnTo>
                  <a:pt x="716407" y="192938"/>
                </a:lnTo>
                <a:lnTo>
                  <a:pt x="713600" y="211264"/>
                </a:lnTo>
                <a:lnTo>
                  <a:pt x="899718" y="211264"/>
                </a:lnTo>
                <a:lnTo>
                  <a:pt x="908532" y="161366"/>
                </a:lnTo>
                <a:close/>
              </a:path>
              <a:path w="3693160" h="700404">
                <a:moveTo>
                  <a:pt x="1580984" y="13944"/>
                </a:moveTo>
                <a:lnTo>
                  <a:pt x="1069111" y="13944"/>
                </a:lnTo>
                <a:lnTo>
                  <a:pt x="926261" y="685939"/>
                </a:lnTo>
                <a:lnTo>
                  <a:pt x="1438148" y="685939"/>
                </a:lnTo>
                <a:lnTo>
                  <a:pt x="1465910" y="555612"/>
                </a:lnTo>
                <a:lnTo>
                  <a:pt x="1140142" y="555612"/>
                </a:lnTo>
                <a:lnTo>
                  <a:pt x="1170393" y="413207"/>
                </a:lnTo>
                <a:lnTo>
                  <a:pt x="1470088" y="413207"/>
                </a:lnTo>
                <a:lnTo>
                  <a:pt x="1497685" y="282968"/>
                </a:lnTo>
                <a:lnTo>
                  <a:pt x="1198003" y="282968"/>
                </a:lnTo>
                <a:lnTo>
                  <a:pt x="1227467" y="144246"/>
                </a:lnTo>
                <a:lnTo>
                  <a:pt x="1553235" y="144246"/>
                </a:lnTo>
                <a:lnTo>
                  <a:pt x="1580984" y="13944"/>
                </a:lnTo>
                <a:close/>
              </a:path>
              <a:path w="3693160" h="700404">
                <a:moveTo>
                  <a:pt x="2341372" y="13944"/>
                </a:moveTo>
                <a:lnTo>
                  <a:pt x="2173846" y="13944"/>
                </a:lnTo>
                <a:lnTo>
                  <a:pt x="2067737" y="512787"/>
                </a:lnTo>
                <a:lnTo>
                  <a:pt x="2065578" y="514692"/>
                </a:lnTo>
                <a:lnTo>
                  <a:pt x="1984082" y="171284"/>
                </a:lnTo>
                <a:lnTo>
                  <a:pt x="1946744" y="13944"/>
                </a:lnTo>
                <a:lnTo>
                  <a:pt x="1686153" y="13944"/>
                </a:lnTo>
                <a:lnTo>
                  <a:pt x="1543291" y="685939"/>
                </a:lnTo>
                <a:lnTo>
                  <a:pt x="1710829" y="685939"/>
                </a:lnTo>
                <a:lnTo>
                  <a:pt x="1820202" y="171284"/>
                </a:lnTo>
                <a:lnTo>
                  <a:pt x="1822056" y="171284"/>
                </a:lnTo>
                <a:lnTo>
                  <a:pt x="1940699" y="685939"/>
                </a:lnTo>
                <a:lnTo>
                  <a:pt x="2198522" y="685939"/>
                </a:lnTo>
                <a:lnTo>
                  <a:pt x="2234920" y="514692"/>
                </a:lnTo>
                <a:lnTo>
                  <a:pt x="2341372" y="13944"/>
                </a:lnTo>
                <a:close/>
              </a:path>
              <a:path w="3693160" h="700404">
                <a:moveTo>
                  <a:pt x="3024975" y="685939"/>
                </a:moveTo>
                <a:lnTo>
                  <a:pt x="3001073" y="554697"/>
                </a:lnTo>
                <a:lnTo>
                  <a:pt x="2977350" y="424408"/>
                </a:lnTo>
                <a:lnTo>
                  <a:pt x="2926486" y="145161"/>
                </a:lnTo>
                <a:lnTo>
                  <a:pt x="2902585" y="13944"/>
                </a:lnTo>
                <a:lnTo>
                  <a:pt x="2779890" y="13944"/>
                </a:lnTo>
                <a:lnTo>
                  <a:pt x="2779890" y="424408"/>
                </a:lnTo>
                <a:lnTo>
                  <a:pt x="2600274" y="424408"/>
                </a:lnTo>
                <a:lnTo>
                  <a:pt x="2750870" y="145161"/>
                </a:lnTo>
                <a:lnTo>
                  <a:pt x="2753652" y="145161"/>
                </a:lnTo>
                <a:lnTo>
                  <a:pt x="2779890" y="424408"/>
                </a:lnTo>
                <a:lnTo>
                  <a:pt x="2779890" y="13944"/>
                </a:lnTo>
                <a:lnTo>
                  <a:pt x="2675496" y="13944"/>
                </a:lnTo>
                <a:lnTo>
                  <a:pt x="2267356" y="685939"/>
                </a:lnTo>
                <a:lnTo>
                  <a:pt x="2453525" y="685939"/>
                </a:lnTo>
                <a:lnTo>
                  <a:pt x="2525179" y="554697"/>
                </a:lnTo>
                <a:lnTo>
                  <a:pt x="2797886" y="554697"/>
                </a:lnTo>
                <a:lnTo>
                  <a:pt x="2814637" y="685939"/>
                </a:lnTo>
                <a:lnTo>
                  <a:pt x="3024975" y="685939"/>
                </a:lnTo>
                <a:close/>
              </a:path>
              <a:path w="3693160" h="700404">
                <a:moveTo>
                  <a:pt x="3424682" y="13944"/>
                </a:moveTo>
                <a:lnTo>
                  <a:pt x="3238550" y="13944"/>
                </a:lnTo>
                <a:lnTo>
                  <a:pt x="3095675" y="685939"/>
                </a:lnTo>
                <a:lnTo>
                  <a:pt x="3281845" y="685939"/>
                </a:lnTo>
                <a:lnTo>
                  <a:pt x="3424682" y="13944"/>
                </a:lnTo>
                <a:close/>
              </a:path>
              <a:path w="3693160" h="700404">
                <a:moveTo>
                  <a:pt x="3692931" y="660984"/>
                </a:moveTo>
                <a:lnTo>
                  <a:pt x="3494582" y="660984"/>
                </a:lnTo>
                <a:lnTo>
                  <a:pt x="3494582" y="685812"/>
                </a:lnTo>
                <a:lnTo>
                  <a:pt x="3692931" y="685812"/>
                </a:lnTo>
                <a:lnTo>
                  <a:pt x="3692931" y="660984"/>
                </a:lnTo>
                <a:close/>
              </a:path>
              <a:path w="3693160" h="700404">
                <a:moveTo>
                  <a:pt x="3692931" y="502246"/>
                </a:moveTo>
                <a:lnTo>
                  <a:pt x="3494582" y="502246"/>
                </a:lnTo>
                <a:lnTo>
                  <a:pt x="3494582" y="527050"/>
                </a:lnTo>
                <a:lnTo>
                  <a:pt x="3692931" y="527050"/>
                </a:lnTo>
                <a:lnTo>
                  <a:pt x="3692931" y="502246"/>
                </a:lnTo>
                <a:close/>
              </a:path>
              <a:path w="3693160" h="700404">
                <a:moveTo>
                  <a:pt x="3692931" y="337553"/>
                </a:moveTo>
                <a:lnTo>
                  <a:pt x="3494582" y="337553"/>
                </a:lnTo>
                <a:lnTo>
                  <a:pt x="3494582" y="362356"/>
                </a:lnTo>
                <a:lnTo>
                  <a:pt x="3692931" y="362356"/>
                </a:lnTo>
                <a:lnTo>
                  <a:pt x="3692931" y="337553"/>
                </a:lnTo>
                <a:close/>
              </a:path>
              <a:path w="3693160" h="700404">
                <a:moveTo>
                  <a:pt x="3692931" y="175056"/>
                </a:moveTo>
                <a:lnTo>
                  <a:pt x="3494582" y="175056"/>
                </a:lnTo>
                <a:lnTo>
                  <a:pt x="3494582" y="199898"/>
                </a:lnTo>
                <a:lnTo>
                  <a:pt x="3692931" y="199898"/>
                </a:lnTo>
                <a:lnTo>
                  <a:pt x="3692931" y="175056"/>
                </a:lnTo>
                <a:close/>
              </a:path>
              <a:path w="3693160" h="700404">
                <a:moveTo>
                  <a:pt x="3692931" y="16802"/>
                </a:moveTo>
                <a:lnTo>
                  <a:pt x="3494582" y="16802"/>
                </a:lnTo>
                <a:lnTo>
                  <a:pt x="3494582" y="41592"/>
                </a:lnTo>
                <a:lnTo>
                  <a:pt x="3692931" y="41592"/>
                </a:lnTo>
                <a:lnTo>
                  <a:pt x="3692931" y="16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1057130"/>
            <a:ext cx="3245974" cy="272241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4303094"/>
            <a:ext cx="3245974" cy="272243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7549068"/>
            <a:ext cx="3245974" cy="27224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CEC93-9C86-4B66-AA46-528D4B08EC89}" type="datetime1">
              <a:rPr lang="en-US" smtClean="0"/>
              <a:t>2/26/2024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FA10A-5D51-4F74-A36E-37D61D0AC917}" type="datetime1">
              <a:rPr lang="en-US" smtClean="0"/>
              <a:t>2/26/2024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9A9C9-3E38-4D74-9244-1D1299459A5D}" type="datetime1">
              <a:rPr lang="en-US" smtClean="0"/>
              <a:t>2/26/2024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56861" y="2375171"/>
            <a:ext cx="10305415" cy="522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D2D49-8663-486E-B63D-B328111BEDF2}" type="datetime1">
              <a:rPr lang="en-US" smtClean="0"/>
              <a:t>2/26/2024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.senai.br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972"/>
            <a:chOff x="0" y="0"/>
            <a:chExt cx="20104100" cy="11308972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06190" y="4825978"/>
              <a:ext cx="6492240" cy="1656714"/>
            </a:xfrm>
            <a:custGeom>
              <a:avLst/>
              <a:gdLst/>
              <a:ahLst/>
              <a:cxnLst/>
              <a:rect l="l" t="t" r="r" b="b"/>
              <a:pathLst>
                <a:path w="6492240" h="1656714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06069" y="5037842"/>
              <a:ext cx="6492240" cy="1230630"/>
            </a:xfrm>
            <a:custGeom>
              <a:avLst/>
              <a:gdLst/>
              <a:ahLst/>
              <a:cxnLst/>
              <a:rect l="l" t="t" r="r" b="b"/>
              <a:pathLst>
                <a:path w="6492240" h="1230629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6260E9-2B6D-4595-AC3A-8B61600F1D8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1</a:t>
            </a:fld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0F61AFA-F482-4F6B-B402-68EF7F784347}"/>
              </a:ext>
            </a:extLst>
          </p:cNvPr>
          <p:cNvSpPr/>
          <p:nvPr/>
        </p:nvSpPr>
        <p:spPr>
          <a:xfrm>
            <a:off x="0" y="6987361"/>
            <a:ext cx="20104100" cy="133421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2700" algn="ctr">
              <a:lnSpc>
                <a:spcPct val="150000"/>
              </a:lnSpc>
              <a:spcBef>
                <a:spcPts val="95"/>
              </a:spcBef>
            </a:pPr>
            <a:r>
              <a:rPr lang="pt-BR" sz="6000" kern="0" dirty="0">
                <a:solidFill>
                  <a:srgbClr val="F2F2F2"/>
                </a:solidFill>
                <a:ea typeface="+mn-lt"/>
                <a:cs typeface="+mn-lt"/>
              </a:rPr>
              <a:t>Levantamento de Requisitos</a:t>
            </a:r>
            <a:endParaRPr lang="pt-BR" dirty="0">
              <a:ea typeface="+mn-lt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B2F72-189D-FA27-D098-201930624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6CFE78F9-AE78-DE44-7A0A-7D184B3D1DB9}"/>
              </a:ext>
            </a:extLst>
          </p:cNvPr>
          <p:cNvSpPr/>
          <p:nvPr/>
        </p:nvSpPr>
        <p:spPr>
          <a:xfrm>
            <a:off x="1047720" y="244855"/>
            <a:ext cx="0" cy="1466112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815AFCB9-B852-7ADD-5CDA-106FFDB00D0D}"/>
              </a:ext>
            </a:extLst>
          </p:cNvPr>
          <p:cNvSpPr/>
          <p:nvPr/>
        </p:nvSpPr>
        <p:spPr>
          <a:xfrm>
            <a:off x="19265773" y="3560255"/>
            <a:ext cx="575905" cy="1885182"/>
          </a:xfrm>
          <a:custGeom>
            <a:avLst/>
            <a:gdLst/>
            <a:ahLst/>
            <a:cxnLst/>
            <a:rect l="l" t="t" r="r" b="b"/>
            <a:pathLst>
              <a:path w="575944" h="1885314">
                <a:moveTo>
                  <a:pt x="52362" y="1858581"/>
                </a:moveTo>
                <a:lnTo>
                  <a:pt x="50304" y="1848396"/>
                </a:lnTo>
                <a:lnTo>
                  <a:pt x="44691" y="1840064"/>
                </a:lnTo>
                <a:lnTo>
                  <a:pt x="36372" y="1834464"/>
                </a:lnTo>
                <a:lnTo>
                  <a:pt x="26174" y="1832406"/>
                </a:lnTo>
                <a:lnTo>
                  <a:pt x="15989" y="1834464"/>
                </a:lnTo>
                <a:lnTo>
                  <a:pt x="7670" y="1840064"/>
                </a:lnTo>
                <a:lnTo>
                  <a:pt x="2057" y="1848396"/>
                </a:lnTo>
                <a:lnTo>
                  <a:pt x="0" y="1858581"/>
                </a:lnTo>
                <a:lnTo>
                  <a:pt x="2057" y="1868766"/>
                </a:lnTo>
                <a:lnTo>
                  <a:pt x="7670" y="1877098"/>
                </a:lnTo>
                <a:lnTo>
                  <a:pt x="15989" y="1882698"/>
                </a:lnTo>
                <a:lnTo>
                  <a:pt x="26174" y="1884756"/>
                </a:lnTo>
                <a:lnTo>
                  <a:pt x="36372" y="1882698"/>
                </a:lnTo>
                <a:lnTo>
                  <a:pt x="44691" y="1877098"/>
                </a:lnTo>
                <a:lnTo>
                  <a:pt x="50304" y="1868766"/>
                </a:lnTo>
                <a:lnTo>
                  <a:pt x="52362" y="1858581"/>
                </a:lnTo>
                <a:close/>
              </a:path>
              <a:path w="575944" h="1885314">
                <a:moveTo>
                  <a:pt x="52362" y="1596809"/>
                </a:moveTo>
                <a:lnTo>
                  <a:pt x="50304" y="1586623"/>
                </a:lnTo>
                <a:lnTo>
                  <a:pt x="44691" y="1578292"/>
                </a:lnTo>
                <a:lnTo>
                  <a:pt x="36372" y="1572691"/>
                </a:lnTo>
                <a:lnTo>
                  <a:pt x="26174" y="1570634"/>
                </a:lnTo>
                <a:lnTo>
                  <a:pt x="15989" y="1572691"/>
                </a:lnTo>
                <a:lnTo>
                  <a:pt x="7670" y="1578292"/>
                </a:lnTo>
                <a:lnTo>
                  <a:pt x="2057" y="1586623"/>
                </a:lnTo>
                <a:lnTo>
                  <a:pt x="0" y="1596809"/>
                </a:lnTo>
                <a:lnTo>
                  <a:pt x="2057" y="1606994"/>
                </a:lnTo>
                <a:lnTo>
                  <a:pt x="7670" y="1615325"/>
                </a:lnTo>
                <a:lnTo>
                  <a:pt x="15989" y="1620926"/>
                </a:lnTo>
                <a:lnTo>
                  <a:pt x="26174" y="1622983"/>
                </a:lnTo>
                <a:lnTo>
                  <a:pt x="36372" y="1620926"/>
                </a:lnTo>
                <a:lnTo>
                  <a:pt x="44691" y="1615325"/>
                </a:lnTo>
                <a:lnTo>
                  <a:pt x="50304" y="1606994"/>
                </a:lnTo>
                <a:lnTo>
                  <a:pt x="52362" y="1596809"/>
                </a:lnTo>
                <a:close/>
              </a:path>
              <a:path w="575944" h="1885314">
                <a:moveTo>
                  <a:pt x="52362" y="1335036"/>
                </a:moveTo>
                <a:lnTo>
                  <a:pt x="50304" y="1324851"/>
                </a:lnTo>
                <a:lnTo>
                  <a:pt x="44691" y="1316520"/>
                </a:lnTo>
                <a:lnTo>
                  <a:pt x="36372" y="1310919"/>
                </a:lnTo>
                <a:lnTo>
                  <a:pt x="26174" y="1308862"/>
                </a:lnTo>
                <a:lnTo>
                  <a:pt x="15989" y="1310919"/>
                </a:lnTo>
                <a:lnTo>
                  <a:pt x="7670" y="1316520"/>
                </a:lnTo>
                <a:lnTo>
                  <a:pt x="2057" y="1324851"/>
                </a:lnTo>
                <a:lnTo>
                  <a:pt x="0" y="1335036"/>
                </a:lnTo>
                <a:lnTo>
                  <a:pt x="2057" y="1345222"/>
                </a:lnTo>
                <a:lnTo>
                  <a:pt x="7670" y="1353553"/>
                </a:lnTo>
                <a:lnTo>
                  <a:pt x="15989" y="1359154"/>
                </a:lnTo>
                <a:lnTo>
                  <a:pt x="26174" y="1361211"/>
                </a:lnTo>
                <a:lnTo>
                  <a:pt x="36372" y="1359154"/>
                </a:lnTo>
                <a:lnTo>
                  <a:pt x="44691" y="1353553"/>
                </a:lnTo>
                <a:lnTo>
                  <a:pt x="50304" y="1345222"/>
                </a:lnTo>
                <a:lnTo>
                  <a:pt x="52362" y="1335036"/>
                </a:lnTo>
                <a:close/>
              </a:path>
              <a:path w="575944" h="1885314">
                <a:moveTo>
                  <a:pt x="52362" y="1073264"/>
                </a:moveTo>
                <a:lnTo>
                  <a:pt x="50304" y="1063078"/>
                </a:lnTo>
                <a:lnTo>
                  <a:pt x="44691" y="1054747"/>
                </a:lnTo>
                <a:lnTo>
                  <a:pt x="36372" y="1049147"/>
                </a:lnTo>
                <a:lnTo>
                  <a:pt x="26174" y="1047089"/>
                </a:lnTo>
                <a:lnTo>
                  <a:pt x="15989" y="1049147"/>
                </a:lnTo>
                <a:lnTo>
                  <a:pt x="7670" y="1054747"/>
                </a:lnTo>
                <a:lnTo>
                  <a:pt x="2057" y="1063078"/>
                </a:lnTo>
                <a:lnTo>
                  <a:pt x="0" y="1073264"/>
                </a:lnTo>
                <a:lnTo>
                  <a:pt x="2057" y="1083449"/>
                </a:lnTo>
                <a:lnTo>
                  <a:pt x="7670" y="1091780"/>
                </a:lnTo>
                <a:lnTo>
                  <a:pt x="15989" y="1097381"/>
                </a:lnTo>
                <a:lnTo>
                  <a:pt x="26174" y="1099439"/>
                </a:lnTo>
                <a:lnTo>
                  <a:pt x="36372" y="1097381"/>
                </a:lnTo>
                <a:lnTo>
                  <a:pt x="44691" y="1091780"/>
                </a:lnTo>
                <a:lnTo>
                  <a:pt x="50304" y="1083449"/>
                </a:lnTo>
                <a:lnTo>
                  <a:pt x="52362" y="1073264"/>
                </a:lnTo>
                <a:close/>
              </a:path>
              <a:path w="575944" h="1885314">
                <a:moveTo>
                  <a:pt x="52362" y="811491"/>
                </a:moveTo>
                <a:lnTo>
                  <a:pt x="50304" y="801306"/>
                </a:lnTo>
                <a:lnTo>
                  <a:pt x="44691" y="792975"/>
                </a:lnTo>
                <a:lnTo>
                  <a:pt x="36372" y="787374"/>
                </a:lnTo>
                <a:lnTo>
                  <a:pt x="26174" y="785317"/>
                </a:lnTo>
                <a:lnTo>
                  <a:pt x="15989" y="787374"/>
                </a:lnTo>
                <a:lnTo>
                  <a:pt x="7670" y="792975"/>
                </a:lnTo>
                <a:lnTo>
                  <a:pt x="2057" y="801306"/>
                </a:lnTo>
                <a:lnTo>
                  <a:pt x="0" y="811491"/>
                </a:lnTo>
                <a:lnTo>
                  <a:pt x="2057" y="821677"/>
                </a:lnTo>
                <a:lnTo>
                  <a:pt x="7670" y="830008"/>
                </a:lnTo>
                <a:lnTo>
                  <a:pt x="15989" y="835609"/>
                </a:lnTo>
                <a:lnTo>
                  <a:pt x="26174" y="837666"/>
                </a:lnTo>
                <a:lnTo>
                  <a:pt x="36372" y="835609"/>
                </a:lnTo>
                <a:lnTo>
                  <a:pt x="44691" y="830008"/>
                </a:lnTo>
                <a:lnTo>
                  <a:pt x="50304" y="821677"/>
                </a:lnTo>
                <a:lnTo>
                  <a:pt x="52362" y="811491"/>
                </a:lnTo>
                <a:close/>
              </a:path>
              <a:path w="575944" h="1885314">
                <a:moveTo>
                  <a:pt x="52362" y="549719"/>
                </a:moveTo>
                <a:lnTo>
                  <a:pt x="50304" y="539534"/>
                </a:lnTo>
                <a:lnTo>
                  <a:pt x="44691" y="531202"/>
                </a:lnTo>
                <a:lnTo>
                  <a:pt x="36372" y="525602"/>
                </a:lnTo>
                <a:lnTo>
                  <a:pt x="26174" y="523544"/>
                </a:lnTo>
                <a:lnTo>
                  <a:pt x="15989" y="525602"/>
                </a:lnTo>
                <a:lnTo>
                  <a:pt x="7670" y="531202"/>
                </a:lnTo>
                <a:lnTo>
                  <a:pt x="2057" y="539534"/>
                </a:lnTo>
                <a:lnTo>
                  <a:pt x="0" y="549719"/>
                </a:lnTo>
                <a:lnTo>
                  <a:pt x="2057" y="559904"/>
                </a:lnTo>
                <a:lnTo>
                  <a:pt x="7670" y="568236"/>
                </a:lnTo>
                <a:lnTo>
                  <a:pt x="15989" y="573836"/>
                </a:lnTo>
                <a:lnTo>
                  <a:pt x="26174" y="575894"/>
                </a:lnTo>
                <a:lnTo>
                  <a:pt x="36372" y="573836"/>
                </a:lnTo>
                <a:lnTo>
                  <a:pt x="44691" y="568236"/>
                </a:lnTo>
                <a:lnTo>
                  <a:pt x="50304" y="559904"/>
                </a:lnTo>
                <a:lnTo>
                  <a:pt x="52362" y="549719"/>
                </a:lnTo>
                <a:close/>
              </a:path>
              <a:path w="575944" h="1885314">
                <a:moveTo>
                  <a:pt x="52362" y="287947"/>
                </a:moveTo>
                <a:lnTo>
                  <a:pt x="50304" y="277761"/>
                </a:lnTo>
                <a:lnTo>
                  <a:pt x="44691" y="269443"/>
                </a:lnTo>
                <a:lnTo>
                  <a:pt x="36372" y="263829"/>
                </a:lnTo>
                <a:lnTo>
                  <a:pt x="26174" y="261772"/>
                </a:lnTo>
                <a:lnTo>
                  <a:pt x="15989" y="263829"/>
                </a:lnTo>
                <a:lnTo>
                  <a:pt x="7670" y="269443"/>
                </a:lnTo>
                <a:lnTo>
                  <a:pt x="2057" y="277761"/>
                </a:lnTo>
                <a:lnTo>
                  <a:pt x="0" y="287947"/>
                </a:lnTo>
                <a:lnTo>
                  <a:pt x="2057" y="298145"/>
                </a:lnTo>
                <a:lnTo>
                  <a:pt x="7670" y="306463"/>
                </a:lnTo>
                <a:lnTo>
                  <a:pt x="15989" y="312064"/>
                </a:lnTo>
                <a:lnTo>
                  <a:pt x="26174" y="314121"/>
                </a:lnTo>
                <a:lnTo>
                  <a:pt x="36372" y="312064"/>
                </a:lnTo>
                <a:lnTo>
                  <a:pt x="44691" y="306463"/>
                </a:lnTo>
                <a:lnTo>
                  <a:pt x="50304" y="298145"/>
                </a:lnTo>
                <a:lnTo>
                  <a:pt x="52362" y="287947"/>
                </a:lnTo>
                <a:close/>
              </a:path>
              <a:path w="575944" h="1885314">
                <a:moveTo>
                  <a:pt x="52362" y="26174"/>
                </a:moveTo>
                <a:lnTo>
                  <a:pt x="50304" y="15989"/>
                </a:lnTo>
                <a:lnTo>
                  <a:pt x="44691" y="7670"/>
                </a:lnTo>
                <a:lnTo>
                  <a:pt x="36372" y="2057"/>
                </a:lnTo>
                <a:lnTo>
                  <a:pt x="26174" y="0"/>
                </a:lnTo>
                <a:lnTo>
                  <a:pt x="15989" y="2057"/>
                </a:lnTo>
                <a:lnTo>
                  <a:pt x="7670" y="7670"/>
                </a:lnTo>
                <a:lnTo>
                  <a:pt x="2057" y="15989"/>
                </a:lnTo>
                <a:lnTo>
                  <a:pt x="0" y="26174"/>
                </a:lnTo>
                <a:lnTo>
                  <a:pt x="2057" y="36372"/>
                </a:lnTo>
                <a:lnTo>
                  <a:pt x="7670" y="44691"/>
                </a:lnTo>
                <a:lnTo>
                  <a:pt x="15989" y="50292"/>
                </a:lnTo>
                <a:lnTo>
                  <a:pt x="26174" y="52349"/>
                </a:lnTo>
                <a:lnTo>
                  <a:pt x="36372" y="50292"/>
                </a:lnTo>
                <a:lnTo>
                  <a:pt x="44691" y="44691"/>
                </a:lnTo>
                <a:lnTo>
                  <a:pt x="50304" y="36372"/>
                </a:lnTo>
                <a:lnTo>
                  <a:pt x="52362" y="26174"/>
                </a:lnTo>
                <a:close/>
              </a:path>
              <a:path w="575944" h="1885314">
                <a:moveTo>
                  <a:pt x="314134" y="1858581"/>
                </a:moveTo>
                <a:lnTo>
                  <a:pt x="312077" y="1848396"/>
                </a:lnTo>
                <a:lnTo>
                  <a:pt x="306463" y="1840064"/>
                </a:lnTo>
                <a:lnTo>
                  <a:pt x="298145" y="1834464"/>
                </a:lnTo>
                <a:lnTo>
                  <a:pt x="287947" y="1832406"/>
                </a:lnTo>
                <a:lnTo>
                  <a:pt x="277761" y="1834464"/>
                </a:lnTo>
                <a:lnTo>
                  <a:pt x="269443" y="1840064"/>
                </a:lnTo>
                <a:lnTo>
                  <a:pt x="263829" y="1848396"/>
                </a:lnTo>
                <a:lnTo>
                  <a:pt x="261772" y="1858581"/>
                </a:lnTo>
                <a:lnTo>
                  <a:pt x="263829" y="1868766"/>
                </a:lnTo>
                <a:lnTo>
                  <a:pt x="269443" y="1877098"/>
                </a:lnTo>
                <a:lnTo>
                  <a:pt x="277761" y="1882698"/>
                </a:lnTo>
                <a:lnTo>
                  <a:pt x="287947" y="1884756"/>
                </a:lnTo>
                <a:lnTo>
                  <a:pt x="298145" y="1882698"/>
                </a:lnTo>
                <a:lnTo>
                  <a:pt x="306463" y="1877098"/>
                </a:lnTo>
                <a:lnTo>
                  <a:pt x="312077" y="1868766"/>
                </a:lnTo>
                <a:lnTo>
                  <a:pt x="314134" y="1858581"/>
                </a:lnTo>
                <a:close/>
              </a:path>
              <a:path w="575944" h="1885314">
                <a:moveTo>
                  <a:pt x="314134" y="1596809"/>
                </a:moveTo>
                <a:lnTo>
                  <a:pt x="312077" y="1586623"/>
                </a:lnTo>
                <a:lnTo>
                  <a:pt x="306463" y="1578292"/>
                </a:lnTo>
                <a:lnTo>
                  <a:pt x="298145" y="1572691"/>
                </a:lnTo>
                <a:lnTo>
                  <a:pt x="287947" y="1570634"/>
                </a:lnTo>
                <a:lnTo>
                  <a:pt x="277761" y="1572691"/>
                </a:lnTo>
                <a:lnTo>
                  <a:pt x="269443" y="1578292"/>
                </a:lnTo>
                <a:lnTo>
                  <a:pt x="263829" y="1586623"/>
                </a:lnTo>
                <a:lnTo>
                  <a:pt x="261772" y="1596809"/>
                </a:lnTo>
                <a:lnTo>
                  <a:pt x="263829" y="1606994"/>
                </a:lnTo>
                <a:lnTo>
                  <a:pt x="269443" y="1615325"/>
                </a:lnTo>
                <a:lnTo>
                  <a:pt x="277761" y="1620926"/>
                </a:lnTo>
                <a:lnTo>
                  <a:pt x="287947" y="1622983"/>
                </a:lnTo>
                <a:lnTo>
                  <a:pt x="298145" y="1620926"/>
                </a:lnTo>
                <a:lnTo>
                  <a:pt x="306463" y="1615325"/>
                </a:lnTo>
                <a:lnTo>
                  <a:pt x="312077" y="1606994"/>
                </a:lnTo>
                <a:lnTo>
                  <a:pt x="314134" y="1596809"/>
                </a:lnTo>
                <a:close/>
              </a:path>
              <a:path w="575944" h="1885314">
                <a:moveTo>
                  <a:pt x="314134" y="1335036"/>
                </a:moveTo>
                <a:lnTo>
                  <a:pt x="312077" y="1324851"/>
                </a:lnTo>
                <a:lnTo>
                  <a:pt x="306463" y="1316520"/>
                </a:lnTo>
                <a:lnTo>
                  <a:pt x="298145" y="1310919"/>
                </a:lnTo>
                <a:lnTo>
                  <a:pt x="287947" y="1308862"/>
                </a:lnTo>
                <a:lnTo>
                  <a:pt x="277761" y="1310919"/>
                </a:lnTo>
                <a:lnTo>
                  <a:pt x="269443" y="1316520"/>
                </a:lnTo>
                <a:lnTo>
                  <a:pt x="263829" y="1324851"/>
                </a:lnTo>
                <a:lnTo>
                  <a:pt x="261772" y="1335036"/>
                </a:lnTo>
                <a:lnTo>
                  <a:pt x="263829" y="1345222"/>
                </a:lnTo>
                <a:lnTo>
                  <a:pt x="269443" y="1353553"/>
                </a:lnTo>
                <a:lnTo>
                  <a:pt x="277761" y="1359154"/>
                </a:lnTo>
                <a:lnTo>
                  <a:pt x="287947" y="1361211"/>
                </a:lnTo>
                <a:lnTo>
                  <a:pt x="298145" y="1359154"/>
                </a:lnTo>
                <a:lnTo>
                  <a:pt x="306463" y="1353553"/>
                </a:lnTo>
                <a:lnTo>
                  <a:pt x="312077" y="1345222"/>
                </a:lnTo>
                <a:lnTo>
                  <a:pt x="314134" y="1335036"/>
                </a:lnTo>
                <a:close/>
              </a:path>
              <a:path w="575944" h="1885314">
                <a:moveTo>
                  <a:pt x="314134" y="1073264"/>
                </a:moveTo>
                <a:lnTo>
                  <a:pt x="312077" y="1063078"/>
                </a:lnTo>
                <a:lnTo>
                  <a:pt x="306463" y="1054747"/>
                </a:lnTo>
                <a:lnTo>
                  <a:pt x="298145" y="1049147"/>
                </a:lnTo>
                <a:lnTo>
                  <a:pt x="287947" y="1047089"/>
                </a:lnTo>
                <a:lnTo>
                  <a:pt x="277761" y="1049147"/>
                </a:lnTo>
                <a:lnTo>
                  <a:pt x="269443" y="1054747"/>
                </a:lnTo>
                <a:lnTo>
                  <a:pt x="263829" y="1063078"/>
                </a:lnTo>
                <a:lnTo>
                  <a:pt x="261772" y="1073264"/>
                </a:lnTo>
                <a:lnTo>
                  <a:pt x="263829" y="1083449"/>
                </a:lnTo>
                <a:lnTo>
                  <a:pt x="269443" y="1091780"/>
                </a:lnTo>
                <a:lnTo>
                  <a:pt x="277761" y="1097381"/>
                </a:lnTo>
                <a:lnTo>
                  <a:pt x="287947" y="1099439"/>
                </a:lnTo>
                <a:lnTo>
                  <a:pt x="298145" y="1097381"/>
                </a:lnTo>
                <a:lnTo>
                  <a:pt x="306463" y="1091780"/>
                </a:lnTo>
                <a:lnTo>
                  <a:pt x="312077" y="1083449"/>
                </a:lnTo>
                <a:lnTo>
                  <a:pt x="314134" y="1073264"/>
                </a:lnTo>
                <a:close/>
              </a:path>
              <a:path w="575944" h="1885314">
                <a:moveTo>
                  <a:pt x="314134" y="811491"/>
                </a:moveTo>
                <a:lnTo>
                  <a:pt x="312077" y="801306"/>
                </a:lnTo>
                <a:lnTo>
                  <a:pt x="306463" y="792975"/>
                </a:lnTo>
                <a:lnTo>
                  <a:pt x="298145" y="787374"/>
                </a:lnTo>
                <a:lnTo>
                  <a:pt x="287947" y="785317"/>
                </a:lnTo>
                <a:lnTo>
                  <a:pt x="277761" y="787374"/>
                </a:lnTo>
                <a:lnTo>
                  <a:pt x="269443" y="792975"/>
                </a:lnTo>
                <a:lnTo>
                  <a:pt x="263829" y="801306"/>
                </a:lnTo>
                <a:lnTo>
                  <a:pt x="261772" y="811491"/>
                </a:lnTo>
                <a:lnTo>
                  <a:pt x="263829" y="821677"/>
                </a:lnTo>
                <a:lnTo>
                  <a:pt x="269443" y="830008"/>
                </a:lnTo>
                <a:lnTo>
                  <a:pt x="277761" y="835609"/>
                </a:lnTo>
                <a:lnTo>
                  <a:pt x="287947" y="837666"/>
                </a:lnTo>
                <a:lnTo>
                  <a:pt x="298145" y="835609"/>
                </a:lnTo>
                <a:lnTo>
                  <a:pt x="306463" y="830008"/>
                </a:lnTo>
                <a:lnTo>
                  <a:pt x="312077" y="821677"/>
                </a:lnTo>
                <a:lnTo>
                  <a:pt x="314134" y="811491"/>
                </a:lnTo>
                <a:close/>
              </a:path>
              <a:path w="575944" h="1885314">
                <a:moveTo>
                  <a:pt x="314134" y="549719"/>
                </a:moveTo>
                <a:lnTo>
                  <a:pt x="312077" y="539534"/>
                </a:lnTo>
                <a:lnTo>
                  <a:pt x="306463" y="531202"/>
                </a:lnTo>
                <a:lnTo>
                  <a:pt x="298145" y="525602"/>
                </a:lnTo>
                <a:lnTo>
                  <a:pt x="287947" y="523544"/>
                </a:lnTo>
                <a:lnTo>
                  <a:pt x="277761" y="525602"/>
                </a:lnTo>
                <a:lnTo>
                  <a:pt x="269443" y="531202"/>
                </a:lnTo>
                <a:lnTo>
                  <a:pt x="263829" y="539534"/>
                </a:lnTo>
                <a:lnTo>
                  <a:pt x="261772" y="549719"/>
                </a:lnTo>
                <a:lnTo>
                  <a:pt x="263829" y="559904"/>
                </a:lnTo>
                <a:lnTo>
                  <a:pt x="269443" y="568236"/>
                </a:lnTo>
                <a:lnTo>
                  <a:pt x="277761" y="573836"/>
                </a:lnTo>
                <a:lnTo>
                  <a:pt x="287947" y="575894"/>
                </a:lnTo>
                <a:lnTo>
                  <a:pt x="298145" y="573836"/>
                </a:lnTo>
                <a:lnTo>
                  <a:pt x="306463" y="568236"/>
                </a:lnTo>
                <a:lnTo>
                  <a:pt x="312077" y="559904"/>
                </a:lnTo>
                <a:lnTo>
                  <a:pt x="314134" y="549719"/>
                </a:lnTo>
                <a:close/>
              </a:path>
              <a:path w="575944" h="1885314">
                <a:moveTo>
                  <a:pt x="314134" y="287947"/>
                </a:moveTo>
                <a:lnTo>
                  <a:pt x="312077" y="277761"/>
                </a:lnTo>
                <a:lnTo>
                  <a:pt x="306463" y="269443"/>
                </a:lnTo>
                <a:lnTo>
                  <a:pt x="298145" y="263829"/>
                </a:lnTo>
                <a:lnTo>
                  <a:pt x="287947" y="261772"/>
                </a:lnTo>
                <a:lnTo>
                  <a:pt x="277761" y="263829"/>
                </a:lnTo>
                <a:lnTo>
                  <a:pt x="269443" y="269443"/>
                </a:lnTo>
                <a:lnTo>
                  <a:pt x="263829" y="277761"/>
                </a:lnTo>
                <a:lnTo>
                  <a:pt x="261772" y="287947"/>
                </a:lnTo>
                <a:lnTo>
                  <a:pt x="263829" y="298145"/>
                </a:lnTo>
                <a:lnTo>
                  <a:pt x="269443" y="306463"/>
                </a:lnTo>
                <a:lnTo>
                  <a:pt x="277761" y="312064"/>
                </a:lnTo>
                <a:lnTo>
                  <a:pt x="287947" y="314121"/>
                </a:lnTo>
                <a:lnTo>
                  <a:pt x="298145" y="312064"/>
                </a:lnTo>
                <a:lnTo>
                  <a:pt x="306463" y="306463"/>
                </a:lnTo>
                <a:lnTo>
                  <a:pt x="312077" y="298145"/>
                </a:lnTo>
                <a:lnTo>
                  <a:pt x="314134" y="287947"/>
                </a:lnTo>
                <a:close/>
              </a:path>
              <a:path w="575944" h="1885314">
                <a:moveTo>
                  <a:pt x="314134" y="26174"/>
                </a:moveTo>
                <a:lnTo>
                  <a:pt x="312077" y="15989"/>
                </a:lnTo>
                <a:lnTo>
                  <a:pt x="306463" y="7670"/>
                </a:lnTo>
                <a:lnTo>
                  <a:pt x="298145" y="2057"/>
                </a:lnTo>
                <a:lnTo>
                  <a:pt x="287947" y="0"/>
                </a:lnTo>
                <a:lnTo>
                  <a:pt x="277761" y="2057"/>
                </a:lnTo>
                <a:lnTo>
                  <a:pt x="269443" y="7670"/>
                </a:lnTo>
                <a:lnTo>
                  <a:pt x="263829" y="15989"/>
                </a:lnTo>
                <a:lnTo>
                  <a:pt x="261772" y="26174"/>
                </a:lnTo>
                <a:lnTo>
                  <a:pt x="263829" y="36372"/>
                </a:lnTo>
                <a:lnTo>
                  <a:pt x="269443" y="44691"/>
                </a:lnTo>
                <a:lnTo>
                  <a:pt x="277761" y="50292"/>
                </a:lnTo>
                <a:lnTo>
                  <a:pt x="287947" y="52349"/>
                </a:lnTo>
                <a:lnTo>
                  <a:pt x="298145" y="50292"/>
                </a:lnTo>
                <a:lnTo>
                  <a:pt x="306463" y="44691"/>
                </a:lnTo>
                <a:lnTo>
                  <a:pt x="312077" y="36372"/>
                </a:lnTo>
                <a:lnTo>
                  <a:pt x="314134" y="26174"/>
                </a:lnTo>
                <a:close/>
              </a:path>
              <a:path w="575944" h="1885314">
                <a:moveTo>
                  <a:pt x="575906" y="1858581"/>
                </a:moveTo>
                <a:lnTo>
                  <a:pt x="573849" y="1848396"/>
                </a:lnTo>
                <a:lnTo>
                  <a:pt x="568236" y="1840064"/>
                </a:lnTo>
                <a:lnTo>
                  <a:pt x="559917" y="1834464"/>
                </a:lnTo>
                <a:lnTo>
                  <a:pt x="549719" y="1832406"/>
                </a:lnTo>
                <a:lnTo>
                  <a:pt x="539534" y="1834464"/>
                </a:lnTo>
                <a:lnTo>
                  <a:pt x="531215" y="1840064"/>
                </a:lnTo>
                <a:lnTo>
                  <a:pt x="525602" y="1848396"/>
                </a:lnTo>
                <a:lnTo>
                  <a:pt x="523544" y="1858581"/>
                </a:lnTo>
                <a:lnTo>
                  <a:pt x="525602" y="1868766"/>
                </a:lnTo>
                <a:lnTo>
                  <a:pt x="531215" y="1877098"/>
                </a:lnTo>
                <a:lnTo>
                  <a:pt x="539534" y="1882698"/>
                </a:lnTo>
                <a:lnTo>
                  <a:pt x="549719" y="1884756"/>
                </a:lnTo>
                <a:lnTo>
                  <a:pt x="559917" y="1882698"/>
                </a:lnTo>
                <a:lnTo>
                  <a:pt x="568236" y="1877098"/>
                </a:lnTo>
                <a:lnTo>
                  <a:pt x="573849" y="1868766"/>
                </a:lnTo>
                <a:lnTo>
                  <a:pt x="575906" y="1858581"/>
                </a:lnTo>
                <a:close/>
              </a:path>
              <a:path w="575944" h="1885314">
                <a:moveTo>
                  <a:pt x="575906" y="1596809"/>
                </a:moveTo>
                <a:lnTo>
                  <a:pt x="573849" y="1586623"/>
                </a:lnTo>
                <a:lnTo>
                  <a:pt x="568236" y="1578292"/>
                </a:lnTo>
                <a:lnTo>
                  <a:pt x="559917" y="1572691"/>
                </a:lnTo>
                <a:lnTo>
                  <a:pt x="549719" y="1570634"/>
                </a:lnTo>
                <a:lnTo>
                  <a:pt x="539534" y="1572691"/>
                </a:lnTo>
                <a:lnTo>
                  <a:pt x="531215" y="1578292"/>
                </a:lnTo>
                <a:lnTo>
                  <a:pt x="525602" y="1586623"/>
                </a:lnTo>
                <a:lnTo>
                  <a:pt x="523544" y="1596809"/>
                </a:lnTo>
                <a:lnTo>
                  <a:pt x="525602" y="1606994"/>
                </a:lnTo>
                <a:lnTo>
                  <a:pt x="531215" y="1615325"/>
                </a:lnTo>
                <a:lnTo>
                  <a:pt x="539534" y="1620926"/>
                </a:lnTo>
                <a:lnTo>
                  <a:pt x="549719" y="1622983"/>
                </a:lnTo>
                <a:lnTo>
                  <a:pt x="559917" y="1620926"/>
                </a:lnTo>
                <a:lnTo>
                  <a:pt x="568236" y="1615325"/>
                </a:lnTo>
                <a:lnTo>
                  <a:pt x="573849" y="1606994"/>
                </a:lnTo>
                <a:lnTo>
                  <a:pt x="575906" y="1596809"/>
                </a:lnTo>
                <a:close/>
              </a:path>
              <a:path w="575944" h="1885314">
                <a:moveTo>
                  <a:pt x="575906" y="1335036"/>
                </a:moveTo>
                <a:lnTo>
                  <a:pt x="573849" y="1324851"/>
                </a:lnTo>
                <a:lnTo>
                  <a:pt x="568236" y="1316520"/>
                </a:lnTo>
                <a:lnTo>
                  <a:pt x="559917" y="1310919"/>
                </a:lnTo>
                <a:lnTo>
                  <a:pt x="549719" y="1308862"/>
                </a:lnTo>
                <a:lnTo>
                  <a:pt x="539534" y="1310919"/>
                </a:lnTo>
                <a:lnTo>
                  <a:pt x="531215" y="1316520"/>
                </a:lnTo>
                <a:lnTo>
                  <a:pt x="525602" y="1324851"/>
                </a:lnTo>
                <a:lnTo>
                  <a:pt x="523544" y="1335036"/>
                </a:lnTo>
                <a:lnTo>
                  <a:pt x="525602" y="1345222"/>
                </a:lnTo>
                <a:lnTo>
                  <a:pt x="531215" y="1353553"/>
                </a:lnTo>
                <a:lnTo>
                  <a:pt x="539534" y="1359154"/>
                </a:lnTo>
                <a:lnTo>
                  <a:pt x="549719" y="1361211"/>
                </a:lnTo>
                <a:lnTo>
                  <a:pt x="559917" y="1359154"/>
                </a:lnTo>
                <a:lnTo>
                  <a:pt x="568236" y="1353553"/>
                </a:lnTo>
                <a:lnTo>
                  <a:pt x="573849" y="1345222"/>
                </a:lnTo>
                <a:lnTo>
                  <a:pt x="575906" y="1335036"/>
                </a:lnTo>
                <a:close/>
              </a:path>
              <a:path w="575944" h="1885314">
                <a:moveTo>
                  <a:pt x="575906" y="1073264"/>
                </a:moveTo>
                <a:lnTo>
                  <a:pt x="573849" y="1063078"/>
                </a:lnTo>
                <a:lnTo>
                  <a:pt x="568236" y="1054747"/>
                </a:lnTo>
                <a:lnTo>
                  <a:pt x="559917" y="1049147"/>
                </a:lnTo>
                <a:lnTo>
                  <a:pt x="549719" y="1047089"/>
                </a:lnTo>
                <a:lnTo>
                  <a:pt x="539534" y="1049147"/>
                </a:lnTo>
                <a:lnTo>
                  <a:pt x="531215" y="1054747"/>
                </a:lnTo>
                <a:lnTo>
                  <a:pt x="525602" y="1063078"/>
                </a:lnTo>
                <a:lnTo>
                  <a:pt x="523544" y="1073264"/>
                </a:lnTo>
                <a:lnTo>
                  <a:pt x="525602" y="1083449"/>
                </a:lnTo>
                <a:lnTo>
                  <a:pt x="531215" y="1091780"/>
                </a:lnTo>
                <a:lnTo>
                  <a:pt x="539534" y="1097381"/>
                </a:lnTo>
                <a:lnTo>
                  <a:pt x="549719" y="1099439"/>
                </a:lnTo>
                <a:lnTo>
                  <a:pt x="559917" y="1097381"/>
                </a:lnTo>
                <a:lnTo>
                  <a:pt x="568236" y="1091780"/>
                </a:lnTo>
                <a:lnTo>
                  <a:pt x="573849" y="1083449"/>
                </a:lnTo>
                <a:lnTo>
                  <a:pt x="575906" y="1073264"/>
                </a:lnTo>
                <a:close/>
              </a:path>
              <a:path w="575944" h="1885314">
                <a:moveTo>
                  <a:pt x="575906" y="811491"/>
                </a:moveTo>
                <a:lnTo>
                  <a:pt x="573849" y="801306"/>
                </a:lnTo>
                <a:lnTo>
                  <a:pt x="568236" y="792975"/>
                </a:lnTo>
                <a:lnTo>
                  <a:pt x="559917" y="787374"/>
                </a:lnTo>
                <a:lnTo>
                  <a:pt x="549719" y="785317"/>
                </a:lnTo>
                <a:lnTo>
                  <a:pt x="539534" y="787374"/>
                </a:lnTo>
                <a:lnTo>
                  <a:pt x="531215" y="792975"/>
                </a:lnTo>
                <a:lnTo>
                  <a:pt x="525602" y="801306"/>
                </a:lnTo>
                <a:lnTo>
                  <a:pt x="523544" y="811491"/>
                </a:lnTo>
                <a:lnTo>
                  <a:pt x="525602" y="821677"/>
                </a:lnTo>
                <a:lnTo>
                  <a:pt x="531215" y="830008"/>
                </a:lnTo>
                <a:lnTo>
                  <a:pt x="539534" y="835609"/>
                </a:lnTo>
                <a:lnTo>
                  <a:pt x="549719" y="837666"/>
                </a:lnTo>
                <a:lnTo>
                  <a:pt x="559917" y="835609"/>
                </a:lnTo>
                <a:lnTo>
                  <a:pt x="568236" y="830008"/>
                </a:lnTo>
                <a:lnTo>
                  <a:pt x="573849" y="821677"/>
                </a:lnTo>
                <a:lnTo>
                  <a:pt x="575906" y="811491"/>
                </a:lnTo>
                <a:close/>
              </a:path>
              <a:path w="575944" h="1885314">
                <a:moveTo>
                  <a:pt x="575906" y="549719"/>
                </a:moveTo>
                <a:lnTo>
                  <a:pt x="573849" y="539534"/>
                </a:lnTo>
                <a:lnTo>
                  <a:pt x="568236" y="531202"/>
                </a:lnTo>
                <a:lnTo>
                  <a:pt x="559917" y="525602"/>
                </a:lnTo>
                <a:lnTo>
                  <a:pt x="549719" y="523544"/>
                </a:lnTo>
                <a:lnTo>
                  <a:pt x="539534" y="525602"/>
                </a:lnTo>
                <a:lnTo>
                  <a:pt x="531215" y="531202"/>
                </a:lnTo>
                <a:lnTo>
                  <a:pt x="525602" y="539534"/>
                </a:lnTo>
                <a:lnTo>
                  <a:pt x="523544" y="549719"/>
                </a:lnTo>
                <a:lnTo>
                  <a:pt x="525602" y="559904"/>
                </a:lnTo>
                <a:lnTo>
                  <a:pt x="531215" y="568236"/>
                </a:lnTo>
                <a:lnTo>
                  <a:pt x="539534" y="573836"/>
                </a:lnTo>
                <a:lnTo>
                  <a:pt x="549719" y="575894"/>
                </a:lnTo>
                <a:lnTo>
                  <a:pt x="559917" y="573836"/>
                </a:lnTo>
                <a:lnTo>
                  <a:pt x="568236" y="568236"/>
                </a:lnTo>
                <a:lnTo>
                  <a:pt x="573849" y="559904"/>
                </a:lnTo>
                <a:lnTo>
                  <a:pt x="575906" y="549719"/>
                </a:lnTo>
                <a:close/>
              </a:path>
              <a:path w="575944" h="1885314">
                <a:moveTo>
                  <a:pt x="575906" y="287947"/>
                </a:moveTo>
                <a:lnTo>
                  <a:pt x="573849" y="277761"/>
                </a:lnTo>
                <a:lnTo>
                  <a:pt x="568236" y="269443"/>
                </a:lnTo>
                <a:lnTo>
                  <a:pt x="559917" y="263829"/>
                </a:lnTo>
                <a:lnTo>
                  <a:pt x="549719" y="261772"/>
                </a:lnTo>
                <a:lnTo>
                  <a:pt x="539534" y="263829"/>
                </a:lnTo>
                <a:lnTo>
                  <a:pt x="531215" y="269443"/>
                </a:lnTo>
                <a:lnTo>
                  <a:pt x="525602" y="277761"/>
                </a:lnTo>
                <a:lnTo>
                  <a:pt x="523544" y="287947"/>
                </a:lnTo>
                <a:lnTo>
                  <a:pt x="525602" y="298145"/>
                </a:lnTo>
                <a:lnTo>
                  <a:pt x="531215" y="306463"/>
                </a:lnTo>
                <a:lnTo>
                  <a:pt x="539534" y="312064"/>
                </a:lnTo>
                <a:lnTo>
                  <a:pt x="549719" y="314121"/>
                </a:lnTo>
                <a:lnTo>
                  <a:pt x="559917" y="312064"/>
                </a:lnTo>
                <a:lnTo>
                  <a:pt x="568236" y="306463"/>
                </a:lnTo>
                <a:lnTo>
                  <a:pt x="573849" y="298145"/>
                </a:lnTo>
                <a:lnTo>
                  <a:pt x="575906" y="287947"/>
                </a:lnTo>
                <a:close/>
              </a:path>
              <a:path w="575944" h="1885314">
                <a:moveTo>
                  <a:pt x="575906" y="26174"/>
                </a:moveTo>
                <a:lnTo>
                  <a:pt x="573849" y="15989"/>
                </a:lnTo>
                <a:lnTo>
                  <a:pt x="568236" y="7670"/>
                </a:lnTo>
                <a:lnTo>
                  <a:pt x="559917" y="2057"/>
                </a:lnTo>
                <a:lnTo>
                  <a:pt x="549719" y="0"/>
                </a:lnTo>
                <a:lnTo>
                  <a:pt x="539534" y="2057"/>
                </a:lnTo>
                <a:lnTo>
                  <a:pt x="531215" y="7670"/>
                </a:lnTo>
                <a:lnTo>
                  <a:pt x="525602" y="15989"/>
                </a:lnTo>
                <a:lnTo>
                  <a:pt x="523544" y="26174"/>
                </a:lnTo>
                <a:lnTo>
                  <a:pt x="525602" y="36372"/>
                </a:lnTo>
                <a:lnTo>
                  <a:pt x="531215" y="44691"/>
                </a:lnTo>
                <a:lnTo>
                  <a:pt x="539534" y="50292"/>
                </a:lnTo>
                <a:lnTo>
                  <a:pt x="549719" y="52349"/>
                </a:lnTo>
                <a:lnTo>
                  <a:pt x="559917" y="50292"/>
                </a:lnTo>
                <a:lnTo>
                  <a:pt x="568236" y="44691"/>
                </a:lnTo>
                <a:lnTo>
                  <a:pt x="573849" y="36372"/>
                </a:lnTo>
                <a:lnTo>
                  <a:pt x="575906" y="26174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ABD87DF5-36D7-66FF-E16F-9C6DD9274CC8}"/>
              </a:ext>
            </a:extLst>
          </p:cNvPr>
          <p:cNvGrpSpPr/>
          <p:nvPr/>
        </p:nvGrpSpPr>
        <p:grpSpPr>
          <a:xfrm>
            <a:off x="15357277" y="244855"/>
            <a:ext cx="3692902" cy="942909"/>
            <a:chOff x="15364003" y="1047088"/>
            <a:chExt cx="3693160" cy="94297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A83C38E-E066-FBB2-173A-5D344AD60152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FBB9122-1088-6A1B-DA71-72E82EFCA2E9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</p:grpSp>
      <p:sp>
        <p:nvSpPr>
          <p:cNvPr id="18" name="object 73">
            <a:extLst>
              <a:ext uri="{FF2B5EF4-FFF2-40B4-BE49-F238E27FC236}">
                <a16:creationId xmlns:a16="http://schemas.microsoft.com/office/drawing/2014/main" id="{7CDA0C13-383B-139A-CFCF-3F8E373A0D5E}"/>
              </a:ext>
            </a:extLst>
          </p:cNvPr>
          <p:cNvSpPr/>
          <p:nvPr/>
        </p:nvSpPr>
        <p:spPr>
          <a:xfrm>
            <a:off x="706" y="11151107"/>
            <a:ext cx="20102688" cy="157469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7E0C2BC-B625-7666-4497-60254C95F45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10</a:t>
            </a:fld>
            <a:endParaRPr lang="pt-BR"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527CBF6F-2967-0A1C-9D2E-E8AE127F7657}"/>
              </a:ext>
            </a:extLst>
          </p:cNvPr>
          <p:cNvSpPr txBox="1">
            <a:spLocks/>
          </p:cNvSpPr>
          <p:nvPr/>
        </p:nvSpPr>
        <p:spPr>
          <a:xfrm>
            <a:off x="1509664" y="633933"/>
            <a:ext cx="13644715" cy="847923"/>
          </a:xfrm>
          <a:prstGeom prst="rect">
            <a:avLst/>
          </a:prstGeom>
        </p:spPr>
        <p:txBody>
          <a:bodyPr vert="horz" wrap="square" lIns="0" tIns="12064" rIns="0" bIns="0" rtlCol="0" anchor="t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lvl="1" algn="just">
              <a:lnSpc>
                <a:spcPts val="7000"/>
              </a:lnSpc>
            </a:pPr>
            <a:r>
              <a:rPr lang="pt-BR" sz="4800" b="1" dirty="0">
                <a:cs typeface="Calibri"/>
              </a:rPr>
              <a:t>Atividade 1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9ADFC46-B60B-692F-CCDB-42D70520A714}"/>
              </a:ext>
            </a:extLst>
          </p:cNvPr>
          <p:cNvSpPr txBox="1"/>
          <p:nvPr/>
        </p:nvSpPr>
        <p:spPr>
          <a:xfrm>
            <a:off x="1041370" y="1890709"/>
            <a:ext cx="18008809" cy="6423556"/>
          </a:xfrm>
          <a:prstGeom prst="rect">
            <a:avLst/>
          </a:prstGeom>
          <a:noFill/>
          <a:ln w="76200">
            <a:solidFill>
              <a:srgbClr val="C1272C"/>
            </a:solidFill>
          </a:ln>
        </p:spPr>
        <p:txBody>
          <a:bodyPr wrap="square" lIns="91440" tIns="45720" rIns="91440" bIns="45720" numCol="1" rtlCol="0" anchor="t">
            <a:noAutofit/>
          </a:bodyPr>
          <a:lstStyle/>
          <a:p>
            <a:pPr lvl="1" algn="just">
              <a:lnSpc>
                <a:spcPts val="7000"/>
              </a:lnSpc>
            </a:pPr>
            <a:r>
              <a:rPr lang="pt-BR" sz="4400" dirty="0">
                <a:ea typeface="+mn-lt"/>
                <a:cs typeface="+mn-lt"/>
              </a:rPr>
              <a:t>Você está desenvolvendo um sistema de reserva de hotéis para uma rede de hotéis de luxo. O sistema será usado tanto pelos hóspedes quanto pela equipe do hotel para gerenciar reservas, verificar disponibilidade de quartos, e proporcionar uma experiência excepcional aos clientes.</a:t>
            </a:r>
            <a:br>
              <a:rPr lang="en-US" sz="4400" dirty="0"/>
            </a:br>
            <a:r>
              <a:rPr lang="pt-BR" sz="4400" dirty="0">
                <a:ea typeface="+mn-lt"/>
                <a:cs typeface="+mn-lt"/>
              </a:rPr>
              <a:t>A rede de hotéis deseja oferecer um serviço premium aos seus clientes, com um sistema que seja rápido, seguro e intuitivo para reservar quartos, solicitar serviços adicionais e gerenciar detalhes da estadia.</a:t>
            </a:r>
            <a:br>
              <a:rPr lang="pt-BR" sz="5000" dirty="0">
                <a:ea typeface="+mn-lt"/>
                <a:cs typeface="+mn-lt"/>
              </a:rPr>
            </a:br>
            <a:endParaRPr lang="pt-BR" dirty="0">
              <a:ea typeface="+mn-lt"/>
              <a:cs typeface="+mn-lt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 dirty="0">
              <a:cs typeface="Calibri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 dirty="0">
              <a:cs typeface="Calibri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4AB3263-A001-BBC9-6147-742C0CC04A8D}"/>
              </a:ext>
            </a:extLst>
          </p:cNvPr>
          <p:cNvSpPr txBox="1"/>
          <p:nvPr/>
        </p:nvSpPr>
        <p:spPr>
          <a:xfrm>
            <a:off x="1041370" y="8477771"/>
            <a:ext cx="18008809" cy="1970096"/>
          </a:xfrm>
          <a:prstGeom prst="rect">
            <a:avLst/>
          </a:prstGeom>
          <a:noFill/>
          <a:ln w="76200">
            <a:solidFill>
              <a:srgbClr val="C1272C"/>
            </a:solidFill>
          </a:ln>
        </p:spPr>
        <p:txBody>
          <a:bodyPr wrap="square" lIns="91440" tIns="45720" rIns="91440" bIns="45720" numCol="1" rtlCol="0" anchor="t">
            <a:noAutofit/>
          </a:bodyPr>
          <a:lstStyle/>
          <a:p>
            <a:pPr lvl="1">
              <a:lnSpc>
                <a:spcPts val="7000"/>
              </a:lnSpc>
            </a:pPr>
            <a:r>
              <a:rPr lang="pt-BR" sz="4400" dirty="0">
                <a:ea typeface="+mn-lt"/>
                <a:cs typeface="+mn-lt"/>
              </a:rPr>
              <a:t>Com base na situação proposta faça uma lista dos requisitos que considera necessário para tal desenvolvimento.</a:t>
            </a:r>
            <a:endParaRPr lang="pt-BR" sz="5000" dirty="0">
              <a:cs typeface="Calibri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295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1442C-DE7A-F736-8641-8E3A77EC8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A6A17931-C21A-82D6-FCAA-3C2577A9468B}"/>
              </a:ext>
            </a:extLst>
          </p:cNvPr>
          <p:cNvSpPr/>
          <p:nvPr/>
        </p:nvSpPr>
        <p:spPr>
          <a:xfrm>
            <a:off x="1047720" y="244855"/>
            <a:ext cx="0" cy="1466112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C1A39AC9-57BA-1EB0-285A-B3F5CF6810F6}"/>
              </a:ext>
            </a:extLst>
          </p:cNvPr>
          <p:cNvSpPr/>
          <p:nvPr/>
        </p:nvSpPr>
        <p:spPr>
          <a:xfrm>
            <a:off x="19265773" y="3560255"/>
            <a:ext cx="575905" cy="1885182"/>
          </a:xfrm>
          <a:custGeom>
            <a:avLst/>
            <a:gdLst/>
            <a:ahLst/>
            <a:cxnLst/>
            <a:rect l="l" t="t" r="r" b="b"/>
            <a:pathLst>
              <a:path w="575944" h="1885314">
                <a:moveTo>
                  <a:pt x="52362" y="1858581"/>
                </a:moveTo>
                <a:lnTo>
                  <a:pt x="50304" y="1848396"/>
                </a:lnTo>
                <a:lnTo>
                  <a:pt x="44691" y="1840064"/>
                </a:lnTo>
                <a:lnTo>
                  <a:pt x="36372" y="1834464"/>
                </a:lnTo>
                <a:lnTo>
                  <a:pt x="26174" y="1832406"/>
                </a:lnTo>
                <a:lnTo>
                  <a:pt x="15989" y="1834464"/>
                </a:lnTo>
                <a:lnTo>
                  <a:pt x="7670" y="1840064"/>
                </a:lnTo>
                <a:lnTo>
                  <a:pt x="2057" y="1848396"/>
                </a:lnTo>
                <a:lnTo>
                  <a:pt x="0" y="1858581"/>
                </a:lnTo>
                <a:lnTo>
                  <a:pt x="2057" y="1868766"/>
                </a:lnTo>
                <a:lnTo>
                  <a:pt x="7670" y="1877098"/>
                </a:lnTo>
                <a:lnTo>
                  <a:pt x="15989" y="1882698"/>
                </a:lnTo>
                <a:lnTo>
                  <a:pt x="26174" y="1884756"/>
                </a:lnTo>
                <a:lnTo>
                  <a:pt x="36372" y="1882698"/>
                </a:lnTo>
                <a:lnTo>
                  <a:pt x="44691" y="1877098"/>
                </a:lnTo>
                <a:lnTo>
                  <a:pt x="50304" y="1868766"/>
                </a:lnTo>
                <a:lnTo>
                  <a:pt x="52362" y="1858581"/>
                </a:lnTo>
                <a:close/>
              </a:path>
              <a:path w="575944" h="1885314">
                <a:moveTo>
                  <a:pt x="52362" y="1596809"/>
                </a:moveTo>
                <a:lnTo>
                  <a:pt x="50304" y="1586623"/>
                </a:lnTo>
                <a:lnTo>
                  <a:pt x="44691" y="1578292"/>
                </a:lnTo>
                <a:lnTo>
                  <a:pt x="36372" y="1572691"/>
                </a:lnTo>
                <a:lnTo>
                  <a:pt x="26174" y="1570634"/>
                </a:lnTo>
                <a:lnTo>
                  <a:pt x="15989" y="1572691"/>
                </a:lnTo>
                <a:lnTo>
                  <a:pt x="7670" y="1578292"/>
                </a:lnTo>
                <a:lnTo>
                  <a:pt x="2057" y="1586623"/>
                </a:lnTo>
                <a:lnTo>
                  <a:pt x="0" y="1596809"/>
                </a:lnTo>
                <a:lnTo>
                  <a:pt x="2057" y="1606994"/>
                </a:lnTo>
                <a:lnTo>
                  <a:pt x="7670" y="1615325"/>
                </a:lnTo>
                <a:lnTo>
                  <a:pt x="15989" y="1620926"/>
                </a:lnTo>
                <a:lnTo>
                  <a:pt x="26174" y="1622983"/>
                </a:lnTo>
                <a:lnTo>
                  <a:pt x="36372" y="1620926"/>
                </a:lnTo>
                <a:lnTo>
                  <a:pt x="44691" y="1615325"/>
                </a:lnTo>
                <a:lnTo>
                  <a:pt x="50304" y="1606994"/>
                </a:lnTo>
                <a:lnTo>
                  <a:pt x="52362" y="1596809"/>
                </a:lnTo>
                <a:close/>
              </a:path>
              <a:path w="575944" h="1885314">
                <a:moveTo>
                  <a:pt x="52362" y="1335036"/>
                </a:moveTo>
                <a:lnTo>
                  <a:pt x="50304" y="1324851"/>
                </a:lnTo>
                <a:lnTo>
                  <a:pt x="44691" y="1316520"/>
                </a:lnTo>
                <a:lnTo>
                  <a:pt x="36372" y="1310919"/>
                </a:lnTo>
                <a:lnTo>
                  <a:pt x="26174" y="1308862"/>
                </a:lnTo>
                <a:lnTo>
                  <a:pt x="15989" y="1310919"/>
                </a:lnTo>
                <a:lnTo>
                  <a:pt x="7670" y="1316520"/>
                </a:lnTo>
                <a:lnTo>
                  <a:pt x="2057" y="1324851"/>
                </a:lnTo>
                <a:lnTo>
                  <a:pt x="0" y="1335036"/>
                </a:lnTo>
                <a:lnTo>
                  <a:pt x="2057" y="1345222"/>
                </a:lnTo>
                <a:lnTo>
                  <a:pt x="7670" y="1353553"/>
                </a:lnTo>
                <a:lnTo>
                  <a:pt x="15989" y="1359154"/>
                </a:lnTo>
                <a:lnTo>
                  <a:pt x="26174" y="1361211"/>
                </a:lnTo>
                <a:lnTo>
                  <a:pt x="36372" y="1359154"/>
                </a:lnTo>
                <a:lnTo>
                  <a:pt x="44691" y="1353553"/>
                </a:lnTo>
                <a:lnTo>
                  <a:pt x="50304" y="1345222"/>
                </a:lnTo>
                <a:lnTo>
                  <a:pt x="52362" y="1335036"/>
                </a:lnTo>
                <a:close/>
              </a:path>
              <a:path w="575944" h="1885314">
                <a:moveTo>
                  <a:pt x="52362" y="1073264"/>
                </a:moveTo>
                <a:lnTo>
                  <a:pt x="50304" y="1063078"/>
                </a:lnTo>
                <a:lnTo>
                  <a:pt x="44691" y="1054747"/>
                </a:lnTo>
                <a:lnTo>
                  <a:pt x="36372" y="1049147"/>
                </a:lnTo>
                <a:lnTo>
                  <a:pt x="26174" y="1047089"/>
                </a:lnTo>
                <a:lnTo>
                  <a:pt x="15989" y="1049147"/>
                </a:lnTo>
                <a:lnTo>
                  <a:pt x="7670" y="1054747"/>
                </a:lnTo>
                <a:lnTo>
                  <a:pt x="2057" y="1063078"/>
                </a:lnTo>
                <a:lnTo>
                  <a:pt x="0" y="1073264"/>
                </a:lnTo>
                <a:lnTo>
                  <a:pt x="2057" y="1083449"/>
                </a:lnTo>
                <a:lnTo>
                  <a:pt x="7670" y="1091780"/>
                </a:lnTo>
                <a:lnTo>
                  <a:pt x="15989" y="1097381"/>
                </a:lnTo>
                <a:lnTo>
                  <a:pt x="26174" y="1099439"/>
                </a:lnTo>
                <a:lnTo>
                  <a:pt x="36372" y="1097381"/>
                </a:lnTo>
                <a:lnTo>
                  <a:pt x="44691" y="1091780"/>
                </a:lnTo>
                <a:lnTo>
                  <a:pt x="50304" y="1083449"/>
                </a:lnTo>
                <a:lnTo>
                  <a:pt x="52362" y="1073264"/>
                </a:lnTo>
                <a:close/>
              </a:path>
              <a:path w="575944" h="1885314">
                <a:moveTo>
                  <a:pt x="52362" y="811491"/>
                </a:moveTo>
                <a:lnTo>
                  <a:pt x="50304" y="801306"/>
                </a:lnTo>
                <a:lnTo>
                  <a:pt x="44691" y="792975"/>
                </a:lnTo>
                <a:lnTo>
                  <a:pt x="36372" y="787374"/>
                </a:lnTo>
                <a:lnTo>
                  <a:pt x="26174" y="785317"/>
                </a:lnTo>
                <a:lnTo>
                  <a:pt x="15989" y="787374"/>
                </a:lnTo>
                <a:lnTo>
                  <a:pt x="7670" y="792975"/>
                </a:lnTo>
                <a:lnTo>
                  <a:pt x="2057" y="801306"/>
                </a:lnTo>
                <a:lnTo>
                  <a:pt x="0" y="811491"/>
                </a:lnTo>
                <a:lnTo>
                  <a:pt x="2057" y="821677"/>
                </a:lnTo>
                <a:lnTo>
                  <a:pt x="7670" y="830008"/>
                </a:lnTo>
                <a:lnTo>
                  <a:pt x="15989" y="835609"/>
                </a:lnTo>
                <a:lnTo>
                  <a:pt x="26174" y="837666"/>
                </a:lnTo>
                <a:lnTo>
                  <a:pt x="36372" y="835609"/>
                </a:lnTo>
                <a:lnTo>
                  <a:pt x="44691" y="830008"/>
                </a:lnTo>
                <a:lnTo>
                  <a:pt x="50304" y="821677"/>
                </a:lnTo>
                <a:lnTo>
                  <a:pt x="52362" y="811491"/>
                </a:lnTo>
                <a:close/>
              </a:path>
              <a:path w="575944" h="1885314">
                <a:moveTo>
                  <a:pt x="52362" y="549719"/>
                </a:moveTo>
                <a:lnTo>
                  <a:pt x="50304" y="539534"/>
                </a:lnTo>
                <a:lnTo>
                  <a:pt x="44691" y="531202"/>
                </a:lnTo>
                <a:lnTo>
                  <a:pt x="36372" y="525602"/>
                </a:lnTo>
                <a:lnTo>
                  <a:pt x="26174" y="523544"/>
                </a:lnTo>
                <a:lnTo>
                  <a:pt x="15989" y="525602"/>
                </a:lnTo>
                <a:lnTo>
                  <a:pt x="7670" y="531202"/>
                </a:lnTo>
                <a:lnTo>
                  <a:pt x="2057" y="539534"/>
                </a:lnTo>
                <a:lnTo>
                  <a:pt x="0" y="549719"/>
                </a:lnTo>
                <a:lnTo>
                  <a:pt x="2057" y="559904"/>
                </a:lnTo>
                <a:lnTo>
                  <a:pt x="7670" y="568236"/>
                </a:lnTo>
                <a:lnTo>
                  <a:pt x="15989" y="573836"/>
                </a:lnTo>
                <a:lnTo>
                  <a:pt x="26174" y="575894"/>
                </a:lnTo>
                <a:lnTo>
                  <a:pt x="36372" y="573836"/>
                </a:lnTo>
                <a:lnTo>
                  <a:pt x="44691" y="568236"/>
                </a:lnTo>
                <a:lnTo>
                  <a:pt x="50304" y="559904"/>
                </a:lnTo>
                <a:lnTo>
                  <a:pt x="52362" y="549719"/>
                </a:lnTo>
                <a:close/>
              </a:path>
              <a:path w="575944" h="1885314">
                <a:moveTo>
                  <a:pt x="52362" y="287947"/>
                </a:moveTo>
                <a:lnTo>
                  <a:pt x="50304" y="277761"/>
                </a:lnTo>
                <a:lnTo>
                  <a:pt x="44691" y="269443"/>
                </a:lnTo>
                <a:lnTo>
                  <a:pt x="36372" y="263829"/>
                </a:lnTo>
                <a:lnTo>
                  <a:pt x="26174" y="261772"/>
                </a:lnTo>
                <a:lnTo>
                  <a:pt x="15989" y="263829"/>
                </a:lnTo>
                <a:lnTo>
                  <a:pt x="7670" y="269443"/>
                </a:lnTo>
                <a:lnTo>
                  <a:pt x="2057" y="277761"/>
                </a:lnTo>
                <a:lnTo>
                  <a:pt x="0" y="287947"/>
                </a:lnTo>
                <a:lnTo>
                  <a:pt x="2057" y="298145"/>
                </a:lnTo>
                <a:lnTo>
                  <a:pt x="7670" y="306463"/>
                </a:lnTo>
                <a:lnTo>
                  <a:pt x="15989" y="312064"/>
                </a:lnTo>
                <a:lnTo>
                  <a:pt x="26174" y="314121"/>
                </a:lnTo>
                <a:lnTo>
                  <a:pt x="36372" y="312064"/>
                </a:lnTo>
                <a:lnTo>
                  <a:pt x="44691" y="306463"/>
                </a:lnTo>
                <a:lnTo>
                  <a:pt x="50304" y="298145"/>
                </a:lnTo>
                <a:lnTo>
                  <a:pt x="52362" y="287947"/>
                </a:lnTo>
                <a:close/>
              </a:path>
              <a:path w="575944" h="1885314">
                <a:moveTo>
                  <a:pt x="52362" y="26174"/>
                </a:moveTo>
                <a:lnTo>
                  <a:pt x="50304" y="15989"/>
                </a:lnTo>
                <a:lnTo>
                  <a:pt x="44691" y="7670"/>
                </a:lnTo>
                <a:lnTo>
                  <a:pt x="36372" y="2057"/>
                </a:lnTo>
                <a:lnTo>
                  <a:pt x="26174" y="0"/>
                </a:lnTo>
                <a:lnTo>
                  <a:pt x="15989" y="2057"/>
                </a:lnTo>
                <a:lnTo>
                  <a:pt x="7670" y="7670"/>
                </a:lnTo>
                <a:lnTo>
                  <a:pt x="2057" y="15989"/>
                </a:lnTo>
                <a:lnTo>
                  <a:pt x="0" y="26174"/>
                </a:lnTo>
                <a:lnTo>
                  <a:pt x="2057" y="36372"/>
                </a:lnTo>
                <a:lnTo>
                  <a:pt x="7670" y="44691"/>
                </a:lnTo>
                <a:lnTo>
                  <a:pt x="15989" y="50292"/>
                </a:lnTo>
                <a:lnTo>
                  <a:pt x="26174" y="52349"/>
                </a:lnTo>
                <a:lnTo>
                  <a:pt x="36372" y="50292"/>
                </a:lnTo>
                <a:lnTo>
                  <a:pt x="44691" y="44691"/>
                </a:lnTo>
                <a:lnTo>
                  <a:pt x="50304" y="36372"/>
                </a:lnTo>
                <a:lnTo>
                  <a:pt x="52362" y="26174"/>
                </a:lnTo>
                <a:close/>
              </a:path>
              <a:path w="575944" h="1885314">
                <a:moveTo>
                  <a:pt x="314134" y="1858581"/>
                </a:moveTo>
                <a:lnTo>
                  <a:pt x="312077" y="1848396"/>
                </a:lnTo>
                <a:lnTo>
                  <a:pt x="306463" y="1840064"/>
                </a:lnTo>
                <a:lnTo>
                  <a:pt x="298145" y="1834464"/>
                </a:lnTo>
                <a:lnTo>
                  <a:pt x="287947" y="1832406"/>
                </a:lnTo>
                <a:lnTo>
                  <a:pt x="277761" y="1834464"/>
                </a:lnTo>
                <a:lnTo>
                  <a:pt x="269443" y="1840064"/>
                </a:lnTo>
                <a:lnTo>
                  <a:pt x="263829" y="1848396"/>
                </a:lnTo>
                <a:lnTo>
                  <a:pt x="261772" y="1858581"/>
                </a:lnTo>
                <a:lnTo>
                  <a:pt x="263829" y="1868766"/>
                </a:lnTo>
                <a:lnTo>
                  <a:pt x="269443" y="1877098"/>
                </a:lnTo>
                <a:lnTo>
                  <a:pt x="277761" y="1882698"/>
                </a:lnTo>
                <a:lnTo>
                  <a:pt x="287947" y="1884756"/>
                </a:lnTo>
                <a:lnTo>
                  <a:pt x="298145" y="1882698"/>
                </a:lnTo>
                <a:lnTo>
                  <a:pt x="306463" y="1877098"/>
                </a:lnTo>
                <a:lnTo>
                  <a:pt x="312077" y="1868766"/>
                </a:lnTo>
                <a:lnTo>
                  <a:pt x="314134" y="1858581"/>
                </a:lnTo>
                <a:close/>
              </a:path>
              <a:path w="575944" h="1885314">
                <a:moveTo>
                  <a:pt x="314134" y="1596809"/>
                </a:moveTo>
                <a:lnTo>
                  <a:pt x="312077" y="1586623"/>
                </a:lnTo>
                <a:lnTo>
                  <a:pt x="306463" y="1578292"/>
                </a:lnTo>
                <a:lnTo>
                  <a:pt x="298145" y="1572691"/>
                </a:lnTo>
                <a:lnTo>
                  <a:pt x="287947" y="1570634"/>
                </a:lnTo>
                <a:lnTo>
                  <a:pt x="277761" y="1572691"/>
                </a:lnTo>
                <a:lnTo>
                  <a:pt x="269443" y="1578292"/>
                </a:lnTo>
                <a:lnTo>
                  <a:pt x="263829" y="1586623"/>
                </a:lnTo>
                <a:lnTo>
                  <a:pt x="261772" y="1596809"/>
                </a:lnTo>
                <a:lnTo>
                  <a:pt x="263829" y="1606994"/>
                </a:lnTo>
                <a:lnTo>
                  <a:pt x="269443" y="1615325"/>
                </a:lnTo>
                <a:lnTo>
                  <a:pt x="277761" y="1620926"/>
                </a:lnTo>
                <a:lnTo>
                  <a:pt x="287947" y="1622983"/>
                </a:lnTo>
                <a:lnTo>
                  <a:pt x="298145" y="1620926"/>
                </a:lnTo>
                <a:lnTo>
                  <a:pt x="306463" y="1615325"/>
                </a:lnTo>
                <a:lnTo>
                  <a:pt x="312077" y="1606994"/>
                </a:lnTo>
                <a:lnTo>
                  <a:pt x="314134" y="1596809"/>
                </a:lnTo>
                <a:close/>
              </a:path>
              <a:path w="575944" h="1885314">
                <a:moveTo>
                  <a:pt x="314134" y="1335036"/>
                </a:moveTo>
                <a:lnTo>
                  <a:pt x="312077" y="1324851"/>
                </a:lnTo>
                <a:lnTo>
                  <a:pt x="306463" y="1316520"/>
                </a:lnTo>
                <a:lnTo>
                  <a:pt x="298145" y="1310919"/>
                </a:lnTo>
                <a:lnTo>
                  <a:pt x="287947" y="1308862"/>
                </a:lnTo>
                <a:lnTo>
                  <a:pt x="277761" y="1310919"/>
                </a:lnTo>
                <a:lnTo>
                  <a:pt x="269443" y="1316520"/>
                </a:lnTo>
                <a:lnTo>
                  <a:pt x="263829" y="1324851"/>
                </a:lnTo>
                <a:lnTo>
                  <a:pt x="261772" y="1335036"/>
                </a:lnTo>
                <a:lnTo>
                  <a:pt x="263829" y="1345222"/>
                </a:lnTo>
                <a:lnTo>
                  <a:pt x="269443" y="1353553"/>
                </a:lnTo>
                <a:lnTo>
                  <a:pt x="277761" y="1359154"/>
                </a:lnTo>
                <a:lnTo>
                  <a:pt x="287947" y="1361211"/>
                </a:lnTo>
                <a:lnTo>
                  <a:pt x="298145" y="1359154"/>
                </a:lnTo>
                <a:lnTo>
                  <a:pt x="306463" y="1353553"/>
                </a:lnTo>
                <a:lnTo>
                  <a:pt x="312077" y="1345222"/>
                </a:lnTo>
                <a:lnTo>
                  <a:pt x="314134" y="1335036"/>
                </a:lnTo>
                <a:close/>
              </a:path>
              <a:path w="575944" h="1885314">
                <a:moveTo>
                  <a:pt x="314134" y="1073264"/>
                </a:moveTo>
                <a:lnTo>
                  <a:pt x="312077" y="1063078"/>
                </a:lnTo>
                <a:lnTo>
                  <a:pt x="306463" y="1054747"/>
                </a:lnTo>
                <a:lnTo>
                  <a:pt x="298145" y="1049147"/>
                </a:lnTo>
                <a:lnTo>
                  <a:pt x="287947" y="1047089"/>
                </a:lnTo>
                <a:lnTo>
                  <a:pt x="277761" y="1049147"/>
                </a:lnTo>
                <a:lnTo>
                  <a:pt x="269443" y="1054747"/>
                </a:lnTo>
                <a:lnTo>
                  <a:pt x="263829" y="1063078"/>
                </a:lnTo>
                <a:lnTo>
                  <a:pt x="261772" y="1073264"/>
                </a:lnTo>
                <a:lnTo>
                  <a:pt x="263829" y="1083449"/>
                </a:lnTo>
                <a:lnTo>
                  <a:pt x="269443" y="1091780"/>
                </a:lnTo>
                <a:lnTo>
                  <a:pt x="277761" y="1097381"/>
                </a:lnTo>
                <a:lnTo>
                  <a:pt x="287947" y="1099439"/>
                </a:lnTo>
                <a:lnTo>
                  <a:pt x="298145" y="1097381"/>
                </a:lnTo>
                <a:lnTo>
                  <a:pt x="306463" y="1091780"/>
                </a:lnTo>
                <a:lnTo>
                  <a:pt x="312077" y="1083449"/>
                </a:lnTo>
                <a:lnTo>
                  <a:pt x="314134" y="1073264"/>
                </a:lnTo>
                <a:close/>
              </a:path>
              <a:path w="575944" h="1885314">
                <a:moveTo>
                  <a:pt x="314134" y="811491"/>
                </a:moveTo>
                <a:lnTo>
                  <a:pt x="312077" y="801306"/>
                </a:lnTo>
                <a:lnTo>
                  <a:pt x="306463" y="792975"/>
                </a:lnTo>
                <a:lnTo>
                  <a:pt x="298145" y="787374"/>
                </a:lnTo>
                <a:lnTo>
                  <a:pt x="287947" y="785317"/>
                </a:lnTo>
                <a:lnTo>
                  <a:pt x="277761" y="787374"/>
                </a:lnTo>
                <a:lnTo>
                  <a:pt x="269443" y="792975"/>
                </a:lnTo>
                <a:lnTo>
                  <a:pt x="263829" y="801306"/>
                </a:lnTo>
                <a:lnTo>
                  <a:pt x="261772" y="811491"/>
                </a:lnTo>
                <a:lnTo>
                  <a:pt x="263829" y="821677"/>
                </a:lnTo>
                <a:lnTo>
                  <a:pt x="269443" y="830008"/>
                </a:lnTo>
                <a:lnTo>
                  <a:pt x="277761" y="835609"/>
                </a:lnTo>
                <a:lnTo>
                  <a:pt x="287947" y="837666"/>
                </a:lnTo>
                <a:lnTo>
                  <a:pt x="298145" y="835609"/>
                </a:lnTo>
                <a:lnTo>
                  <a:pt x="306463" y="830008"/>
                </a:lnTo>
                <a:lnTo>
                  <a:pt x="312077" y="821677"/>
                </a:lnTo>
                <a:lnTo>
                  <a:pt x="314134" y="811491"/>
                </a:lnTo>
                <a:close/>
              </a:path>
              <a:path w="575944" h="1885314">
                <a:moveTo>
                  <a:pt x="314134" y="549719"/>
                </a:moveTo>
                <a:lnTo>
                  <a:pt x="312077" y="539534"/>
                </a:lnTo>
                <a:lnTo>
                  <a:pt x="306463" y="531202"/>
                </a:lnTo>
                <a:lnTo>
                  <a:pt x="298145" y="525602"/>
                </a:lnTo>
                <a:lnTo>
                  <a:pt x="287947" y="523544"/>
                </a:lnTo>
                <a:lnTo>
                  <a:pt x="277761" y="525602"/>
                </a:lnTo>
                <a:lnTo>
                  <a:pt x="269443" y="531202"/>
                </a:lnTo>
                <a:lnTo>
                  <a:pt x="263829" y="539534"/>
                </a:lnTo>
                <a:lnTo>
                  <a:pt x="261772" y="549719"/>
                </a:lnTo>
                <a:lnTo>
                  <a:pt x="263829" y="559904"/>
                </a:lnTo>
                <a:lnTo>
                  <a:pt x="269443" y="568236"/>
                </a:lnTo>
                <a:lnTo>
                  <a:pt x="277761" y="573836"/>
                </a:lnTo>
                <a:lnTo>
                  <a:pt x="287947" y="575894"/>
                </a:lnTo>
                <a:lnTo>
                  <a:pt x="298145" y="573836"/>
                </a:lnTo>
                <a:lnTo>
                  <a:pt x="306463" y="568236"/>
                </a:lnTo>
                <a:lnTo>
                  <a:pt x="312077" y="559904"/>
                </a:lnTo>
                <a:lnTo>
                  <a:pt x="314134" y="549719"/>
                </a:lnTo>
                <a:close/>
              </a:path>
              <a:path w="575944" h="1885314">
                <a:moveTo>
                  <a:pt x="314134" y="287947"/>
                </a:moveTo>
                <a:lnTo>
                  <a:pt x="312077" y="277761"/>
                </a:lnTo>
                <a:lnTo>
                  <a:pt x="306463" y="269443"/>
                </a:lnTo>
                <a:lnTo>
                  <a:pt x="298145" y="263829"/>
                </a:lnTo>
                <a:lnTo>
                  <a:pt x="287947" y="261772"/>
                </a:lnTo>
                <a:lnTo>
                  <a:pt x="277761" y="263829"/>
                </a:lnTo>
                <a:lnTo>
                  <a:pt x="269443" y="269443"/>
                </a:lnTo>
                <a:lnTo>
                  <a:pt x="263829" y="277761"/>
                </a:lnTo>
                <a:lnTo>
                  <a:pt x="261772" y="287947"/>
                </a:lnTo>
                <a:lnTo>
                  <a:pt x="263829" y="298145"/>
                </a:lnTo>
                <a:lnTo>
                  <a:pt x="269443" y="306463"/>
                </a:lnTo>
                <a:lnTo>
                  <a:pt x="277761" y="312064"/>
                </a:lnTo>
                <a:lnTo>
                  <a:pt x="287947" y="314121"/>
                </a:lnTo>
                <a:lnTo>
                  <a:pt x="298145" y="312064"/>
                </a:lnTo>
                <a:lnTo>
                  <a:pt x="306463" y="306463"/>
                </a:lnTo>
                <a:lnTo>
                  <a:pt x="312077" y="298145"/>
                </a:lnTo>
                <a:lnTo>
                  <a:pt x="314134" y="287947"/>
                </a:lnTo>
                <a:close/>
              </a:path>
              <a:path w="575944" h="1885314">
                <a:moveTo>
                  <a:pt x="314134" y="26174"/>
                </a:moveTo>
                <a:lnTo>
                  <a:pt x="312077" y="15989"/>
                </a:lnTo>
                <a:lnTo>
                  <a:pt x="306463" y="7670"/>
                </a:lnTo>
                <a:lnTo>
                  <a:pt x="298145" y="2057"/>
                </a:lnTo>
                <a:lnTo>
                  <a:pt x="287947" y="0"/>
                </a:lnTo>
                <a:lnTo>
                  <a:pt x="277761" y="2057"/>
                </a:lnTo>
                <a:lnTo>
                  <a:pt x="269443" y="7670"/>
                </a:lnTo>
                <a:lnTo>
                  <a:pt x="263829" y="15989"/>
                </a:lnTo>
                <a:lnTo>
                  <a:pt x="261772" y="26174"/>
                </a:lnTo>
                <a:lnTo>
                  <a:pt x="263829" y="36372"/>
                </a:lnTo>
                <a:lnTo>
                  <a:pt x="269443" y="44691"/>
                </a:lnTo>
                <a:lnTo>
                  <a:pt x="277761" y="50292"/>
                </a:lnTo>
                <a:lnTo>
                  <a:pt x="287947" y="52349"/>
                </a:lnTo>
                <a:lnTo>
                  <a:pt x="298145" y="50292"/>
                </a:lnTo>
                <a:lnTo>
                  <a:pt x="306463" y="44691"/>
                </a:lnTo>
                <a:lnTo>
                  <a:pt x="312077" y="36372"/>
                </a:lnTo>
                <a:lnTo>
                  <a:pt x="314134" y="26174"/>
                </a:lnTo>
                <a:close/>
              </a:path>
              <a:path w="575944" h="1885314">
                <a:moveTo>
                  <a:pt x="575906" y="1858581"/>
                </a:moveTo>
                <a:lnTo>
                  <a:pt x="573849" y="1848396"/>
                </a:lnTo>
                <a:lnTo>
                  <a:pt x="568236" y="1840064"/>
                </a:lnTo>
                <a:lnTo>
                  <a:pt x="559917" y="1834464"/>
                </a:lnTo>
                <a:lnTo>
                  <a:pt x="549719" y="1832406"/>
                </a:lnTo>
                <a:lnTo>
                  <a:pt x="539534" y="1834464"/>
                </a:lnTo>
                <a:lnTo>
                  <a:pt x="531215" y="1840064"/>
                </a:lnTo>
                <a:lnTo>
                  <a:pt x="525602" y="1848396"/>
                </a:lnTo>
                <a:lnTo>
                  <a:pt x="523544" y="1858581"/>
                </a:lnTo>
                <a:lnTo>
                  <a:pt x="525602" y="1868766"/>
                </a:lnTo>
                <a:lnTo>
                  <a:pt x="531215" y="1877098"/>
                </a:lnTo>
                <a:lnTo>
                  <a:pt x="539534" y="1882698"/>
                </a:lnTo>
                <a:lnTo>
                  <a:pt x="549719" y="1884756"/>
                </a:lnTo>
                <a:lnTo>
                  <a:pt x="559917" y="1882698"/>
                </a:lnTo>
                <a:lnTo>
                  <a:pt x="568236" y="1877098"/>
                </a:lnTo>
                <a:lnTo>
                  <a:pt x="573849" y="1868766"/>
                </a:lnTo>
                <a:lnTo>
                  <a:pt x="575906" y="1858581"/>
                </a:lnTo>
                <a:close/>
              </a:path>
              <a:path w="575944" h="1885314">
                <a:moveTo>
                  <a:pt x="575906" y="1596809"/>
                </a:moveTo>
                <a:lnTo>
                  <a:pt x="573849" y="1586623"/>
                </a:lnTo>
                <a:lnTo>
                  <a:pt x="568236" y="1578292"/>
                </a:lnTo>
                <a:lnTo>
                  <a:pt x="559917" y="1572691"/>
                </a:lnTo>
                <a:lnTo>
                  <a:pt x="549719" y="1570634"/>
                </a:lnTo>
                <a:lnTo>
                  <a:pt x="539534" y="1572691"/>
                </a:lnTo>
                <a:lnTo>
                  <a:pt x="531215" y="1578292"/>
                </a:lnTo>
                <a:lnTo>
                  <a:pt x="525602" y="1586623"/>
                </a:lnTo>
                <a:lnTo>
                  <a:pt x="523544" y="1596809"/>
                </a:lnTo>
                <a:lnTo>
                  <a:pt x="525602" y="1606994"/>
                </a:lnTo>
                <a:lnTo>
                  <a:pt x="531215" y="1615325"/>
                </a:lnTo>
                <a:lnTo>
                  <a:pt x="539534" y="1620926"/>
                </a:lnTo>
                <a:lnTo>
                  <a:pt x="549719" y="1622983"/>
                </a:lnTo>
                <a:lnTo>
                  <a:pt x="559917" y="1620926"/>
                </a:lnTo>
                <a:lnTo>
                  <a:pt x="568236" y="1615325"/>
                </a:lnTo>
                <a:lnTo>
                  <a:pt x="573849" y="1606994"/>
                </a:lnTo>
                <a:lnTo>
                  <a:pt x="575906" y="1596809"/>
                </a:lnTo>
                <a:close/>
              </a:path>
              <a:path w="575944" h="1885314">
                <a:moveTo>
                  <a:pt x="575906" y="1335036"/>
                </a:moveTo>
                <a:lnTo>
                  <a:pt x="573849" y="1324851"/>
                </a:lnTo>
                <a:lnTo>
                  <a:pt x="568236" y="1316520"/>
                </a:lnTo>
                <a:lnTo>
                  <a:pt x="559917" y="1310919"/>
                </a:lnTo>
                <a:lnTo>
                  <a:pt x="549719" y="1308862"/>
                </a:lnTo>
                <a:lnTo>
                  <a:pt x="539534" y="1310919"/>
                </a:lnTo>
                <a:lnTo>
                  <a:pt x="531215" y="1316520"/>
                </a:lnTo>
                <a:lnTo>
                  <a:pt x="525602" y="1324851"/>
                </a:lnTo>
                <a:lnTo>
                  <a:pt x="523544" y="1335036"/>
                </a:lnTo>
                <a:lnTo>
                  <a:pt x="525602" y="1345222"/>
                </a:lnTo>
                <a:lnTo>
                  <a:pt x="531215" y="1353553"/>
                </a:lnTo>
                <a:lnTo>
                  <a:pt x="539534" y="1359154"/>
                </a:lnTo>
                <a:lnTo>
                  <a:pt x="549719" y="1361211"/>
                </a:lnTo>
                <a:lnTo>
                  <a:pt x="559917" y="1359154"/>
                </a:lnTo>
                <a:lnTo>
                  <a:pt x="568236" y="1353553"/>
                </a:lnTo>
                <a:lnTo>
                  <a:pt x="573849" y="1345222"/>
                </a:lnTo>
                <a:lnTo>
                  <a:pt x="575906" y="1335036"/>
                </a:lnTo>
                <a:close/>
              </a:path>
              <a:path w="575944" h="1885314">
                <a:moveTo>
                  <a:pt x="575906" y="1073264"/>
                </a:moveTo>
                <a:lnTo>
                  <a:pt x="573849" y="1063078"/>
                </a:lnTo>
                <a:lnTo>
                  <a:pt x="568236" y="1054747"/>
                </a:lnTo>
                <a:lnTo>
                  <a:pt x="559917" y="1049147"/>
                </a:lnTo>
                <a:lnTo>
                  <a:pt x="549719" y="1047089"/>
                </a:lnTo>
                <a:lnTo>
                  <a:pt x="539534" y="1049147"/>
                </a:lnTo>
                <a:lnTo>
                  <a:pt x="531215" y="1054747"/>
                </a:lnTo>
                <a:lnTo>
                  <a:pt x="525602" y="1063078"/>
                </a:lnTo>
                <a:lnTo>
                  <a:pt x="523544" y="1073264"/>
                </a:lnTo>
                <a:lnTo>
                  <a:pt x="525602" y="1083449"/>
                </a:lnTo>
                <a:lnTo>
                  <a:pt x="531215" y="1091780"/>
                </a:lnTo>
                <a:lnTo>
                  <a:pt x="539534" y="1097381"/>
                </a:lnTo>
                <a:lnTo>
                  <a:pt x="549719" y="1099439"/>
                </a:lnTo>
                <a:lnTo>
                  <a:pt x="559917" y="1097381"/>
                </a:lnTo>
                <a:lnTo>
                  <a:pt x="568236" y="1091780"/>
                </a:lnTo>
                <a:lnTo>
                  <a:pt x="573849" y="1083449"/>
                </a:lnTo>
                <a:lnTo>
                  <a:pt x="575906" y="1073264"/>
                </a:lnTo>
                <a:close/>
              </a:path>
              <a:path w="575944" h="1885314">
                <a:moveTo>
                  <a:pt x="575906" y="811491"/>
                </a:moveTo>
                <a:lnTo>
                  <a:pt x="573849" y="801306"/>
                </a:lnTo>
                <a:lnTo>
                  <a:pt x="568236" y="792975"/>
                </a:lnTo>
                <a:lnTo>
                  <a:pt x="559917" y="787374"/>
                </a:lnTo>
                <a:lnTo>
                  <a:pt x="549719" y="785317"/>
                </a:lnTo>
                <a:lnTo>
                  <a:pt x="539534" y="787374"/>
                </a:lnTo>
                <a:lnTo>
                  <a:pt x="531215" y="792975"/>
                </a:lnTo>
                <a:lnTo>
                  <a:pt x="525602" y="801306"/>
                </a:lnTo>
                <a:lnTo>
                  <a:pt x="523544" y="811491"/>
                </a:lnTo>
                <a:lnTo>
                  <a:pt x="525602" y="821677"/>
                </a:lnTo>
                <a:lnTo>
                  <a:pt x="531215" y="830008"/>
                </a:lnTo>
                <a:lnTo>
                  <a:pt x="539534" y="835609"/>
                </a:lnTo>
                <a:lnTo>
                  <a:pt x="549719" y="837666"/>
                </a:lnTo>
                <a:lnTo>
                  <a:pt x="559917" y="835609"/>
                </a:lnTo>
                <a:lnTo>
                  <a:pt x="568236" y="830008"/>
                </a:lnTo>
                <a:lnTo>
                  <a:pt x="573849" y="821677"/>
                </a:lnTo>
                <a:lnTo>
                  <a:pt x="575906" y="811491"/>
                </a:lnTo>
                <a:close/>
              </a:path>
              <a:path w="575944" h="1885314">
                <a:moveTo>
                  <a:pt x="575906" y="549719"/>
                </a:moveTo>
                <a:lnTo>
                  <a:pt x="573849" y="539534"/>
                </a:lnTo>
                <a:lnTo>
                  <a:pt x="568236" y="531202"/>
                </a:lnTo>
                <a:lnTo>
                  <a:pt x="559917" y="525602"/>
                </a:lnTo>
                <a:lnTo>
                  <a:pt x="549719" y="523544"/>
                </a:lnTo>
                <a:lnTo>
                  <a:pt x="539534" y="525602"/>
                </a:lnTo>
                <a:lnTo>
                  <a:pt x="531215" y="531202"/>
                </a:lnTo>
                <a:lnTo>
                  <a:pt x="525602" y="539534"/>
                </a:lnTo>
                <a:lnTo>
                  <a:pt x="523544" y="549719"/>
                </a:lnTo>
                <a:lnTo>
                  <a:pt x="525602" y="559904"/>
                </a:lnTo>
                <a:lnTo>
                  <a:pt x="531215" y="568236"/>
                </a:lnTo>
                <a:lnTo>
                  <a:pt x="539534" y="573836"/>
                </a:lnTo>
                <a:lnTo>
                  <a:pt x="549719" y="575894"/>
                </a:lnTo>
                <a:lnTo>
                  <a:pt x="559917" y="573836"/>
                </a:lnTo>
                <a:lnTo>
                  <a:pt x="568236" y="568236"/>
                </a:lnTo>
                <a:lnTo>
                  <a:pt x="573849" y="559904"/>
                </a:lnTo>
                <a:lnTo>
                  <a:pt x="575906" y="549719"/>
                </a:lnTo>
                <a:close/>
              </a:path>
              <a:path w="575944" h="1885314">
                <a:moveTo>
                  <a:pt x="575906" y="287947"/>
                </a:moveTo>
                <a:lnTo>
                  <a:pt x="573849" y="277761"/>
                </a:lnTo>
                <a:lnTo>
                  <a:pt x="568236" y="269443"/>
                </a:lnTo>
                <a:lnTo>
                  <a:pt x="559917" y="263829"/>
                </a:lnTo>
                <a:lnTo>
                  <a:pt x="549719" y="261772"/>
                </a:lnTo>
                <a:lnTo>
                  <a:pt x="539534" y="263829"/>
                </a:lnTo>
                <a:lnTo>
                  <a:pt x="531215" y="269443"/>
                </a:lnTo>
                <a:lnTo>
                  <a:pt x="525602" y="277761"/>
                </a:lnTo>
                <a:lnTo>
                  <a:pt x="523544" y="287947"/>
                </a:lnTo>
                <a:lnTo>
                  <a:pt x="525602" y="298145"/>
                </a:lnTo>
                <a:lnTo>
                  <a:pt x="531215" y="306463"/>
                </a:lnTo>
                <a:lnTo>
                  <a:pt x="539534" y="312064"/>
                </a:lnTo>
                <a:lnTo>
                  <a:pt x="549719" y="314121"/>
                </a:lnTo>
                <a:lnTo>
                  <a:pt x="559917" y="312064"/>
                </a:lnTo>
                <a:lnTo>
                  <a:pt x="568236" y="306463"/>
                </a:lnTo>
                <a:lnTo>
                  <a:pt x="573849" y="298145"/>
                </a:lnTo>
                <a:lnTo>
                  <a:pt x="575906" y="287947"/>
                </a:lnTo>
                <a:close/>
              </a:path>
              <a:path w="575944" h="1885314">
                <a:moveTo>
                  <a:pt x="575906" y="26174"/>
                </a:moveTo>
                <a:lnTo>
                  <a:pt x="573849" y="15989"/>
                </a:lnTo>
                <a:lnTo>
                  <a:pt x="568236" y="7670"/>
                </a:lnTo>
                <a:lnTo>
                  <a:pt x="559917" y="2057"/>
                </a:lnTo>
                <a:lnTo>
                  <a:pt x="549719" y="0"/>
                </a:lnTo>
                <a:lnTo>
                  <a:pt x="539534" y="2057"/>
                </a:lnTo>
                <a:lnTo>
                  <a:pt x="531215" y="7670"/>
                </a:lnTo>
                <a:lnTo>
                  <a:pt x="525602" y="15989"/>
                </a:lnTo>
                <a:lnTo>
                  <a:pt x="523544" y="26174"/>
                </a:lnTo>
                <a:lnTo>
                  <a:pt x="525602" y="36372"/>
                </a:lnTo>
                <a:lnTo>
                  <a:pt x="531215" y="44691"/>
                </a:lnTo>
                <a:lnTo>
                  <a:pt x="539534" y="50292"/>
                </a:lnTo>
                <a:lnTo>
                  <a:pt x="549719" y="52349"/>
                </a:lnTo>
                <a:lnTo>
                  <a:pt x="559917" y="50292"/>
                </a:lnTo>
                <a:lnTo>
                  <a:pt x="568236" y="44691"/>
                </a:lnTo>
                <a:lnTo>
                  <a:pt x="573849" y="36372"/>
                </a:lnTo>
                <a:lnTo>
                  <a:pt x="575906" y="26174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22E31E5A-3A2C-69FE-4C4B-A24713D603E7}"/>
              </a:ext>
            </a:extLst>
          </p:cNvPr>
          <p:cNvGrpSpPr/>
          <p:nvPr/>
        </p:nvGrpSpPr>
        <p:grpSpPr>
          <a:xfrm>
            <a:off x="15363630" y="1047412"/>
            <a:ext cx="3692902" cy="942909"/>
            <a:chOff x="15364003" y="1047088"/>
            <a:chExt cx="3693160" cy="94297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E851EFC-4949-49C4-FA6A-72F8A9D1F5E8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C0BB854-8081-6B9E-8481-3E140D5FCA9C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</p:grpSp>
      <p:sp>
        <p:nvSpPr>
          <p:cNvPr id="18" name="object 73">
            <a:extLst>
              <a:ext uri="{FF2B5EF4-FFF2-40B4-BE49-F238E27FC236}">
                <a16:creationId xmlns:a16="http://schemas.microsoft.com/office/drawing/2014/main" id="{CADF30A8-A167-8555-5FF9-2155E412B8A6}"/>
              </a:ext>
            </a:extLst>
          </p:cNvPr>
          <p:cNvSpPr/>
          <p:nvPr/>
        </p:nvSpPr>
        <p:spPr>
          <a:xfrm>
            <a:off x="706" y="11151107"/>
            <a:ext cx="20102688" cy="157469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3B08492-3FBF-D088-792E-AD25C9E024B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11</a:t>
            </a:fld>
            <a:endParaRPr lang="pt-BR"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DE863DAB-4775-CCB6-3C97-194C8C9EA650}"/>
              </a:ext>
            </a:extLst>
          </p:cNvPr>
          <p:cNvSpPr txBox="1">
            <a:spLocks/>
          </p:cNvSpPr>
          <p:nvPr/>
        </p:nvSpPr>
        <p:spPr>
          <a:xfrm>
            <a:off x="1509664" y="633933"/>
            <a:ext cx="13644715" cy="847923"/>
          </a:xfrm>
          <a:prstGeom prst="rect">
            <a:avLst/>
          </a:prstGeom>
        </p:spPr>
        <p:txBody>
          <a:bodyPr vert="horz" wrap="square" lIns="0" tIns="12064" rIns="0" bIns="0" rtlCol="0" anchor="t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lvl="1" algn="just">
              <a:lnSpc>
                <a:spcPts val="7000"/>
              </a:lnSpc>
            </a:pPr>
            <a:r>
              <a:rPr lang="pt-BR" sz="4800" b="1" dirty="0">
                <a:cs typeface="Calibri"/>
              </a:rPr>
              <a:t>Atividade 2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C9F6C39-C45F-52C7-44D5-2C5BE59945EF}"/>
              </a:ext>
            </a:extLst>
          </p:cNvPr>
          <p:cNvSpPr txBox="1"/>
          <p:nvPr/>
        </p:nvSpPr>
        <p:spPr>
          <a:xfrm>
            <a:off x="1041370" y="2415643"/>
            <a:ext cx="18047102" cy="8004798"/>
          </a:xfrm>
          <a:prstGeom prst="rect">
            <a:avLst/>
          </a:prstGeom>
          <a:noFill/>
          <a:ln w="76200">
            <a:solidFill>
              <a:srgbClr val="C1272C"/>
            </a:solidFill>
          </a:ln>
        </p:spPr>
        <p:txBody>
          <a:bodyPr wrap="square" lIns="91440" tIns="45720" rIns="91440" bIns="45720" numCol="1" rtlCol="0" anchor="t">
            <a:noAutofit/>
          </a:bodyPr>
          <a:lstStyle/>
          <a:p>
            <a:pPr marL="571500" indent="-571500" algn="just">
              <a:buFont typeface="Arial"/>
              <a:buChar char="•"/>
            </a:pPr>
            <a:r>
              <a:rPr lang="pt-BR" sz="4400" dirty="0">
                <a:ea typeface="+mn-lt"/>
                <a:cs typeface="+mn-lt"/>
              </a:rPr>
              <a:t>Confirmar Reservas</a:t>
            </a:r>
            <a:endParaRPr lang="pt-BR" dirty="0">
              <a:cs typeface="Calibri"/>
            </a:endParaRPr>
          </a:p>
          <a:p>
            <a:pPr marL="571500" indent="-571500" algn="just">
              <a:buFont typeface="Arial"/>
              <a:buChar char="•"/>
            </a:pPr>
            <a:r>
              <a:rPr lang="pt-BR" sz="4400" dirty="0">
                <a:ea typeface="+mn-lt"/>
                <a:cs typeface="+mn-lt"/>
              </a:rPr>
              <a:t>Cancelamento com Antecedência</a:t>
            </a:r>
            <a:endParaRPr lang="pt-BR" dirty="0">
              <a:cs typeface="Calibri"/>
            </a:endParaRPr>
          </a:p>
          <a:p>
            <a:pPr marL="571500" indent="-571500" algn="just">
              <a:buFont typeface="Arial"/>
              <a:buChar char="•"/>
            </a:pPr>
            <a:r>
              <a:rPr lang="pt-BR" sz="4400" dirty="0">
                <a:ea typeface="+mn-lt"/>
                <a:cs typeface="+mn-lt"/>
              </a:rPr>
              <a:t>Desempenho</a:t>
            </a:r>
            <a:endParaRPr lang="pt-BR" dirty="0">
              <a:cs typeface="Calibri"/>
            </a:endParaRPr>
          </a:p>
          <a:p>
            <a:pPr marL="571500" indent="-571500" algn="just">
              <a:buFont typeface="Arial"/>
              <a:buChar char="•"/>
            </a:pPr>
            <a:r>
              <a:rPr lang="pt-BR" sz="4400" dirty="0">
                <a:ea typeface="+mn-lt"/>
                <a:cs typeface="+mn-lt"/>
              </a:rPr>
              <a:t>Segurança</a:t>
            </a:r>
            <a:endParaRPr lang="pt-BR" dirty="0">
              <a:cs typeface="Calibri"/>
            </a:endParaRPr>
          </a:p>
          <a:p>
            <a:pPr marL="571500" indent="-571500" algn="just">
              <a:buFont typeface="Arial"/>
              <a:buChar char="•"/>
            </a:pPr>
            <a:r>
              <a:rPr lang="pt-BR" sz="4400" dirty="0">
                <a:ea typeface="+mn-lt"/>
                <a:cs typeface="+mn-lt"/>
              </a:rPr>
              <a:t>Política de Check-in e </a:t>
            </a:r>
            <a:r>
              <a:rPr lang="pt-BR" sz="4400" dirty="0" err="1">
                <a:ea typeface="+mn-lt"/>
                <a:cs typeface="+mn-lt"/>
              </a:rPr>
              <a:t>Check-out</a:t>
            </a:r>
            <a:endParaRPr lang="pt-BR" dirty="0">
              <a:cs typeface="Calibri"/>
            </a:endParaRPr>
          </a:p>
          <a:p>
            <a:pPr marL="571500" indent="-571500" algn="just">
              <a:buFont typeface="Arial"/>
              <a:buChar char="•"/>
            </a:pPr>
            <a:r>
              <a:rPr lang="pt-BR" sz="4400" dirty="0">
                <a:ea typeface="+mn-lt"/>
                <a:cs typeface="+mn-lt"/>
              </a:rPr>
              <a:t>Usabilidade</a:t>
            </a:r>
            <a:endParaRPr lang="pt-BR" dirty="0">
              <a:cs typeface="Calibri"/>
            </a:endParaRPr>
          </a:p>
          <a:p>
            <a:pPr marL="571500" indent="-571500" algn="just">
              <a:buFont typeface="Arial"/>
              <a:buChar char="•"/>
            </a:pPr>
            <a:r>
              <a:rPr lang="pt-BR" sz="4400" dirty="0">
                <a:ea typeface="+mn-lt"/>
                <a:cs typeface="+mn-lt"/>
              </a:rPr>
              <a:t>Verificar Disponibilidade</a:t>
            </a:r>
            <a:endParaRPr lang="pt-BR" dirty="0">
              <a:cs typeface="Calibri"/>
            </a:endParaRPr>
          </a:p>
          <a:p>
            <a:pPr marL="571500" indent="-571500" algn="just">
              <a:buFont typeface="Arial"/>
              <a:buChar char="•"/>
            </a:pPr>
            <a:r>
              <a:rPr lang="pt-BR" sz="4400" dirty="0">
                <a:ea typeface="+mn-lt"/>
                <a:cs typeface="+mn-lt"/>
              </a:rPr>
              <a:t>Cadastrar Reservas</a:t>
            </a:r>
            <a:endParaRPr lang="pt-BR" dirty="0">
              <a:cs typeface="Calibri"/>
            </a:endParaRPr>
          </a:p>
          <a:p>
            <a:pPr marL="571500" indent="-571500" algn="just">
              <a:buFont typeface="Arial"/>
              <a:buChar char="•"/>
            </a:pPr>
            <a:r>
              <a:rPr lang="pt-BR" sz="4400" dirty="0">
                <a:ea typeface="+mn-lt"/>
                <a:cs typeface="+mn-lt"/>
              </a:rPr>
              <a:t>Gerenciar Serviços Adicionais</a:t>
            </a:r>
            <a:endParaRPr lang="pt-BR" dirty="0">
              <a:cs typeface="Calibri"/>
            </a:endParaRPr>
          </a:p>
          <a:p>
            <a:pPr marL="571500" indent="-571500" algn="just">
              <a:buFont typeface="Arial"/>
              <a:buChar char="•"/>
            </a:pPr>
            <a:r>
              <a:rPr lang="pt-BR" sz="4400" dirty="0">
                <a:ea typeface="+mn-lt"/>
                <a:cs typeface="+mn-lt"/>
              </a:rPr>
              <a:t>Pagamento Antecipado</a:t>
            </a:r>
            <a:endParaRPr lang="pt-BR" dirty="0">
              <a:cs typeface="Calibri"/>
            </a:endParaRPr>
          </a:p>
          <a:p>
            <a:pPr marL="571500" indent="-571500" algn="just">
              <a:buFont typeface="Arial"/>
              <a:buChar char="•"/>
            </a:pPr>
            <a:r>
              <a:rPr lang="pt-BR" sz="4400" dirty="0">
                <a:ea typeface="+mn-lt"/>
                <a:cs typeface="+mn-lt"/>
              </a:rPr>
              <a:t>Confiabilidade</a:t>
            </a:r>
            <a:endParaRPr lang="pt-BR" dirty="0">
              <a:cs typeface="Calibri"/>
            </a:endParaRPr>
          </a:p>
          <a:p>
            <a:pPr marL="571500" indent="-571500" algn="just">
              <a:buFont typeface="Arial"/>
              <a:buChar char="•"/>
            </a:pPr>
            <a:r>
              <a:rPr lang="pt-BR" sz="4400" dirty="0">
                <a:ea typeface="+mn-lt"/>
                <a:cs typeface="+mn-lt"/>
              </a:rPr>
              <a:t>Classificação por Categoria</a:t>
            </a:r>
            <a:endParaRPr lang="pt-BR" dirty="0">
              <a:cs typeface="Calibri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 dirty="0">
              <a:cs typeface="Calibri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 dirty="0"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35796A0-A333-5214-7719-50F7A7C2A450}"/>
              </a:ext>
            </a:extLst>
          </p:cNvPr>
          <p:cNvSpPr txBox="1"/>
          <p:nvPr/>
        </p:nvSpPr>
        <p:spPr>
          <a:xfrm>
            <a:off x="10081268" y="3673072"/>
            <a:ext cx="9002313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800" b="1" dirty="0">
                <a:ea typeface="+mn-lt"/>
                <a:cs typeface="+mn-lt"/>
              </a:rPr>
              <a:t>AQUI ESTÃO ALGUNS REQUISITOS.</a:t>
            </a:r>
            <a:br>
              <a:rPr lang="pt-BR" sz="4800" b="1" dirty="0">
                <a:ea typeface="+mn-lt"/>
                <a:cs typeface="+mn-lt"/>
              </a:rPr>
            </a:br>
            <a:r>
              <a:rPr lang="pt-BR" sz="4800" b="1" dirty="0">
                <a:ea typeface="+mn-lt"/>
                <a:cs typeface="+mn-lt"/>
              </a:rPr>
              <a:t> </a:t>
            </a:r>
            <a:br>
              <a:rPr lang="pt-BR" sz="4800" b="1" dirty="0">
                <a:ea typeface="+mn-lt"/>
                <a:cs typeface="+mn-lt"/>
              </a:rPr>
            </a:br>
            <a:r>
              <a:rPr lang="pt-BR" sz="4800" b="1" dirty="0">
                <a:ea typeface="+mn-lt"/>
                <a:cs typeface="+mn-lt"/>
              </a:rPr>
              <a:t>IDENTIFIQUE A FUNÇÃO DE CADA UM EM SEU LEVANTAMENTO DE REQUISITOS E OS SEPARE EM FUNCIONAIS, NÃO FUNCIONAIS E REGRAS DE NEGÓCIO.</a:t>
            </a:r>
          </a:p>
        </p:txBody>
      </p:sp>
    </p:spTree>
    <p:extLst>
      <p:ext uri="{BB962C8B-B14F-4D97-AF65-F5344CB8AC3E}">
        <p14:creationId xmlns:p14="http://schemas.microsoft.com/office/powerpoint/2010/main" val="286218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1B259-2A9E-0835-240E-85D8BB14D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13B938A2-2891-9D39-C69B-19F3BDF4993D}"/>
              </a:ext>
            </a:extLst>
          </p:cNvPr>
          <p:cNvSpPr/>
          <p:nvPr/>
        </p:nvSpPr>
        <p:spPr>
          <a:xfrm>
            <a:off x="1047720" y="244855"/>
            <a:ext cx="0" cy="1466112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F0CF389B-5D0F-A22C-09B2-1064906248FC}"/>
              </a:ext>
            </a:extLst>
          </p:cNvPr>
          <p:cNvSpPr/>
          <p:nvPr/>
        </p:nvSpPr>
        <p:spPr>
          <a:xfrm>
            <a:off x="19265773" y="3560255"/>
            <a:ext cx="575905" cy="1885182"/>
          </a:xfrm>
          <a:custGeom>
            <a:avLst/>
            <a:gdLst/>
            <a:ahLst/>
            <a:cxnLst/>
            <a:rect l="l" t="t" r="r" b="b"/>
            <a:pathLst>
              <a:path w="575944" h="1885314">
                <a:moveTo>
                  <a:pt x="52362" y="1858581"/>
                </a:moveTo>
                <a:lnTo>
                  <a:pt x="50304" y="1848396"/>
                </a:lnTo>
                <a:lnTo>
                  <a:pt x="44691" y="1840064"/>
                </a:lnTo>
                <a:lnTo>
                  <a:pt x="36372" y="1834464"/>
                </a:lnTo>
                <a:lnTo>
                  <a:pt x="26174" y="1832406"/>
                </a:lnTo>
                <a:lnTo>
                  <a:pt x="15989" y="1834464"/>
                </a:lnTo>
                <a:lnTo>
                  <a:pt x="7670" y="1840064"/>
                </a:lnTo>
                <a:lnTo>
                  <a:pt x="2057" y="1848396"/>
                </a:lnTo>
                <a:lnTo>
                  <a:pt x="0" y="1858581"/>
                </a:lnTo>
                <a:lnTo>
                  <a:pt x="2057" y="1868766"/>
                </a:lnTo>
                <a:lnTo>
                  <a:pt x="7670" y="1877098"/>
                </a:lnTo>
                <a:lnTo>
                  <a:pt x="15989" y="1882698"/>
                </a:lnTo>
                <a:lnTo>
                  <a:pt x="26174" y="1884756"/>
                </a:lnTo>
                <a:lnTo>
                  <a:pt x="36372" y="1882698"/>
                </a:lnTo>
                <a:lnTo>
                  <a:pt x="44691" y="1877098"/>
                </a:lnTo>
                <a:lnTo>
                  <a:pt x="50304" y="1868766"/>
                </a:lnTo>
                <a:lnTo>
                  <a:pt x="52362" y="1858581"/>
                </a:lnTo>
                <a:close/>
              </a:path>
              <a:path w="575944" h="1885314">
                <a:moveTo>
                  <a:pt x="52362" y="1596809"/>
                </a:moveTo>
                <a:lnTo>
                  <a:pt x="50304" y="1586623"/>
                </a:lnTo>
                <a:lnTo>
                  <a:pt x="44691" y="1578292"/>
                </a:lnTo>
                <a:lnTo>
                  <a:pt x="36372" y="1572691"/>
                </a:lnTo>
                <a:lnTo>
                  <a:pt x="26174" y="1570634"/>
                </a:lnTo>
                <a:lnTo>
                  <a:pt x="15989" y="1572691"/>
                </a:lnTo>
                <a:lnTo>
                  <a:pt x="7670" y="1578292"/>
                </a:lnTo>
                <a:lnTo>
                  <a:pt x="2057" y="1586623"/>
                </a:lnTo>
                <a:lnTo>
                  <a:pt x="0" y="1596809"/>
                </a:lnTo>
                <a:lnTo>
                  <a:pt x="2057" y="1606994"/>
                </a:lnTo>
                <a:lnTo>
                  <a:pt x="7670" y="1615325"/>
                </a:lnTo>
                <a:lnTo>
                  <a:pt x="15989" y="1620926"/>
                </a:lnTo>
                <a:lnTo>
                  <a:pt x="26174" y="1622983"/>
                </a:lnTo>
                <a:lnTo>
                  <a:pt x="36372" y="1620926"/>
                </a:lnTo>
                <a:lnTo>
                  <a:pt x="44691" y="1615325"/>
                </a:lnTo>
                <a:lnTo>
                  <a:pt x="50304" y="1606994"/>
                </a:lnTo>
                <a:lnTo>
                  <a:pt x="52362" y="1596809"/>
                </a:lnTo>
                <a:close/>
              </a:path>
              <a:path w="575944" h="1885314">
                <a:moveTo>
                  <a:pt x="52362" y="1335036"/>
                </a:moveTo>
                <a:lnTo>
                  <a:pt x="50304" y="1324851"/>
                </a:lnTo>
                <a:lnTo>
                  <a:pt x="44691" y="1316520"/>
                </a:lnTo>
                <a:lnTo>
                  <a:pt x="36372" y="1310919"/>
                </a:lnTo>
                <a:lnTo>
                  <a:pt x="26174" y="1308862"/>
                </a:lnTo>
                <a:lnTo>
                  <a:pt x="15989" y="1310919"/>
                </a:lnTo>
                <a:lnTo>
                  <a:pt x="7670" y="1316520"/>
                </a:lnTo>
                <a:lnTo>
                  <a:pt x="2057" y="1324851"/>
                </a:lnTo>
                <a:lnTo>
                  <a:pt x="0" y="1335036"/>
                </a:lnTo>
                <a:lnTo>
                  <a:pt x="2057" y="1345222"/>
                </a:lnTo>
                <a:lnTo>
                  <a:pt x="7670" y="1353553"/>
                </a:lnTo>
                <a:lnTo>
                  <a:pt x="15989" y="1359154"/>
                </a:lnTo>
                <a:lnTo>
                  <a:pt x="26174" y="1361211"/>
                </a:lnTo>
                <a:lnTo>
                  <a:pt x="36372" y="1359154"/>
                </a:lnTo>
                <a:lnTo>
                  <a:pt x="44691" y="1353553"/>
                </a:lnTo>
                <a:lnTo>
                  <a:pt x="50304" y="1345222"/>
                </a:lnTo>
                <a:lnTo>
                  <a:pt x="52362" y="1335036"/>
                </a:lnTo>
                <a:close/>
              </a:path>
              <a:path w="575944" h="1885314">
                <a:moveTo>
                  <a:pt x="52362" y="1073264"/>
                </a:moveTo>
                <a:lnTo>
                  <a:pt x="50304" y="1063078"/>
                </a:lnTo>
                <a:lnTo>
                  <a:pt x="44691" y="1054747"/>
                </a:lnTo>
                <a:lnTo>
                  <a:pt x="36372" y="1049147"/>
                </a:lnTo>
                <a:lnTo>
                  <a:pt x="26174" y="1047089"/>
                </a:lnTo>
                <a:lnTo>
                  <a:pt x="15989" y="1049147"/>
                </a:lnTo>
                <a:lnTo>
                  <a:pt x="7670" y="1054747"/>
                </a:lnTo>
                <a:lnTo>
                  <a:pt x="2057" y="1063078"/>
                </a:lnTo>
                <a:lnTo>
                  <a:pt x="0" y="1073264"/>
                </a:lnTo>
                <a:lnTo>
                  <a:pt x="2057" y="1083449"/>
                </a:lnTo>
                <a:lnTo>
                  <a:pt x="7670" y="1091780"/>
                </a:lnTo>
                <a:lnTo>
                  <a:pt x="15989" y="1097381"/>
                </a:lnTo>
                <a:lnTo>
                  <a:pt x="26174" y="1099439"/>
                </a:lnTo>
                <a:lnTo>
                  <a:pt x="36372" y="1097381"/>
                </a:lnTo>
                <a:lnTo>
                  <a:pt x="44691" y="1091780"/>
                </a:lnTo>
                <a:lnTo>
                  <a:pt x="50304" y="1083449"/>
                </a:lnTo>
                <a:lnTo>
                  <a:pt x="52362" y="1073264"/>
                </a:lnTo>
                <a:close/>
              </a:path>
              <a:path w="575944" h="1885314">
                <a:moveTo>
                  <a:pt x="52362" y="811491"/>
                </a:moveTo>
                <a:lnTo>
                  <a:pt x="50304" y="801306"/>
                </a:lnTo>
                <a:lnTo>
                  <a:pt x="44691" y="792975"/>
                </a:lnTo>
                <a:lnTo>
                  <a:pt x="36372" y="787374"/>
                </a:lnTo>
                <a:lnTo>
                  <a:pt x="26174" y="785317"/>
                </a:lnTo>
                <a:lnTo>
                  <a:pt x="15989" y="787374"/>
                </a:lnTo>
                <a:lnTo>
                  <a:pt x="7670" y="792975"/>
                </a:lnTo>
                <a:lnTo>
                  <a:pt x="2057" y="801306"/>
                </a:lnTo>
                <a:lnTo>
                  <a:pt x="0" y="811491"/>
                </a:lnTo>
                <a:lnTo>
                  <a:pt x="2057" y="821677"/>
                </a:lnTo>
                <a:lnTo>
                  <a:pt x="7670" y="830008"/>
                </a:lnTo>
                <a:lnTo>
                  <a:pt x="15989" y="835609"/>
                </a:lnTo>
                <a:lnTo>
                  <a:pt x="26174" y="837666"/>
                </a:lnTo>
                <a:lnTo>
                  <a:pt x="36372" y="835609"/>
                </a:lnTo>
                <a:lnTo>
                  <a:pt x="44691" y="830008"/>
                </a:lnTo>
                <a:lnTo>
                  <a:pt x="50304" y="821677"/>
                </a:lnTo>
                <a:lnTo>
                  <a:pt x="52362" y="811491"/>
                </a:lnTo>
                <a:close/>
              </a:path>
              <a:path w="575944" h="1885314">
                <a:moveTo>
                  <a:pt x="52362" y="549719"/>
                </a:moveTo>
                <a:lnTo>
                  <a:pt x="50304" y="539534"/>
                </a:lnTo>
                <a:lnTo>
                  <a:pt x="44691" y="531202"/>
                </a:lnTo>
                <a:lnTo>
                  <a:pt x="36372" y="525602"/>
                </a:lnTo>
                <a:lnTo>
                  <a:pt x="26174" y="523544"/>
                </a:lnTo>
                <a:lnTo>
                  <a:pt x="15989" y="525602"/>
                </a:lnTo>
                <a:lnTo>
                  <a:pt x="7670" y="531202"/>
                </a:lnTo>
                <a:lnTo>
                  <a:pt x="2057" y="539534"/>
                </a:lnTo>
                <a:lnTo>
                  <a:pt x="0" y="549719"/>
                </a:lnTo>
                <a:lnTo>
                  <a:pt x="2057" y="559904"/>
                </a:lnTo>
                <a:lnTo>
                  <a:pt x="7670" y="568236"/>
                </a:lnTo>
                <a:lnTo>
                  <a:pt x="15989" y="573836"/>
                </a:lnTo>
                <a:lnTo>
                  <a:pt x="26174" y="575894"/>
                </a:lnTo>
                <a:lnTo>
                  <a:pt x="36372" y="573836"/>
                </a:lnTo>
                <a:lnTo>
                  <a:pt x="44691" y="568236"/>
                </a:lnTo>
                <a:lnTo>
                  <a:pt x="50304" y="559904"/>
                </a:lnTo>
                <a:lnTo>
                  <a:pt x="52362" y="549719"/>
                </a:lnTo>
                <a:close/>
              </a:path>
              <a:path w="575944" h="1885314">
                <a:moveTo>
                  <a:pt x="52362" y="287947"/>
                </a:moveTo>
                <a:lnTo>
                  <a:pt x="50304" y="277761"/>
                </a:lnTo>
                <a:lnTo>
                  <a:pt x="44691" y="269443"/>
                </a:lnTo>
                <a:lnTo>
                  <a:pt x="36372" y="263829"/>
                </a:lnTo>
                <a:lnTo>
                  <a:pt x="26174" y="261772"/>
                </a:lnTo>
                <a:lnTo>
                  <a:pt x="15989" y="263829"/>
                </a:lnTo>
                <a:lnTo>
                  <a:pt x="7670" y="269443"/>
                </a:lnTo>
                <a:lnTo>
                  <a:pt x="2057" y="277761"/>
                </a:lnTo>
                <a:lnTo>
                  <a:pt x="0" y="287947"/>
                </a:lnTo>
                <a:lnTo>
                  <a:pt x="2057" y="298145"/>
                </a:lnTo>
                <a:lnTo>
                  <a:pt x="7670" y="306463"/>
                </a:lnTo>
                <a:lnTo>
                  <a:pt x="15989" y="312064"/>
                </a:lnTo>
                <a:lnTo>
                  <a:pt x="26174" y="314121"/>
                </a:lnTo>
                <a:lnTo>
                  <a:pt x="36372" y="312064"/>
                </a:lnTo>
                <a:lnTo>
                  <a:pt x="44691" y="306463"/>
                </a:lnTo>
                <a:lnTo>
                  <a:pt x="50304" y="298145"/>
                </a:lnTo>
                <a:lnTo>
                  <a:pt x="52362" y="287947"/>
                </a:lnTo>
                <a:close/>
              </a:path>
              <a:path w="575944" h="1885314">
                <a:moveTo>
                  <a:pt x="52362" y="26174"/>
                </a:moveTo>
                <a:lnTo>
                  <a:pt x="50304" y="15989"/>
                </a:lnTo>
                <a:lnTo>
                  <a:pt x="44691" y="7670"/>
                </a:lnTo>
                <a:lnTo>
                  <a:pt x="36372" y="2057"/>
                </a:lnTo>
                <a:lnTo>
                  <a:pt x="26174" y="0"/>
                </a:lnTo>
                <a:lnTo>
                  <a:pt x="15989" y="2057"/>
                </a:lnTo>
                <a:lnTo>
                  <a:pt x="7670" y="7670"/>
                </a:lnTo>
                <a:lnTo>
                  <a:pt x="2057" y="15989"/>
                </a:lnTo>
                <a:lnTo>
                  <a:pt x="0" y="26174"/>
                </a:lnTo>
                <a:lnTo>
                  <a:pt x="2057" y="36372"/>
                </a:lnTo>
                <a:lnTo>
                  <a:pt x="7670" y="44691"/>
                </a:lnTo>
                <a:lnTo>
                  <a:pt x="15989" y="50292"/>
                </a:lnTo>
                <a:lnTo>
                  <a:pt x="26174" y="52349"/>
                </a:lnTo>
                <a:lnTo>
                  <a:pt x="36372" y="50292"/>
                </a:lnTo>
                <a:lnTo>
                  <a:pt x="44691" y="44691"/>
                </a:lnTo>
                <a:lnTo>
                  <a:pt x="50304" y="36372"/>
                </a:lnTo>
                <a:lnTo>
                  <a:pt x="52362" y="26174"/>
                </a:lnTo>
                <a:close/>
              </a:path>
              <a:path w="575944" h="1885314">
                <a:moveTo>
                  <a:pt x="314134" y="1858581"/>
                </a:moveTo>
                <a:lnTo>
                  <a:pt x="312077" y="1848396"/>
                </a:lnTo>
                <a:lnTo>
                  <a:pt x="306463" y="1840064"/>
                </a:lnTo>
                <a:lnTo>
                  <a:pt x="298145" y="1834464"/>
                </a:lnTo>
                <a:lnTo>
                  <a:pt x="287947" y="1832406"/>
                </a:lnTo>
                <a:lnTo>
                  <a:pt x="277761" y="1834464"/>
                </a:lnTo>
                <a:lnTo>
                  <a:pt x="269443" y="1840064"/>
                </a:lnTo>
                <a:lnTo>
                  <a:pt x="263829" y="1848396"/>
                </a:lnTo>
                <a:lnTo>
                  <a:pt x="261772" y="1858581"/>
                </a:lnTo>
                <a:lnTo>
                  <a:pt x="263829" y="1868766"/>
                </a:lnTo>
                <a:lnTo>
                  <a:pt x="269443" y="1877098"/>
                </a:lnTo>
                <a:lnTo>
                  <a:pt x="277761" y="1882698"/>
                </a:lnTo>
                <a:lnTo>
                  <a:pt x="287947" y="1884756"/>
                </a:lnTo>
                <a:lnTo>
                  <a:pt x="298145" y="1882698"/>
                </a:lnTo>
                <a:lnTo>
                  <a:pt x="306463" y="1877098"/>
                </a:lnTo>
                <a:lnTo>
                  <a:pt x="312077" y="1868766"/>
                </a:lnTo>
                <a:lnTo>
                  <a:pt x="314134" y="1858581"/>
                </a:lnTo>
                <a:close/>
              </a:path>
              <a:path w="575944" h="1885314">
                <a:moveTo>
                  <a:pt x="314134" y="1596809"/>
                </a:moveTo>
                <a:lnTo>
                  <a:pt x="312077" y="1586623"/>
                </a:lnTo>
                <a:lnTo>
                  <a:pt x="306463" y="1578292"/>
                </a:lnTo>
                <a:lnTo>
                  <a:pt x="298145" y="1572691"/>
                </a:lnTo>
                <a:lnTo>
                  <a:pt x="287947" y="1570634"/>
                </a:lnTo>
                <a:lnTo>
                  <a:pt x="277761" y="1572691"/>
                </a:lnTo>
                <a:lnTo>
                  <a:pt x="269443" y="1578292"/>
                </a:lnTo>
                <a:lnTo>
                  <a:pt x="263829" y="1586623"/>
                </a:lnTo>
                <a:lnTo>
                  <a:pt x="261772" y="1596809"/>
                </a:lnTo>
                <a:lnTo>
                  <a:pt x="263829" y="1606994"/>
                </a:lnTo>
                <a:lnTo>
                  <a:pt x="269443" y="1615325"/>
                </a:lnTo>
                <a:lnTo>
                  <a:pt x="277761" y="1620926"/>
                </a:lnTo>
                <a:lnTo>
                  <a:pt x="287947" y="1622983"/>
                </a:lnTo>
                <a:lnTo>
                  <a:pt x="298145" y="1620926"/>
                </a:lnTo>
                <a:lnTo>
                  <a:pt x="306463" y="1615325"/>
                </a:lnTo>
                <a:lnTo>
                  <a:pt x="312077" y="1606994"/>
                </a:lnTo>
                <a:lnTo>
                  <a:pt x="314134" y="1596809"/>
                </a:lnTo>
                <a:close/>
              </a:path>
              <a:path w="575944" h="1885314">
                <a:moveTo>
                  <a:pt x="314134" y="1335036"/>
                </a:moveTo>
                <a:lnTo>
                  <a:pt x="312077" y="1324851"/>
                </a:lnTo>
                <a:lnTo>
                  <a:pt x="306463" y="1316520"/>
                </a:lnTo>
                <a:lnTo>
                  <a:pt x="298145" y="1310919"/>
                </a:lnTo>
                <a:lnTo>
                  <a:pt x="287947" y="1308862"/>
                </a:lnTo>
                <a:lnTo>
                  <a:pt x="277761" y="1310919"/>
                </a:lnTo>
                <a:lnTo>
                  <a:pt x="269443" y="1316520"/>
                </a:lnTo>
                <a:lnTo>
                  <a:pt x="263829" y="1324851"/>
                </a:lnTo>
                <a:lnTo>
                  <a:pt x="261772" y="1335036"/>
                </a:lnTo>
                <a:lnTo>
                  <a:pt x="263829" y="1345222"/>
                </a:lnTo>
                <a:lnTo>
                  <a:pt x="269443" y="1353553"/>
                </a:lnTo>
                <a:lnTo>
                  <a:pt x="277761" y="1359154"/>
                </a:lnTo>
                <a:lnTo>
                  <a:pt x="287947" y="1361211"/>
                </a:lnTo>
                <a:lnTo>
                  <a:pt x="298145" y="1359154"/>
                </a:lnTo>
                <a:lnTo>
                  <a:pt x="306463" y="1353553"/>
                </a:lnTo>
                <a:lnTo>
                  <a:pt x="312077" y="1345222"/>
                </a:lnTo>
                <a:lnTo>
                  <a:pt x="314134" y="1335036"/>
                </a:lnTo>
                <a:close/>
              </a:path>
              <a:path w="575944" h="1885314">
                <a:moveTo>
                  <a:pt x="314134" y="1073264"/>
                </a:moveTo>
                <a:lnTo>
                  <a:pt x="312077" y="1063078"/>
                </a:lnTo>
                <a:lnTo>
                  <a:pt x="306463" y="1054747"/>
                </a:lnTo>
                <a:lnTo>
                  <a:pt x="298145" y="1049147"/>
                </a:lnTo>
                <a:lnTo>
                  <a:pt x="287947" y="1047089"/>
                </a:lnTo>
                <a:lnTo>
                  <a:pt x="277761" y="1049147"/>
                </a:lnTo>
                <a:lnTo>
                  <a:pt x="269443" y="1054747"/>
                </a:lnTo>
                <a:lnTo>
                  <a:pt x="263829" y="1063078"/>
                </a:lnTo>
                <a:lnTo>
                  <a:pt x="261772" y="1073264"/>
                </a:lnTo>
                <a:lnTo>
                  <a:pt x="263829" y="1083449"/>
                </a:lnTo>
                <a:lnTo>
                  <a:pt x="269443" y="1091780"/>
                </a:lnTo>
                <a:lnTo>
                  <a:pt x="277761" y="1097381"/>
                </a:lnTo>
                <a:lnTo>
                  <a:pt x="287947" y="1099439"/>
                </a:lnTo>
                <a:lnTo>
                  <a:pt x="298145" y="1097381"/>
                </a:lnTo>
                <a:lnTo>
                  <a:pt x="306463" y="1091780"/>
                </a:lnTo>
                <a:lnTo>
                  <a:pt x="312077" y="1083449"/>
                </a:lnTo>
                <a:lnTo>
                  <a:pt x="314134" y="1073264"/>
                </a:lnTo>
                <a:close/>
              </a:path>
              <a:path w="575944" h="1885314">
                <a:moveTo>
                  <a:pt x="314134" y="811491"/>
                </a:moveTo>
                <a:lnTo>
                  <a:pt x="312077" y="801306"/>
                </a:lnTo>
                <a:lnTo>
                  <a:pt x="306463" y="792975"/>
                </a:lnTo>
                <a:lnTo>
                  <a:pt x="298145" y="787374"/>
                </a:lnTo>
                <a:lnTo>
                  <a:pt x="287947" y="785317"/>
                </a:lnTo>
                <a:lnTo>
                  <a:pt x="277761" y="787374"/>
                </a:lnTo>
                <a:lnTo>
                  <a:pt x="269443" y="792975"/>
                </a:lnTo>
                <a:lnTo>
                  <a:pt x="263829" y="801306"/>
                </a:lnTo>
                <a:lnTo>
                  <a:pt x="261772" y="811491"/>
                </a:lnTo>
                <a:lnTo>
                  <a:pt x="263829" y="821677"/>
                </a:lnTo>
                <a:lnTo>
                  <a:pt x="269443" y="830008"/>
                </a:lnTo>
                <a:lnTo>
                  <a:pt x="277761" y="835609"/>
                </a:lnTo>
                <a:lnTo>
                  <a:pt x="287947" y="837666"/>
                </a:lnTo>
                <a:lnTo>
                  <a:pt x="298145" y="835609"/>
                </a:lnTo>
                <a:lnTo>
                  <a:pt x="306463" y="830008"/>
                </a:lnTo>
                <a:lnTo>
                  <a:pt x="312077" y="821677"/>
                </a:lnTo>
                <a:lnTo>
                  <a:pt x="314134" y="811491"/>
                </a:lnTo>
                <a:close/>
              </a:path>
              <a:path w="575944" h="1885314">
                <a:moveTo>
                  <a:pt x="314134" y="549719"/>
                </a:moveTo>
                <a:lnTo>
                  <a:pt x="312077" y="539534"/>
                </a:lnTo>
                <a:lnTo>
                  <a:pt x="306463" y="531202"/>
                </a:lnTo>
                <a:lnTo>
                  <a:pt x="298145" y="525602"/>
                </a:lnTo>
                <a:lnTo>
                  <a:pt x="287947" y="523544"/>
                </a:lnTo>
                <a:lnTo>
                  <a:pt x="277761" y="525602"/>
                </a:lnTo>
                <a:lnTo>
                  <a:pt x="269443" y="531202"/>
                </a:lnTo>
                <a:lnTo>
                  <a:pt x="263829" y="539534"/>
                </a:lnTo>
                <a:lnTo>
                  <a:pt x="261772" y="549719"/>
                </a:lnTo>
                <a:lnTo>
                  <a:pt x="263829" y="559904"/>
                </a:lnTo>
                <a:lnTo>
                  <a:pt x="269443" y="568236"/>
                </a:lnTo>
                <a:lnTo>
                  <a:pt x="277761" y="573836"/>
                </a:lnTo>
                <a:lnTo>
                  <a:pt x="287947" y="575894"/>
                </a:lnTo>
                <a:lnTo>
                  <a:pt x="298145" y="573836"/>
                </a:lnTo>
                <a:lnTo>
                  <a:pt x="306463" y="568236"/>
                </a:lnTo>
                <a:lnTo>
                  <a:pt x="312077" y="559904"/>
                </a:lnTo>
                <a:lnTo>
                  <a:pt x="314134" y="549719"/>
                </a:lnTo>
                <a:close/>
              </a:path>
              <a:path w="575944" h="1885314">
                <a:moveTo>
                  <a:pt x="314134" y="287947"/>
                </a:moveTo>
                <a:lnTo>
                  <a:pt x="312077" y="277761"/>
                </a:lnTo>
                <a:lnTo>
                  <a:pt x="306463" y="269443"/>
                </a:lnTo>
                <a:lnTo>
                  <a:pt x="298145" y="263829"/>
                </a:lnTo>
                <a:lnTo>
                  <a:pt x="287947" y="261772"/>
                </a:lnTo>
                <a:lnTo>
                  <a:pt x="277761" y="263829"/>
                </a:lnTo>
                <a:lnTo>
                  <a:pt x="269443" y="269443"/>
                </a:lnTo>
                <a:lnTo>
                  <a:pt x="263829" y="277761"/>
                </a:lnTo>
                <a:lnTo>
                  <a:pt x="261772" y="287947"/>
                </a:lnTo>
                <a:lnTo>
                  <a:pt x="263829" y="298145"/>
                </a:lnTo>
                <a:lnTo>
                  <a:pt x="269443" y="306463"/>
                </a:lnTo>
                <a:lnTo>
                  <a:pt x="277761" y="312064"/>
                </a:lnTo>
                <a:lnTo>
                  <a:pt x="287947" y="314121"/>
                </a:lnTo>
                <a:lnTo>
                  <a:pt x="298145" y="312064"/>
                </a:lnTo>
                <a:lnTo>
                  <a:pt x="306463" y="306463"/>
                </a:lnTo>
                <a:lnTo>
                  <a:pt x="312077" y="298145"/>
                </a:lnTo>
                <a:lnTo>
                  <a:pt x="314134" y="287947"/>
                </a:lnTo>
                <a:close/>
              </a:path>
              <a:path w="575944" h="1885314">
                <a:moveTo>
                  <a:pt x="314134" y="26174"/>
                </a:moveTo>
                <a:lnTo>
                  <a:pt x="312077" y="15989"/>
                </a:lnTo>
                <a:lnTo>
                  <a:pt x="306463" y="7670"/>
                </a:lnTo>
                <a:lnTo>
                  <a:pt x="298145" y="2057"/>
                </a:lnTo>
                <a:lnTo>
                  <a:pt x="287947" y="0"/>
                </a:lnTo>
                <a:lnTo>
                  <a:pt x="277761" y="2057"/>
                </a:lnTo>
                <a:lnTo>
                  <a:pt x="269443" y="7670"/>
                </a:lnTo>
                <a:lnTo>
                  <a:pt x="263829" y="15989"/>
                </a:lnTo>
                <a:lnTo>
                  <a:pt x="261772" y="26174"/>
                </a:lnTo>
                <a:lnTo>
                  <a:pt x="263829" y="36372"/>
                </a:lnTo>
                <a:lnTo>
                  <a:pt x="269443" y="44691"/>
                </a:lnTo>
                <a:lnTo>
                  <a:pt x="277761" y="50292"/>
                </a:lnTo>
                <a:lnTo>
                  <a:pt x="287947" y="52349"/>
                </a:lnTo>
                <a:lnTo>
                  <a:pt x="298145" y="50292"/>
                </a:lnTo>
                <a:lnTo>
                  <a:pt x="306463" y="44691"/>
                </a:lnTo>
                <a:lnTo>
                  <a:pt x="312077" y="36372"/>
                </a:lnTo>
                <a:lnTo>
                  <a:pt x="314134" y="26174"/>
                </a:lnTo>
                <a:close/>
              </a:path>
              <a:path w="575944" h="1885314">
                <a:moveTo>
                  <a:pt x="575906" y="1858581"/>
                </a:moveTo>
                <a:lnTo>
                  <a:pt x="573849" y="1848396"/>
                </a:lnTo>
                <a:lnTo>
                  <a:pt x="568236" y="1840064"/>
                </a:lnTo>
                <a:lnTo>
                  <a:pt x="559917" y="1834464"/>
                </a:lnTo>
                <a:lnTo>
                  <a:pt x="549719" y="1832406"/>
                </a:lnTo>
                <a:lnTo>
                  <a:pt x="539534" y="1834464"/>
                </a:lnTo>
                <a:lnTo>
                  <a:pt x="531215" y="1840064"/>
                </a:lnTo>
                <a:lnTo>
                  <a:pt x="525602" y="1848396"/>
                </a:lnTo>
                <a:lnTo>
                  <a:pt x="523544" y="1858581"/>
                </a:lnTo>
                <a:lnTo>
                  <a:pt x="525602" y="1868766"/>
                </a:lnTo>
                <a:lnTo>
                  <a:pt x="531215" y="1877098"/>
                </a:lnTo>
                <a:lnTo>
                  <a:pt x="539534" y="1882698"/>
                </a:lnTo>
                <a:lnTo>
                  <a:pt x="549719" y="1884756"/>
                </a:lnTo>
                <a:lnTo>
                  <a:pt x="559917" y="1882698"/>
                </a:lnTo>
                <a:lnTo>
                  <a:pt x="568236" y="1877098"/>
                </a:lnTo>
                <a:lnTo>
                  <a:pt x="573849" y="1868766"/>
                </a:lnTo>
                <a:lnTo>
                  <a:pt x="575906" y="1858581"/>
                </a:lnTo>
                <a:close/>
              </a:path>
              <a:path w="575944" h="1885314">
                <a:moveTo>
                  <a:pt x="575906" y="1596809"/>
                </a:moveTo>
                <a:lnTo>
                  <a:pt x="573849" y="1586623"/>
                </a:lnTo>
                <a:lnTo>
                  <a:pt x="568236" y="1578292"/>
                </a:lnTo>
                <a:lnTo>
                  <a:pt x="559917" y="1572691"/>
                </a:lnTo>
                <a:lnTo>
                  <a:pt x="549719" y="1570634"/>
                </a:lnTo>
                <a:lnTo>
                  <a:pt x="539534" y="1572691"/>
                </a:lnTo>
                <a:lnTo>
                  <a:pt x="531215" y="1578292"/>
                </a:lnTo>
                <a:lnTo>
                  <a:pt x="525602" y="1586623"/>
                </a:lnTo>
                <a:lnTo>
                  <a:pt x="523544" y="1596809"/>
                </a:lnTo>
                <a:lnTo>
                  <a:pt x="525602" y="1606994"/>
                </a:lnTo>
                <a:lnTo>
                  <a:pt x="531215" y="1615325"/>
                </a:lnTo>
                <a:lnTo>
                  <a:pt x="539534" y="1620926"/>
                </a:lnTo>
                <a:lnTo>
                  <a:pt x="549719" y="1622983"/>
                </a:lnTo>
                <a:lnTo>
                  <a:pt x="559917" y="1620926"/>
                </a:lnTo>
                <a:lnTo>
                  <a:pt x="568236" y="1615325"/>
                </a:lnTo>
                <a:lnTo>
                  <a:pt x="573849" y="1606994"/>
                </a:lnTo>
                <a:lnTo>
                  <a:pt x="575906" y="1596809"/>
                </a:lnTo>
                <a:close/>
              </a:path>
              <a:path w="575944" h="1885314">
                <a:moveTo>
                  <a:pt x="575906" y="1335036"/>
                </a:moveTo>
                <a:lnTo>
                  <a:pt x="573849" y="1324851"/>
                </a:lnTo>
                <a:lnTo>
                  <a:pt x="568236" y="1316520"/>
                </a:lnTo>
                <a:lnTo>
                  <a:pt x="559917" y="1310919"/>
                </a:lnTo>
                <a:lnTo>
                  <a:pt x="549719" y="1308862"/>
                </a:lnTo>
                <a:lnTo>
                  <a:pt x="539534" y="1310919"/>
                </a:lnTo>
                <a:lnTo>
                  <a:pt x="531215" y="1316520"/>
                </a:lnTo>
                <a:lnTo>
                  <a:pt x="525602" y="1324851"/>
                </a:lnTo>
                <a:lnTo>
                  <a:pt x="523544" y="1335036"/>
                </a:lnTo>
                <a:lnTo>
                  <a:pt x="525602" y="1345222"/>
                </a:lnTo>
                <a:lnTo>
                  <a:pt x="531215" y="1353553"/>
                </a:lnTo>
                <a:lnTo>
                  <a:pt x="539534" y="1359154"/>
                </a:lnTo>
                <a:lnTo>
                  <a:pt x="549719" y="1361211"/>
                </a:lnTo>
                <a:lnTo>
                  <a:pt x="559917" y="1359154"/>
                </a:lnTo>
                <a:lnTo>
                  <a:pt x="568236" y="1353553"/>
                </a:lnTo>
                <a:lnTo>
                  <a:pt x="573849" y="1345222"/>
                </a:lnTo>
                <a:lnTo>
                  <a:pt x="575906" y="1335036"/>
                </a:lnTo>
                <a:close/>
              </a:path>
              <a:path w="575944" h="1885314">
                <a:moveTo>
                  <a:pt x="575906" y="1073264"/>
                </a:moveTo>
                <a:lnTo>
                  <a:pt x="573849" y="1063078"/>
                </a:lnTo>
                <a:lnTo>
                  <a:pt x="568236" y="1054747"/>
                </a:lnTo>
                <a:lnTo>
                  <a:pt x="559917" y="1049147"/>
                </a:lnTo>
                <a:lnTo>
                  <a:pt x="549719" y="1047089"/>
                </a:lnTo>
                <a:lnTo>
                  <a:pt x="539534" y="1049147"/>
                </a:lnTo>
                <a:lnTo>
                  <a:pt x="531215" y="1054747"/>
                </a:lnTo>
                <a:lnTo>
                  <a:pt x="525602" y="1063078"/>
                </a:lnTo>
                <a:lnTo>
                  <a:pt x="523544" y="1073264"/>
                </a:lnTo>
                <a:lnTo>
                  <a:pt x="525602" y="1083449"/>
                </a:lnTo>
                <a:lnTo>
                  <a:pt x="531215" y="1091780"/>
                </a:lnTo>
                <a:lnTo>
                  <a:pt x="539534" y="1097381"/>
                </a:lnTo>
                <a:lnTo>
                  <a:pt x="549719" y="1099439"/>
                </a:lnTo>
                <a:lnTo>
                  <a:pt x="559917" y="1097381"/>
                </a:lnTo>
                <a:lnTo>
                  <a:pt x="568236" y="1091780"/>
                </a:lnTo>
                <a:lnTo>
                  <a:pt x="573849" y="1083449"/>
                </a:lnTo>
                <a:lnTo>
                  <a:pt x="575906" y="1073264"/>
                </a:lnTo>
                <a:close/>
              </a:path>
              <a:path w="575944" h="1885314">
                <a:moveTo>
                  <a:pt x="575906" y="811491"/>
                </a:moveTo>
                <a:lnTo>
                  <a:pt x="573849" y="801306"/>
                </a:lnTo>
                <a:lnTo>
                  <a:pt x="568236" y="792975"/>
                </a:lnTo>
                <a:lnTo>
                  <a:pt x="559917" y="787374"/>
                </a:lnTo>
                <a:lnTo>
                  <a:pt x="549719" y="785317"/>
                </a:lnTo>
                <a:lnTo>
                  <a:pt x="539534" y="787374"/>
                </a:lnTo>
                <a:lnTo>
                  <a:pt x="531215" y="792975"/>
                </a:lnTo>
                <a:lnTo>
                  <a:pt x="525602" y="801306"/>
                </a:lnTo>
                <a:lnTo>
                  <a:pt x="523544" y="811491"/>
                </a:lnTo>
                <a:lnTo>
                  <a:pt x="525602" y="821677"/>
                </a:lnTo>
                <a:lnTo>
                  <a:pt x="531215" y="830008"/>
                </a:lnTo>
                <a:lnTo>
                  <a:pt x="539534" y="835609"/>
                </a:lnTo>
                <a:lnTo>
                  <a:pt x="549719" y="837666"/>
                </a:lnTo>
                <a:lnTo>
                  <a:pt x="559917" y="835609"/>
                </a:lnTo>
                <a:lnTo>
                  <a:pt x="568236" y="830008"/>
                </a:lnTo>
                <a:lnTo>
                  <a:pt x="573849" y="821677"/>
                </a:lnTo>
                <a:lnTo>
                  <a:pt x="575906" y="811491"/>
                </a:lnTo>
                <a:close/>
              </a:path>
              <a:path w="575944" h="1885314">
                <a:moveTo>
                  <a:pt x="575906" y="549719"/>
                </a:moveTo>
                <a:lnTo>
                  <a:pt x="573849" y="539534"/>
                </a:lnTo>
                <a:lnTo>
                  <a:pt x="568236" y="531202"/>
                </a:lnTo>
                <a:lnTo>
                  <a:pt x="559917" y="525602"/>
                </a:lnTo>
                <a:lnTo>
                  <a:pt x="549719" y="523544"/>
                </a:lnTo>
                <a:lnTo>
                  <a:pt x="539534" y="525602"/>
                </a:lnTo>
                <a:lnTo>
                  <a:pt x="531215" y="531202"/>
                </a:lnTo>
                <a:lnTo>
                  <a:pt x="525602" y="539534"/>
                </a:lnTo>
                <a:lnTo>
                  <a:pt x="523544" y="549719"/>
                </a:lnTo>
                <a:lnTo>
                  <a:pt x="525602" y="559904"/>
                </a:lnTo>
                <a:lnTo>
                  <a:pt x="531215" y="568236"/>
                </a:lnTo>
                <a:lnTo>
                  <a:pt x="539534" y="573836"/>
                </a:lnTo>
                <a:lnTo>
                  <a:pt x="549719" y="575894"/>
                </a:lnTo>
                <a:lnTo>
                  <a:pt x="559917" y="573836"/>
                </a:lnTo>
                <a:lnTo>
                  <a:pt x="568236" y="568236"/>
                </a:lnTo>
                <a:lnTo>
                  <a:pt x="573849" y="559904"/>
                </a:lnTo>
                <a:lnTo>
                  <a:pt x="575906" y="549719"/>
                </a:lnTo>
                <a:close/>
              </a:path>
              <a:path w="575944" h="1885314">
                <a:moveTo>
                  <a:pt x="575906" y="287947"/>
                </a:moveTo>
                <a:lnTo>
                  <a:pt x="573849" y="277761"/>
                </a:lnTo>
                <a:lnTo>
                  <a:pt x="568236" y="269443"/>
                </a:lnTo>
                <a:lnTo>
                  <a:pt x="559917" y="263829"/>
                </a:lnTo>
                <a:lnTo>
                  <a:pt x="549719" y="261772"/>
                </a:lnTo>
                <a:lnTo>
                  <a:pt x="539534" y="263829"/>
                </a:lnTo>
                <a:lnTo>
                  <a:pt x="531215" y="269443"/>
                </a:lnTo>
                <a:lnTo>
                  <a:pt x="525602" y="277761"/>
                </a:lnTo>
                <a:lnTo>
                  <a:pt x="523544" y="287947"/>
                </a:lnTo>
                <a:lnTo>
                  <a:pt x="525602" y="298145"/>
                </a:lnTo>
                <a:lnTo>
                  <a:pt x="531215" y="306463"/>
                </a:lnTo>
                <a:lnTo>
                  <a:pt x="539534" y="312064"/>
                </a:lnTo>
                <a:lnTo>
                  <a:pt x="549719" y="314121"/>
                </a:lnTo>
                <a:lnTo>
                  <a:pt x="559917" y="312064"/>
                </a:lnTo>
                <a:lnTo>
                  <a:pt x="568236" y="306463"/>
                </a:lnTo>
                <a:lnTo>
                  <a:pt x="573849" y="298145"/>
                </a:lnTo>
                <a:lnTo>
                  <a:pt x="575906" y="287947"/>
                </a:lnTo>
                <a:close/>
              </a:path>
              <a:path w="575944" h="1885314">
                <a:moveTo>
                  <a:pt x="575906" y="26174"/>
                </a:moveTo>
                <a:lnTo>
                  <a:pt x="573849" y="15989"/>
                </a:lnTo>
                <a:lnTo>
                  <a:pt x="568236" y="7670"/>
                </a:lnTo>
                <a:lnTo>
                  <a:pt x="559917" y="2057"/>
                </a:lnTo>
                <a:lnTo>
                  <a:pt x="549719" y="0"/>
                </a:lnTo>
                <a:lnTo>
                  <a:pt x="539534" y="2057"/>
                </a:lnTo>
                <a:lnTo>
                  <a:pt x="531215" y="7670"/>
                </a:lnTo>
                <a:lnTo>
                  <a:pt x="525602" y="15989"/>
                </a:lnTo>
                <a:lnTo>
                  <a:pt x="523544" y="26174"/>
                </a:lnTo>
                <a:lnTo>
                  <a:pt x="525602" y="36372"/>
                </a:lnTo>
                <a:lnTo>
                  <a:pt x="531215" y="44691"/>
                </a:lnTo>
                <a:lnTo>
                  <a:pt x="539534" y="50292"/>
                </a:lnTo>
                <a:lnTo>
                  <a:pt x="549719" y="52349"/>
                </a:lnTo>
                <a:lnTo>
                  <a:pt x="559917" y="50292"/>
                </a:lnTo>
                <a:lnTo>
                  <a:pt x="568236" y="44691"/>
                </a:lnTo>
                <a:lnTo>
                  <a:pt x="573849" y="36372"/>
                </a:lnTo>
                <a:lnTo>
                  <a:pt x="575906" y="26174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B6D5306F-25FD-E169-9AB6-FC0D9659C50D}"/>
              </a:ext>
            </a:extLst>
          </p:cNvPr>
          <p:cNvGrpSpPr/>
          <p:nvPr/>
        </p:nvGrpSpPr>
        <p:grpSpPr>
          <a:xfrm>
            <a:off x="15363630" y="607147"/>
            <a:ext cx="3692902" cy="942909"/>
            <a:chOff x="15364003" y="1047088"/>
            <a:chExt cx="3693160" cy="94297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944B660-C5F0-C4F8-6A27-710E89BFEBB4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560E299-9A21-D6DC-0794-A58EB288C4F0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</p:grpSp>
      <p:sp>
        <p:nvSpPr>
          <p:cNvPr id="18" name="object 73">
            <a:extLst>
              <a:ext uri="{FF2B5EF4-FFF2-40B4-BE49-F238E27FC236}">
                <a16:creationId xmlns:a16="http://schemas.microsoft.com/office/drawing/2014/main" id="{F38BCEA9-BD82-D039-62F7-5BCFD0C4E1C0}"/>
              </a:ext>
            </a:extLst>
          </p:cNvPr>
          <p:cNvSpPr/>
          <p:nvPr/>
        </p:nvSpPr>
        <p:spPr>
          <a:xfrm>
            <a:off x="706" y="11151107"/>
            <a:ext cx="20102688" cy="157469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A5CCEF9-F1CC-51B8-6651-E085C827A4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12</a:t>
            </a:fld>
            <a:endParaRPr lang="pt-BR"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C82EFEDA-FE4E-0BA8-52A5-B35EA59E5277}"/>
              </a:ext>
            </a:extLst>
          </p:cNvPr>
          <p:cNvSpPr txBox="1">
            <a:spLocks/>
          </p:cNvSpPr>
          <p:nvPr/>
        </p:nvSpPr>
        <p:spPr>
          <a:xfrm>
            <a:off x="1509664" y="633933"/>
            <a:ext cx="13644715" cy="847923"/>
          </a:xfrm>
          <a:prstGeom prst="rect">
            <a:avLst/>
          </a:prstGeom>
        </p:spPr>
        <p:txBody>
          <a:bodyPr vert="horz" wrap="square" lIns="0" tIns="12064" rIns="0" bIns="0" rtlCol="0" anchor="t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lvl="1" algn="just">
              <a:lnSpc>
                <a:spcPts val="7000"/>
              </a:lnSpc>
            </a:pPr>
            <a:r>
              <a:rPr lang="pt-BR" sz="4800" b="1" dirty="0">
                <a:cs typeface="Calibri"/>
              </a:rPr>
              <a:t>Atividade 3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E675DAE-AF6D-5C3A-458A-9CFD4821EF04}"/>
              </a:ext>
            </a:extLst>
          </p:cNvPr>
          <p:cNvSpPr txBox="1"/>
          <p:nvPr/>
        </p:nvSpPr>
        <p:spPr>
          <a:xfrm>
            <a:off x="1041370" y="1806047"/>
            <a:ext cx="18008809" cy="7277632"/>
          </a:xfrm>
          <a:prstGeom prst="rect">
            <a:avLst/>
          </a:prstGeom>
          <a:noFill/>
          <a:ln w="76200">
            <a:solidFill>
              <a:srgbClr val="C1272C"/>
            </a:solidFill>
          </a:ln>
        </p:spPr>
        <p:txBody>
          <a:bodyPr wrap="square" lIns="91440" tIns="45720" rIns="91440" bIns="45720" numCol="1" rtlCol="0" anchor="t">
            <a:noAutofit/>
          </a:bodyPr>
          <a:lstStyle/>
          <a:p>
            <a:pPr lvl="1" algn="just">
              <a:lnSpc>
                <a:spcPts val="7000"/>
              </a:lnSpc>
            </a:pPr>
            <a:r>
              <a:rPr lang="pt-BR" sz="5000" dirty="0">
                <a:ea typeface="+mn-lt"/>
                <a:cs typeface="+mn-lt"/>
              </a:rPr>
              <a:t>Você foi contratado para desenvolver um sistema de gestão de biblioteca universitária. O sistema será utilizado por estudantes, professores e funcionários para acessar o catálogo de livros, realizar empréstimos, renovar prazos e gerenciar reservas de materiais. A rede de bibliotecas busca modernizar seus serviços, oferecendo aos usuários uma plataforma digital que simplifique o acesso aos recursos bibliográficos, promovendo eficiência e facilitando a pesquisa acadêmica.</a:t>
            </a: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7AEF807-D936-6577-BF32-C8C8A0631C2C}"/>
              </a:ext>
            </a:extLst>
          </p:cNvPr>
          <p:cNvSpPr txBox="1"/>
          <p:nvPr/>
        </p:nvSpPr>
        <p:spPr>
          <a:xfrm>
            <a:off x="1041370" y="9205896"/>
            <a:ext cx="18008809" cy="1885182"/>
          </a:xfrm>
          <a:prstGeom prst="rect">
            <a:avLst/>
          </a:prstGeom>
          <a:noFill/>
          <a:ln w="76200">
            <a:solidFill>
              <a:srgbClr val="C1272C"/>
            </a:solidFill>
          </a:ln>
        </p:spPr>
        <p:txBody>
          <a:bodyPr wrap="square" lIns="91440" tIns="45720" rIns="91440" bIns="45720" numCol="1" rtlCol="0" anchor="t">
            <a:noAutofit/>
          </a:bodyPr>
          <a:lstStyle/>
          <a:p>
            <a:pPr lvl="1" algn="just">
              <a:lnSpc>
                <a:spcPts val="7000"/>
              </a:lnSpc>
            </a:pPr>
            <a:r>
              <a:rPr lang="pt-BR" sz="5000" dirty="0">
                <a:ea typeface="+mn-lt"/>
                <a:cs typeface="+mn-lt"/>
              </a:rPr>
              <a:t>Com base neste contexto crie ao menos 2 regras de negócio atreladas ao empréstimo de livros.</a:t>
            </a: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501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556"/>
            <a:chOff x="0" y="0"/>
            <a:chExt cx="20104100" cy="11308556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12068" y="4985450"/>
              <a:ext cx="5242560" cy="1337945"/>
            </a:xfrm>
            <a:custGeom>
              <a:avLst/>
              <a:gdLst/>
              <a:ahLst/>
              <a:cxnLst/>
              <a:rect l="l" t="t" r="r" b="b"/>
              <a:pathLst>
                <a:path w="5242559" h="1337945">
                  <a:moveTo>
                    <a:pt x="5242028" y="0"/>
                  </a:moveTo>
                  <a:lnTo>
                    <a:pt x="0" y="0"/>
                  </a:lnTo>
                  <a:lnTo>
                    <a:pt x="0" y="1337655"/>
                  </a:lnTo>
                  <a:lnTo>
                    <a:pt x="5242028" y="1337655"/>
                  </a:lnTo>
                  <a:lnTo>
                    <a:pt x="5242028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1983" y="5156523"/>
              <a:ext cx="5242560" cy="993775"/>
            </a:xfrm>
            <a:custGeom>
              <a:avLst/>
              <a:gdLst/>
              <a:ahLst/>
              <a:cxnLst/>
              <a:rect l="l" t="t" r="r" b="b"/>
              <a:pathLst>
                <a:path w="5242559" h="993775">
                  <a:moveTo>
                    <a:pt x="281571" y="938250"/>
                  </a:moveTo>
                  <a:lnTo>
                    <a:pt x="0" y="938250"/>
                  </a:lnTo>
                  <a:lnTo>
                    <a:pt x="0" y="973455"/>
                  </a:lnTo>
                  <a:lnTo>
                    <a:pt x="281571" y="973455"/>
                  </a:lnTo>
                  <a:lnTo>
                    <a:pt x="281571" y="938250"/>
                  </a:lnTo>
                  <a:close/>
                </a:path>
                <a:path w="5242559" h="993775">
                  <a:moveTo>
                    <a:pt x="281571" y="712901"/>
                  </a:moveTo>
                  <a:lnTo>
                    <a:pt x="0" y="712901"/>
                  </a:lnTo>
                  <a:lnTo>
                    <a:pt x="0" y="748106"/>
                  </a:lnTo>
                  <a:lnTo>
                    <a:pt x="281571" y="748106"/>
                  </a:lnTo>
                  <a:lnTo>
                    <a:pt x="281571" y="712901"/>
                  </a:lnTo>
                  <a:close/>
                </a:path>
                <a:path w="5242559" h="993775">
                  <a:moveTo>
                    <a:pt x="281571" y="479120"/>
                  </a:moveTo>
                  <a:lnTo>
                    <a:pt x="0" y="479120"/>
                  </a:lnTo>
                  <a:lnTo>
                    <a:pt x="0" y="514324"/>
                  </a:lnTo>
                  <a:lnTo>
                    <a:pt x="281571" y="514324"/>
                  </a:lnTo>
                  <a:lnTo>
                    <a:pt x="281571" y="479120"/>
                  </a:lnTo>
                  <a:close/>
                </a:path>
                <a:path w="5242559" h="993775">
                  <a:moveTo>
                    <a:pt x="281571" y="248475"/>
                  </a:moveTo>
                  <a:lnTo>
                    <a:pt x="0" y="248475"/>
                  </a:lnTo>
                  <a:lnTo>
                    <a:pt x="0" y="283730"/>
                  </a:lnTo>
                  <a:lnTo>
                    <a:pt x="281571" y="283730"/>
                  </a:lnTo>
                  <a:lnTo>
                    <a:pt x="281571" y="248475"/>
                  </a:lnTo>
                  <a:close/>
                </a:path>
                <a:path w="5242559" h="993775">
                  <a:moveTo>
                    <a:pt x="281571" y="23812"/>
                  </a:moveTo>
                  <a:lnTo>
                    <a:pt x="0" y="23812"/>
                  </a:lnTo>
                  <a:lnTo>
                    <a:pt x="0" y="59016"/>
                  </a:lnTo>
                  <a:lnTo>
                    <a:pt x="281571" y="59016"/>
                  </a:lnTo>
                  <a:lnTo>
                    <a:pt x="281571" y="23812"/>
                  </a:lnTo>
                  <a:close/>
                </a:path>
                <a:path w="5242559" h="993775">
                  <a:moveTo>
                    <a:pt x="1289888" y="204787"/>
                  </a:moveTo>
                  <a:lnTo>
                    <a:pt x="1287195" y="184924"/>
                  </a:lnTo>
                  <a:lnTo>
                    <a:pt x="1284528" y="165150"/>
                  </a:lnTo>
                  <a:lnTo>
                    <a:pt x="1272222" y="130467"/>
                  </a:lnTo>
                  <a:lnTo>
                    <a:pt x="1229385" y="74917"/>
                  </a:lnTo>
                  <a:lnTo>
                    <a:pt x="1166685" y="36169"/>
                  </a:lnTo>
                  <a:lnTo>
                    <a:pt x="1129525" y="22491"/>
                  </a:lnTo>
                  <a:lnTo>
                    <a:pt x="1089393" y="12280"/>
                  </a:lnTo>
                  <a:lnTo>
                    <a:pt x="1046924" y="5295"/>
                  </a:lnTo>
                  <a:lnTo>
                    <a:pt x="1002792" y="1282"/>
                  </a:lnTo>
                  <a:lnTo>
                    <a:pt x="957656" y="0"/>
                  </a:lnTo>
                  <a:lnTo>
                    <a:pt x="911479" y="1143"/>
                  </a:lnTo>
                  <a:lnTo>
                    <a:pt x="865327" y="4775"/>
                  </a:lnTo>
                  <a:lnTo>
                    <a:pt x="819670" y="11163"/>
                  </a:lnTo>
                  <a:lnTo>
                    <a:pt x="774928" y="20586"/>
                  </a:lnTo>
                  <a:lnTo>
                    <a:pt x="731558" y="33324"/>
                  </a:lnTo>
                  <a:lnTo>
                    <a:pt x="690016" y="49669"/>
                  </a:lnTo>
                  <a:lnTo>
                    <a:pt x="650760" y="69875"/>
                  </a:lnTo>
                  <a:lnTo>
                    <a:pt x="614222" y="94221"/>
                  </a:lnTo>
                  <a:lnTo>
                    <a:pt x="580872" y="123012"/>
                  </a:lnTo>
                  <a:lnTo>
                    <a:pt x="551141" y="156489"/>
                  </a:lnTo>
                  <a:lnTo>
                    <a:pt x="525487" y="194970"/>
                  </a:lnTo>
                  <a:lnTo>
                    <a:pt x="504355" y="238696"/>
                  </a:lnTo>
                  <a:lnTo>
                    <a:pt x="488200" y="287972"/>
                  </a:lnTo>
                  <a:lnTo>
                    <a:pt x="481558" y="338035"/>
                  </a:lnTo>
                  <a:lnTo>
                    <a:pt x="483577" y="384644"/>
                  </a:lnTo>
                  <a:lnTo>
                    <a:pt x="494474" y="427012"/>
                  </a:lnTo>
                  <a:lnTo>
                    <a:pt x="514477" y="464312"/>
                  </a:lnTo>
                  <a:lnTo>
                    <a:pt x="543801" y="495744"/>
                  </a:lnTo>
                  <a:lnTo>
                    <a:pt x="582663" y="520509"/>
                  </a:lnTo>
                  <a:lnTo>
                    <a:pt x="634098" y="542620"/>
                  </a:lnTo>
                  <a:lnTo>
                    <a:pt x="685101" y="560095"/>
                  </a:lnTo>
                  <a:lnTo>
                    <a:pt x="734580" y="574154"/>
                  </a:lnTo>
                  <a:lnTo>
                    <a:pt x="824623" y="597027"/>
                  </a:lnTo>
                  <a:lnTo>
                    <a:pt x="863003" y="608342"/>
                  </a:lnTo>
                  <a:lnTo>
                    <a:pt x="895477" y="621220"/>
                  </a:lnTo>
                  <a:lnTo>
                    <a:pt x="920978" y="636917"/>
                  </a:lnTo>
                  <a:lnTo>
                    <a:pt x="938403" y="656678"/>
                  </a:lnTo>
                  <a:lnTo>
                    <a:pt x="946658" y="681748"/>
                  </a:lnTo>
                  <a:lnTo>
                    <a:pt x="944651" y="713359"/>
                  </a:lnTo>
                  <a:lnTo>
                    <a:pt x="922705" y="754976"/>
                  </a:lnTo>
                  <a:lnTo>
                    <a:pt x="882992" y="784707"/>
                  </a:lnTo>
                  <a:lnTo>
                    <a:pt x="834351" y="802538"/>
                  </a:lnTo>
                  <a:lnTo>
                    <a:pt x="785672" y="808482"/>
                  </a:lnTo>
                  <a:lnTo>
                    <a:pt x="733640" y="802678"/>
                  </a:lnTo>
                  <a:lnTo>
                    <a:pt x="692861" y="785520"/>
                  </a:lnTo>
                  <a:lnTo>
                    <a:pt x="665060" y="757402"/>
                  </a:lnTo>
                  <a:lnTo>
                    <a:pt x="651979" y="718680"/>
                  </a:lnTo>
                  <a:lnTo>
                    <a:pt x="655332" y="669772"/>
                  </a:lnTo>
                  <a:lnTo>
                    <a:pt x="391109" y="669772"/>
                  </a:lnTo>
                  <a:lnTo>
                    <a:pt x="383362" y="726135"/>
                  </a:lnTo>
                  <a:lnTo>
                    <a:pt x="383374" y="775970"/>
                  </a:lnTo>
                  <a:lnTo>
                    <a:pt x="390588" y="819632"/>
                  </a:lnTo>
                  <a:lnTo>
                    <a:pt x="404507" y="857453"/>
                  </a:lnTo>
                  <a:lnTo>
                    <a:pt x="450291" y="917028"/>
                  </a:lnTo>
                  <a:lnTo>
                    <a:pt x="481114" y="939482"/>
                  </a:lnTo>
                  <a:lnTo>
                    <a:pt x="516521" y="957503"/>
                  </a:lnTo>
                  <a:lnTo>
                    <a:pt x="555980" y="971473"/>
                  </a:lnTo>
                  <a:lnTo>
                    <a:pt x="598970" y="981722"/>
                  </a:lnTo>
                  <a:lnTo>
                    <a:pt x="644969" y="988606"/>
                  </a:lnTo>
                  <a:lnTo>
                    <a:pt x="693445" y="992466"/>
                  </a:lnTo>
                  <a:lnTo>
                    <a:pt x="743877" y="993686"/>
                  </a:lnTo>
                  <a:lnTo>
                    <a:pt x="794664" y="991984"/>
                  </a:lnTo>
                  <a:lnTo>
                    <a:pt x="844905" y="986878"/>
                  </a:lnTo>
                  <a:lnTo>
                    <a:pt x="894105" y="978331"/>
                  </a:lnTo>
                  <a:lnTo>
                    <a:pt x="941819" y="966304"/>
                  </a:lnTo>
                  <a:lnTo>
                    <a:pt x="987564" y="950798"/>
                  </a:lnTo>
                  <a:lnTo>
                    <a:pt x="1030846" y="931760"/>
                  </a:lnTo>
                  <a:lnTo>
                    <a:pt x="1071219" y="909167"/>
                  </a:lnTo>
                  <a:lnTo>
                    <a:pt x="1108189" y="883005"/>
                  </a:lnTo>
                  <a:lnTo>
                    <a:pt x="1141298" y="853224"/>
                  </a:lnTo>
                  <a:lnTo>
                    <a:pt x="1170063" y="819823"/>
                  </a:lnTo>
                  <a:lnTo>
                    <a:pt x="1194015" y="782751"/>
                  </a:lnTo>
                  <a:lnTo>
                    <a:pt x="1212672" y="741984"/>
                  </a:lnTo>
                  <a:lnTo>
                    <a:pt x="1225575" y="697509"/>
                  </a:lnTo>
                  <a:lnTo>
                    <a:pt x="1233309" y="642226"/>
                  </a:lnTo>
                  <a:lnTo>
                    <a:pt x="1231950" y="594804"/>
                  </a:lnTo>
                  <a:lnTo>
                    <a:pt x="1222514" y="554507"/>
                  </a:lnTo>
                  <a:lnTo>
                    <a:pt x="1183284" y="492379"/>
                  </a:lnTo>
                  <a:lnTo>
                    <a:pt x="1123530" y="449999"/>
                  </a:lnTo>
                  <a:lnTo>
                    <a:pt x="1088415" y="434390"/>
                  </a:lnTo>
                  <a:lnTo>
                    <a:pt x="1051115" y="421538"/>
                  </a:lnTo>
                  <a:lnTo>
                    <a:pt x="1012647" y="410718"/>
                  </a:lnTo>
                  <a:lnTo>
                    <a:pt x="936078" y="392214"/>
                  </a:lnTo>
                  <a:lnTo>
                    <a:pt x="899960" y="383082"/>
                  </a:lnTo>
                  <a:lnTo>
                    <a:pt x="849528" y="367804"/>
                  </a:lnTo>
                  <a:lnTo>
                    <a:pt x="804138" y="346938"/>
                  </a:lnTo>
                  <a:lnTo>
                    <a:pt x="773887" y="316407"/>
                  </a:lnTo>
                  <a:lnTo>
                    <a:pt x="768934" y="272110"/>
                  </a:lnTo>
                  <a:lnTo>
                    <a:pt x="785317" y="238429"/>
                  </a:lnTo>
                  <a:lnTo>
                    <a:pt x="816013" y="210680"/>
                  </a:lnTo>
                  <a:lnTo>
                    <a:pt x="856195" y="191858"/>
                  </a:lnTo>
                  <a:lnTo>
                    <a:pt x="901052" y="184924"/>
                  </a:lnTo>
                  <a:lnTo>
                    <a:pt x="932332" y="186893"/>
                  </a:lnTo>
                  <a:lnTo>
                    <a:pt x="980084" y="202222"/>
                  </a:lnTo>
                  <a:lnTo>
                    <a:pt x="1008494" y="231711"/>
                  </a:lnTo>
                  <a:lnTo>
                    <a:pt x="1016889" y="273837"/>
                  </a:lnTo>
                  <a:lnTo>
                    <a:pt x="1012901" y="299847"/>
                  </a:lnTo>
                  <a:lnTo>
                    <a:pt x="1277099" y="299847"/>
                  </a:lnTo>
                  <a:lnTo>
                    <a:pt x="1287627" y="249605"/>
                  </a:lnTo>
                  <a:lnTo>
                    <a:pt x="1289888" y="204787"/>
                  </a:lnTo>
                  <a:close/>
                </a:path>
                <a:path w="5242559" h="993775">
                  <a:moveTo>
                    <a:pt x="2244153" y="19761"/>
                  </a:moveTo>
                  <a:lnTo>
                    <a:pt x="1517561" y="19761"/>
                  </a:lnTo>
                  <a:lnTo>
                    <a:pt x="1314792" y="973645"/>
                  </a:lnTo>
                  <a:lnTo>
                    <a:pt x="2041398" y="973645"/>
                  </a:lnTo>
                  <a:lnTo>
                    <a:pt x="2080793" y="788670"/>
                  </a:lnTo>
                  <a:lnTo>
                    <a:pt x="1618399" y="788670"/>
                  </a:lnTo>
                  <a:lnTo>
                    <a:pt x="1661350" y="586536"/>
                  </a:lnTo>
                  <a:lnTo>
                    <a:pt x="2086737" y="586536"/>
                  </a:lnTo>
                  <a:lnTo>
                    <a:pt x="2125903" y="401612"/>
                  </a:lnTo>
                  <a:lnTo>
                    <a:pt x="1700504" y="401612"/>
                  </a:lnTo>
                  <a:lnTo>
                    <a:pt x="1742351" y="204736"/>
                  </a:lnTo>
                  <a:lnTo>
                    <a:pt x="2204758" y="204736"/>
                  </a:lnTo>
                  <a:lnTo>
                    <a:pt x="2244153" y="19761"/>
                  </a:lnTo>
                  <a:close/>
                </a:path>
                <a:path w="5242559" h="993775">
                  <a:moveTo>
                    <a:pt x="3323475" y="19761"/>
                  </a:moveTo>
                  <a:lnTo>
                    <a:pt x="3085681" y="19761"/>
                  </a:lnTo>
                  <a:lnTo>
                    <a:pt x="2935084" y="727875"/>
                  </a:lnTo>
                  <a:lnTo>
                    <a:pt x="2931998" y="730554"/>
                  </a:lnTo>
                  <a:lnTo>
                    <a:pt x="2816326" y="243078"/>
                  </a:lnTo>
                  <a:lnTo>
                    <a:pt x="2763329" y="19761"/>
                  </a:lnTo>
                  <a:lnTo>
                    <a:pt x="2393416" y="19761"/>
                  </a:lnTo>
                  <a:lnTo>
                    <a:pt x="2190648" y="973645"/>
                  </a:lnTo>
                  <a:lnTo>
                    <a:pt x="2428443" y="973645"/>
                  </a:lnTo>
                  <a:lnTo>
                    <a:pt x="2583700" y="243078"/>
                  </a:lnTo>
                  <a:lnTo>
                    <a:pt x="2586329" y="243078"/>
                  </a:lnTo>
                  <a:lnTo>
                    <a:pt x="2754757" y="973645"/>
                  </a:lnTo>
                  <a:lnTo>
                    <a:pt x="3120707" y="973645"/>
                  </a:lnTo>
                  <a:lnTo>
                    <a:pt x="3172383" y="730554"/>
                  </a:lnTo>
                  <a:lnTo>
                    <a:pt x="3323475" y="19761"/>
                  </a:lnTo>
                  <a:close/>
                </a:path>
                <a:path w="5242559" h="993775">
                  <a:moveTo>
                    <a:pt x="4293857" y="973645"/>
                  </a:moveTo>
                  <a:lnTo>
                    <a:pt x="4259923" y="787361"/>
                  </a:lnTo>
                  <a:lnTo>
                    <a:pt x="4226242" y="602399"/>
                  </a:lnTo>
                  <a:lnTo>
                    <a:pt x="4154043" y="206019"/>
                  </a:lnTo>
                  <a:lnTo>
                    <a:pt x="4120121" y="19761"/>
                  </a:lnTo>
                  <a:lnTo>
                    <a:pt x="3945966" y="19761"/>
                  </a:lnTo>
                  <a:lnTo>
                    <a:pt x="3945966" y="602399"/>
                  </a:lnTo>
                  <a:lnTo>
                    <a:pt x="3690988" y="602399"/>
                  </a:lnTo>
                  <a:lnTo>
                    <a:pt x="3904780" y="206019"/>
                  </a:lnTo>
                  <a:lnTo>
                    <a:pt x="3908729" y="206019"/>
                  </a:lnTo>
                  <a:lnTo>
                    <a:pt x="3945966" y="602399"/>
                  </a:lnTo>
                  <a:lnTo>
                    <a:pt x="3945966" y="19761"/>
                  </a:lnTo>
                  <a:lnTo>
                    <a:pt x="3797770" y="19761"/>
                  </a:lnTo>
                  <a:lnTo>
                    <a:pt x="3218446" y="973645"/>
                  </a:lnTo>
                  <a:lnTo>
                    <a:pt x="3482695" y="973645"/>
                  </a:lnTo>
                  <a:lnTo>
                    <a:pt x="3584397" y="787361"/>
                  </a:lnTo>
                  <a:lnTo>
                    <a:pt x="3971506" y="787361"/>
                  </a:lnTo>
                  <a:lnTo>
                    <a:pt x="3995280" y="973645"/>
                  </a:lnTo>
                  <a:lnTo>
                    <a:pt x="4293857" y="973645"/>
                  </a:lnTo>
                  <a:close/>
                </a:path>
                <a:path w="5242559" h="993775">
                  <a:moveTo>
                    <a:pt x="4861230" y="19761"/>
                  </a:moveTo>
                  <a:lnTo>
                    <a:pt x="4597044" y="19761"/>
                  </a:lnTo>
                  <a:lnTo>
                    <a:pt x="4394225" y="973645"/>
                  </a:lnTo>
                  <a:lnTo>
                    <a:pt x="4658461" y="973645"/>
                  </a:lnTo>
                  <a:lnTo>
                    <a:pt x="4861230" y="19761"/>
                  </a:lnTo>
                  <a:close/>
                </a:path>
                <a:path w="5242559" h="993775">
                  <a:moveTo>
                    <a:pt x="5242026" y="938250"/>
                  </a:moveTo>
                  <a:lnTo>
                    <a:pt x="4960455" y="938250"/>
                  </a:lnTo>
                  <a:lnTo>
                    <a:pt x="4960455" y="973455"/>
                  </a:lnTo>
                  <a:lnTo>
                    <a:pt x="5242026" y="973455"/>
                  </a:lnTo>
                  <a:lnTo>
                    <a:pt x="5242026" y="938250"/>
                  </a:lnTo>
                  <a:close/>
                </a:path>
                <a:path w="5242559" h="993775">
                  <a:moveTo>
                    <a:pt x="5242026" y="712901"/>
                  </a:moveTo>
                  <a:lnTo>
                    <a:pt x="4960455" y="712901"/>
                  </a:lnTo>
                  <a:lnTo>
                    <a:pt x="4960455" y="748106"/>
                  </a:lnTo>
                  <a:lnTo>
                    <a:pt x="5242026" y="748106"/>
                  </a:lnTo>
                  <a:lnTo>
                    <a:pt x="5242026" y="712901"/>
                  </a:lnTo>
                  <a:close/>
                </a:path>
                <a:path w="5242559" h="993775">
                  <a:moveTo>
                    <a:pt x="5242026" y="479120"/>
                  </a:moveTo>
                  <a:lnTo>
                    <a:pt x="4960455" y="479120"/>
                  </a:lnTo>
                  <a:lnTo>
                    <a:pt x="4960455" y="514324"/>
                  </a:lnTo>
                  <a:lnTo>
                    <a:pt x="5242026" y="514324"/>
                  </a:lnTo>
                  <a:lnTo>
                    <a:pt x="5242026" y="479120"/>
                  </a:lnTo>
                  <a:close/>
                </a:path>
                <a:path w="5242559" h="993775">
                  <a:moveTo>
                    <a:pt x="5242026" y="248475"/>
                  </a:moveTo>
                  <a:lnTo>
                    <a:pt x="4960455" y="248475"/>
                  </a:lnTo>
                  <a:lnTo>
                    <a:pt x="4960455" y="283730"/>
                  </a:lnTo>
                  <a:lnTo>
                    <a:pt x="5242026" y="283730"/>
                  </a:lnTo>
                  <a:lnTo>
                    <a:pt x="5242026" y="248475"/>
                  </a:lnTo>
                  <a:close/>
                </a:path>
                <a:path w="5242559" h="993775">
                  <a:moveTo>
                    <a:pt x="5242026" y="23812"/>
                  </a:moveTo>
                  <a:lnTo>
                    <a:pt x="4960455" y="23812"/>
                  </a:lnTo>
                  <a:lnTo>
                    <a:pt x="4960455" y="59016"/>
                  </a:lnTo>
                  <a:lnTo>
                    <a:pt x="5242026" y="59016"/>
                  </a:lnTo>
                  <a:lnTo>
                    <a:pt x="5242026" y="23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35576" y="4635933"/>
            <a:ext cx="51149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>
                <a:solidFill>
                  <a:srgbClr val="FFFFFF"/>
                </a:solidFill>
              </a:rPr>
              <a:t>DEPARTAMENTO</a:t>
            </a:r>
            <a:r>
              <a:rPr sz="2800" spc="-55">
                <a:solidFill>
                  <a:srgbClr val="FFFFFF"/>
                </a:solidFill>
              </a:rPr>
              <a:t> </a:t>
            </a:r>
            <a:r>
              <a:rPr sz="2800">
                <a:solidFill>
                  <a:srgbClr val="FFFFFF"/>
                </a:solidFill>
              </a:rPr>
              <a:t>REGIONAL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10231201" y="5107290"/>
            <a:ext cx="6974205" cy="1459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ts val="3270"/>
              </a:lnSpc>
              <a:spcBef>
                <a:spcPts val="100"/>
              </a:spcBef>
            </a:pPr>
            <a:r>
              <a:rPr sz="2800" b="1">
                <a:solidFill>
                  <a:srgbClr val="FFFFFF"/>
                </a:solidFill>
                <a:latin typeface="Montserrat ExtraBold"/>
                <a:cs typeface="Montserrat ExtraBold"/>
              </a:rPr>
              <a:t>DE</a:t>
            </a:r>
            <a:r>
              <a:rPr sz="2800" b="1" spc="-30">
                <a:solidFill>
                  <a:srgbClr val="FFFFFF"/>
                </a:solidFill>
                <a:latin typeface="Montserrat ExtraBold"/>
                <a:cs typeface="Montserrat ExtraBold"/>
              </a:rPr>
              <a:t> </a:t>
            </a:r>
            <a:r>
              <a:rPr sz="2800" b="1" spc="-10">
                <a:solidFill>
                  <a:srgbClr val="FFFFFF"/>
                </a:solidFill>
                <a:latin typeface="Montserrat ExtraBold"/>
                <a:cs typeface="Montserrat ExtraBold"/>
              </a:rPr>
              <a:t>SÃO</a:t>
            </a:r>
            <a:r>
              <a:rPr sz="2800" b="1" spc="-25">
                <a:solidFill>
                  <a:srgbClr val="FFFFFF"/>
                </a:solidFill>
                <a:latin typeface="Montserrat ExtraBold"/>
                <a:cs typeface="Montserrat ExtraBold"/>
              </a:rPr>
              <a:t> </a:t>
            </a:r>
            <a:r>
              <a:rPr sz="2800" b="1" spc="-40">
                <a:solidFill>
                  <a:srgbClr val="FFFFFF"/>
                </a:solidFill>
                <a:latin typeface="Montserrat ExtraBold"/>
                <a:cs typeface="Montserrat ExtraBold"/>
              </a:rPr>
              <a:t>PAULO</a:t>
            </a:r>
            <a:endParaRPr sz="2800">
              <a:latin typeface="Montserrat ExtraBold"/>
              <a:cs typeface="Montserrat ExtraBold"/>
            </a:endParaRPr>
          </a:p>
          <a:p>
            <a:pPr marL="12700">
              <a:lnSpc>
                <a:spcPts val="8009"/>
              </a:lnSpc>
            </a:pPr>
            <a:r>
              <a:rPr sz="6750" spc="-25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ww</a:t>
            </a:r>
            <a:r>
              <a:rPr sz="6750" spc="-22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</a:t>
            </a:r>
            <a:r>
              <a:rPr sz="675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</a:t>
            </a:r>
            <a:r>
              <a:rPr sz="6750" spc="-10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p</a:t>
            </a:r>
            <a:r>
              <a:rPr sz="6750" spc="5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.senai.br</a:t>
            </a:r>
            <a:endParaRPr sz="6750">
              <a:latin typeface="Montserrat"/>
              <a:cs typeface="Montserra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4154076"/>
            <a:ext cx="20104100" cy="7154545"/>
            <a:chOff x="0" y="4154076"/>
            <a:chExt cx="20104100" cy="7154545"/>
          </a:xfrm>
        </p:grpSpPr>
        <p:sp>
          <p:nvSpPr>
            <p:cNvPr id="9" name="object 9"/>
            <p:cNvSpPr/>
            <p:nvPr/>
          </p:nvSpPr>
          <p:spPr>
            <a:xfrm>
              <a:off x="9201187" y="4154076"/>
              <a:ext cx="0" cy="3001010"/>
            </a:xfrm>
            <a:custGeom>
              <a:avLst/>
              <a:gdLst/>
              <a:ahLst/>
              <a:cxnLst/>
              <a:rect l="l" t="t" r="r" b="b"/>
              <a:pathLst>
                <a:path h="3001009">
                  <a:moveTo>
                    <a:pt x="0" y="3000400"/>
                  </a:moveTo>
                  <a:lnTo>
                    <a:pt x="0" y="0"/>
                  </a:lnTo>
                </a:path>
              </a:pathLst>
            </a:custGeom>
            <a:ln w="278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401C8435-CA04-42D7-BF61-9F6FBBC875F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13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047720" y="244855"/>
            <a:ext cx="0" cy="1466112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11" name="object 11"/>
          <p:cNvSpPr/>
          <p:nvPr/>
        </p:nvSpPr>
        <p:spPr>
          <a:xfrm>
            <a:off x="19265773" y="3560255"/>
            <a:ext cx="575905" cy="1885182"/>
          </a:xfrm>
          <a:custGeom>
            <a:avLst/>
            <a:gdLst/>
            <a:ahLst/>
            <a:cxnLst/>
            <a:rect l="l" t="t" r="r" b="b"/>
            <a:pathLst>
              <a:path w="575944" h="1885314">
                <a:moveTo>
                  <a:pt x="52362" y="1858581"/>
                </a:moveTo>
                <a:lnTo>
                  <a:pt x="50304" y="1848396"/>
                </a:lnTo>
                <a:lnTo>
                  <a:pt x="44691" y="1840064"/>
                </a:lnTo>
                <a:lnTo>
                  <a:pt x="36372" y="1834464"/>
                </a:lnTo>
                <a:lnTo>
                  <a:pt x="26174" y="1832406"/>
                </a:lnTo>
                <a:lnTo>
                  <a:pt x="15989" y="1834464"/>
                </a:lnTo>
                <a:lnTo>
                  <a:pt x="7670" y="1840064"/>
                </a:lnTo>
                <a:lnTo>
                  <a:pt x="2057" y="1848396"/>
                </a:lnTo>
                <a:lnTo>
                  <a:pt x="0" y="1858581"/>
                </a:lnTo>
                <a:lnTo>
                  <a:pt x="2057" y="1868766"/>
                </a:lnTo>
                <a:lnTo>
                  <a:pt x="7670" y="1877098"/>
                </a:lnTo>
                <a:lnTo>
                  <a:pt x="15989" y="1882698"/>
                </a:lnTo>
                <a:lnTo>
                  <a:pt x="26174" y="1884756"/>
                </a:lnTo>
                <a:lnTo>
                  <a:pt x="36372" y="1882698"/>
                </a:lnTo>
                <a:lnTo>
                  <a:pt x="44691" y="1877098"/>
                </a:lnTo>
                <a:lnTo>
                  <a:pt x="50304" y="1868766"/>
                </a:lnTo>
                <a:lnTo>
                  <a:pt x="52362" y="1858581"/>
                </a:lnTo>
                <a:close/>
              </a:path>
              <a:path w="575944" h="1885314">
                <a:moveTo>
                  <a:pt x="52362" y="1596809"/>
                </a:moveTo>
                <a:lnTo>
                  <a:pt x="50304" y="1586623"/>
                </a:lnTo>
                <a:lnTo>
                  <a:pt x="44691" y="1578292"/>
                </a:lnTo>
                <a:lnTo>
                  <a:pt x="36372" y="1572691"/>
                </a:lnTo>
                <a:lnTo>
                  <a:pt x="26174" y="1570634"/>
                </a:lnTo>
                <a:lnTo>
                  <a:pt x="15989" y="1572691"/>
                </a:lnTo>
                <a:lnTo>
                  <a:pt x="7670" y="1578292"/>
                </a:lnTo>
                <a:lnTo>
                  <a:pt x="2057" y="1586623"/>
                </a:lnTo>
                <a:lnTo>
                  <a:pt x="0" y="1596809"/>
                </a:lnTo>
                <a:lnTo>
                  <a:pt x="2057" y="1606994"/>
                </a:lnTo>
                <a:lnTo>
                  <a:pt x="7670" y="1615325"/>
                </a:lnTo>
                <a:lnTo>
                  <a:pt x="15989" y="1620926"/>
                </a:lnTo>
                <a:lnTo>
                  <a:pt x="26174" y="1622983"/>
                </a:lnTo>
                <a:lnTo>
                  <a:pt x="36372" y="1620926"/>
                </a:lnTo>
                <a:lnTo>
                  <a:pt x="44691" y="1615325"/>
                </a:lnTo>
                <a:lnTo>
                  <a:pt x="50304" y="1606994"/>
                </a:lnTo>
                <a:lnTo>
                  <a:pt x="52362" y="1596809"/>
                </a:lnTo>
                <a:close/>
              </a:path>
              <a:path w="575944" h="1885314">
                <a:moveTo>
                  <a:pt x="52362" y="1335036"/>
                </a:moveTo>
                <a:lnTo>
                  <a:pt x="50304" y="1324851"/>
                </a:lnTo>
                <a:lnTo>
                  <a:pt x="44691" y="1316520"/>
                </a:lnTo>
                <a:lnTo>
                  <a:pt x="36372" y="1310919"/>
                </a:lnTo>
                <a:lnTo>
                  <a:pt x="26174" y="1308862"/>
                </a:lnTo>
                <a:lnTo>
                  <a:pt x="15989" y="1310919"/>
                </a:lnTo>
                <a:lnTo>
                  <a:pt x="7670" y="1316520"/>
                </a:lnTo>
                <a:lnTo>
                  <a:pt x="2057" y="1324851"/>
                </a:lnTo>
                <a:lnTo>
                  <a:pt x="0" y="1335036"/>
                </a:lnTo>
                <a:lnTo>
                  <a:pt x="2057" y="1345222"/>
                </a:lnTo>
                <a:lnTo>
                  <a:pt x="7670" y="1353553"/>
                </a:lnTo>
                <a:lnTo>
                  <a:pt x="15989" y="1359154"/>
                </a:lnTo>
                <a:lnTo>
                  <a:pt x="26174" y="1361211"/>
                </a:lnTo>
                <a:lnTo>
                  <a:pt x="36372" y="1359154"/>
                </a:lnTo>
                <a:lnTo>
                  <a:pt x="44691" y="1353553"/>
                </a:lnTo>
                <a:lnTo>
                  <a:pt x="50304" y="1345222"/>
                </a:lnTo>
                <a:lnTo>
                  <a:pt x="52362" y="1335036"/>
                </a:lnTo>
                <a:close/>
              </a:path>
              <a:path w="575944" h="1885314">
                <a:moveTo>
                  <a:pt x="52362" y="1073264"/>
                </a:moveTo>
                <a:lnTo>
                  <a:pt x="50304" y="1063078"/>
                </a:lnTo>
                <a:lnTo>
                  <a:pt x="44691" y="1054747"/>
                </a:lnTo>
                <a:lnTo>
                  <a:pt x="36372" y="1049147"/>
                </a:lnTo>
                <a:lnTo>
                  <a:pt x="26174" y="1047089"/>
                </a:lnTo>
                <a:lnTo>
                  <a:pt x="15989" y="1049147"/>
                </a:lnTo>
                <a:lnTo>
                  <a:pt x="7670" y="1054747"/>
                </a:lnTo>
                <a:lnTo>
                  <a:pt x="2057" y="1063078"/>
                </a:lnTo>
                <a:lnTo>
                  <a:pt x="0" y="1073264"/>
                </a:lnTo>
                <a:lnTo>
                  <a:pt x="2057" y="1083449"/>
                </a:lnTo>
                <a:lnTo>
                  <a:pt x="7670" y="1091780"/>
                </a:lnTo>
                <a:lnTo>
                  <a:pt x="15989" y="1097381"/>
                </a:lnTo>
                <a:lnTo>
                  <a:pt x="26174" y="1099439"/>
                </a:lnTo>
                <a:lnTo>
                  <a:pt x="36372" y="1097381"/>
                </a:lnTo>
                <a:lnTo>
                  <a:pt x="44691" y="1091780"/>
                </a:lnTo>
                <a:lnTo>
                  <a:pt x="50304" y="1083449"/>
                </a:lnTo>
                <a:lnTo>
                  <a:pt x="52362" y="1073264"/>
                </a:lnTo>
                <a:close/>
              </a:path>
              <a:path w="575944" h="1885314">
                <a:moveTo>
                  <a:pt x="52362" y="811491"/>
                </a:moveTo>
                <a:lnTo>
                  <a:pt x="50304" y="801306"/>
                </a:lnTo>
                <a:lnTo>
                  <a:pt x="44691" y="792975"/>
                </a:lnTo>
                <a:lnTo>
                  <a:pt x="36372" y="787374"/>
                </a:lnTo>
                <a:lnTo>
                  <a:pt x="26174" y="785317"/>
                </a:lnTo>
                <a:lnTo>
                  <a:pt x="15989" y="787374"/>
                </a:lnTo>
                <a:lnTo>
                  <a:pt x="7670" y="792975"/>
                </a:lnTo>
                <a:lnTo>
                  <a:pt x="2057" y="801306"/>
                </a:lnTo>
                <a:lnTo>
                  <a:pt x="0" y="811491"/>
                </a:lnTo>
                <a:lnTo>
                  <a:pt x="2057" y="821677"/>
                </a:lnTo>
                <a:lnTo>
                  <a:pt x="7670" y="830008"/>
                </a:lnTo>
                <a:lnTo>
                  <a:pt x="15989" y="835609"/>
                </a:lnTo>
                <a:lnTo>
                  <a:pt x="26174" y="837666"/>
                </a:lnTo>
                <a:lnTo>
                  <a:pt x="36372" y="835609"/>
                </a:lnTo>
                <a:lnTo>
                  <a:pt x="44691" y="830008"/>
                </a:lnTo>
                <a:lnTo>
                  <a:pt x="50304" y="821677"/>
                </a:lnTo>
                <a:lnTo>
                  <a:pt x="52362" y="811491"/>
                </a:lnTo>
                <a:close/>
              </a:path>
              <a:path w="575944" h="1885314">
                <a:moveTo>
                  <a:pt x="52362" y="549719"/>
                </a:moveTo>
                <a:lnTo>
                  <a:pt x="50304" y="539534"/>
                </a:lnTo>
                <a:lnTo>
                  <a:pt x="44691" y="531202"/>
                </a:lnTo>
                <a:lnTo>
                  <a:pt x="36372" y="525602"/>
                </a:lnTo>
                <a:lnTo>
                  <a:pt x="26174" y="523544"/>
                </a:lnTo>
                <a:lnTo>
                  <a:pt x="15989" y="525602"/>
                </a:lnTo>
                <a:lnTo>
                  <a:pt x="7670" y="531202"/>
                </a:lnTo>
                <a:lnTo>
                  <a:pt x="2057" y="539534"/>
                </a:lnTo>
                <a:lnTo>
                  <a:pt x="0" y="549719"/>
                </a:lnTo>
                <a:lnTo>
                  <a:pt x="2057" y="559904"/>
                </a:lnTo>
                <a:lnTo>
                  <a:pt x="7670" y="568236"/>
                </a:lnTo>
                <a:lnTo>
                  <a:pt x="15989" y="573836"/>
                </a:lnTo>
                <a:lnTo>
                  <a:pt x="26174" y="575894"/>
                </a:lnTo>
                <a:lnTo>
                  <a:pt x="36372" y="573836"/>
                </a:lnTo>
                <a:lnTo>
                  <a:pt x="44691" y="568236"/>
                </a:lnTo>
                <a:lnTo>
                  <a:pt x="50304" y="559904"/>
                </a:lnTo>
                <a:lnTo>
                  <a:pt x="52362" y="549719"/>
                </a:lnTo>
                <a:close/>
              </a:path>
              <a:path w="575944" h="1885314">
                <a:moveTo>
                  <a:pt x="52362" y="287947"/>
                </a:moveTo>
                <a:lnTo>
                  <a:pt x="50304" y="277761"/>
                </a:lnTo>
                <a:lnTo>
                  <a:pt x="44691" y="269443"/>
                </a:lnTo>
                <a:lnTo>
                  <a:pt x="36372" y="263829"/>
                </a:lnTo>
                <a:lnTo>
                  <a:pt x="26174" y="261772"/>
                </a:lnTo>
                <a:lnTo>
                  <a:pt x="15989" y="263829"/>
                </a:lnTo>
                <a:lnTo>
                  <a:pt x="7670" y="269443"/>
                </a:lnTo>
                <a:lnTo>
                  <a:pt x="2057" y="277761"/>
                </a:lnTo>
                <a:lnTo>
                  <a:pt x="0" y="287947"/>
                </a:lnTo>
                <a:lnTo>
                  <a:pt x="2057" y="298145"/>
                </a:lnTo>
                <a:lnTo>
                  <a:pt x="7670" y="306463"/>
                </a:lnTo>
                <a:lnTo>
                  <a:pt x="15989" y="312064"/>
                </a:lnTo>
                <a:lnTo>
                  <a:pt x="26174" y="314121"/>
                </a:lnTo>
                <a:lnTo>
                  <a:pt x="36372" y="312064"/>
                </a:lnTo>
                <a:lnTo>
                  <a:pt x="44691" y="306463"/>
                </a:lnTo>
                <a:lnTo>
                  <a:pt x="50304" y="298145"/>
                </a:lnTo>
                <a:lnTo>
                  <a:pt x="52362" y="287947"/>
                </a:lnTo>
                <a:close/>
              </a:path>
              <a:path w="575944" h="1885314">
                <a:moveTo>
                  <a:pt x="52362" y="26174"/>
                </a:moveTo>
                <a:lnTo>
                  <a:pt x="50304" y="15989"/>
                </a:lnTo>
                <a:lnTo>
                  <a:pt x="44691" y="7670"/>
                </a:lnTo>
                <a:lnTo>
                  <a:pt x="36372" y="2057"/>
                </a:lnTo>
                <a:lnTo>
                  <a:pt x="26174" y="0"/>
                </a:lnTo>
                <a:lnTo>
                  <a:pt x="15989" y="2057"/>
                </a:lnTo>
                <a:lnTo>
                  <a:pt x="7670" y="7670"/>
                </a:lnTo>
                <a:lnTo>
                  <a:pt x="2057" y="15989"/>
                </a:lnTo>
                <a:lnTo>
                  <a:pt x="0" y="26174"/>
                </a:lnTo>
                <a:lnTo>
                  <a:pt x="2057" y="36372"/>
                </a:lnTo>
                <a:lnTo>
                  <a:pt x="7670" y="44691"/>
                </a:lnTo>
                <a:lnTo>
                  <a:pt x="15989" y="50292"/>
                </a:lnTo>
                <a:lnTo>
                  <a:pt x="26174" y="52349"/>
                </a:lnTo>
                <a:lnTo>
                  <a:pt x="36372" y="50292"/>
                </a:lnTo>
                <a:lnTo>
                  <a:pt x="44691" y="44691"/>
                </a:lnTo>
                <a:lnTo>
                  <a:pt x="50304" y="36372"/>
                </a:lnTo>
                <a:lnTo>
                  <a:pt x="52362" y="26174"/>
                </a:lnTo>
                <a:close/>
              </a:path>
              <a:path w="575944" h="1885314">
                <a:moveTo>
                  <a:pt x="314134" y="1858581"/>
                </a:moveTo>
                <a:lnTo>
                  <a:pt x="312077" y="1848396"/>
                </a:lnTo>
                <a:lnTo>
                  <a:pt x="306463" y="1840064"/>
                </a:lnTo>
                <a:lnTo>
                  <a:pt x="298145" y="1834464"/>
                </a:lnTo>
                <a:lnTo>
                  <a:pt x="287947" y="1832406"/>
                </a:lnTo>
                <a:lnTo>
                  <a:pt x="277761" y="1834464"/>
                </a:lnTo>
                <a:lnTo>
                  <a:pt x="269443" y="1840064"/>
                </a:lnTo>
                <a:lnTo>
                  <a:pt x="263829" y="1848396"/>
                </a:lnTo>
                <a:lnTo>
                  <a:pt x="261772" y="1858581"/>
                </a:lnTo>
                <a:lnTo>
                  <a:pt x="263829" y="1868766"/>
                </a:lnTo>
                <a:lnTo>
                  <a:pt x="269443" y="1877098"/>
                </a:lnTo>
                <a:lnTo>
                  <a:pt x="277761" y="1882698"/>
                </a:lnTo>
                <a:lnTo>
                  <a:pt x="287947" y="1884756"/>
                </a:lnTo>
                <a:lnTo>
                  <a:pt x="298145" y="1882698"/>
                </a:lnTo>
                <a:lnTo>
                  <a:pt x="306463" y="1877098"/>
                </a:lnTo>
                <a:lnTo>
                  <a:pt x="312077" y="1868766"/>
                </a:lnTo>
                <a:lnTo>
                  <a:pt x="314134" y="1858581"/>
                </a:lnTo>
                <a:close/>
              </a:path>
              <a:path w="575944" h="1885314">
                <a:moveTo>
                  <a:pt x="314134" y="1596809"/>
                </a:moveTo>
                <a:lnTo>
                  <a:pt x="312077" y="1586623"/>
                </a:lnTo>
                <a:lnTo>
                  <a:pt x="306463" y="1578292"/>
                </a:lnTo>
                <a:lnTo>
                  <a:pt x="298145" y="1572691"/>
                </a:lnTo>
                <a:lnTo>
                  <a:pt x="287947" y="1570634"/>
                </a:lnTo>
                <a:lnTo>
                  <a:pt x="277761" y="1572691"/>
                </a:lnTo>
                <a:lnTo>
                  <a:pt x="269443" y="1578292"/>
                </a:lnTo>
                <a:lnTo>
                  <a:pt x="263829" y="1586623"/>
                </a:lnTo>
                <a:lnTo>
                  <a:pt x="261772" y="1596809"/>
                </a:lnTo>
                <a:lnTo>
                  <a:pt x="263829" y="1606994"/>
                </a:lnTo>
                <a:lnTo>
                  <a:pt x="269443" y="1615325"/>
                </a:lnTo>
                <a:lnTo>
                  <a:pt x="277761" y="1620926"/>
                </a:lnTo>
                <a:lnTo>
                  <a:pt x="287947" y="1622983"/>
                </a:lnTo>
                <a:lnTo>
                  <a:pt x="298145" y="1620926"/>
                </a:lnTo>
                <a:lnTo>
                  <a:pt x="306463" y="1615325"/>
                </a:lnTo>
                <a:lnTo>
                  <a:pt x="312077" y="1606994"/>
                </a:lnTo>
                <a:lnTo>
                  <a:pt x="314134" y="1596809"/>
                </a:lnTo>
                <a:close/>
              </a:path>
              <a:path w="575944" h="1885314">
                <a:moveTo>
                  <a:pt x="314134" y="1335036"/>
                </a:moveTo>
                <a:lnTo>
                  <a:pt x="312077" y="1324851"/>
                </a:lnTo>
                <a:lnTo>
                  <a:pt x="306463" y="1316520"/>
                </a:lnTo>
                <a:lnTo>
                  <a:pt x="298145" y="1310919"/>
                </a:lnTo>
                <a:lnTo>
                  <a:pt x="287947" y="1308862"/>
                </a:lnTo>
                <a:lnTo>
                  <a:pt x="277761" y="1310919"/>
                </a:lnTo>
                <a:lnTo>
                  <a:pt x="269443" y="1316520"/>
                </a:lnTo>
                <a:lnTo>
                  <a:pt x="263829" y="1324851"/>
                </a:lnTo>
                <a:lnTo>
                  <a:pt x="261772" y="1335036"/>
                </a:lnTo>
                <a:lnTo>
                  <a:pt x="263829" y="1345222"/>
                </a:lnTo>
                <a:lnTo>
                  <a:pt x="269443" y="1353553"/>
                </a:lnTo>
                <a:lnTo>
                  <a:pt x="277761" y="1359154"/>
                </a:lnTo>
                <a:lnTo>
                  <a:pt x="287947" y="1361211"/>
                </a:lnTo>
                <a:lnTo>
                  <a:pt x="298145" y="1359154"/>
                </a:lnTo>
                <a:lnTo>
                  <a:pt x="306463" y="1353553"/>
                </a:lnTo>
                <a:lnTo>
                  <a:pt x="312077" y="1345222"/>
                </a:lnTo>
                <a:lnTo>
                  <a:pt x="314134" y="1335036"/>
                </a:lnTo>
                <a:close/>
              </a:path>
              <a:path w="575944" h="1885314">
                <a:moveTo>
                  <a:pt x="314134" y="1073264"/>
                </a:moveTo>
                <a:lnTo>
                  <a:pt x="312077" y="1063078"/>
                </a:lnTo>
                <a:lnTo>
                  <a:pt x="306463" y="1054747"/>
                </a:lnTo>
                <a:lnTo>
                  <a:pt x="298145" y="1049147"/>
                </a:lnTo>
                <a:lnTo>
                  <a:pt x="287947" y="1047089"/>
                </a:lnTo>
                <a:lnTo>
                  <a:pt x="277761" y="1049147"/>
                </a:lnTo>
                <a:lnTo>
                  <a:pt x="269443" y="1054747"/>
                </a:lnTo>
                <a:lnTo>
                  <a:pt x="263829" y="1063078"/>
                </a:lnTo>
                <a:lnTo>
                  <a:pt x="261772" y="1073264"/>
                </a:lnTo>
                <a:lnTo>
                  <a:pt x="263829" y="1083449"/>
                </a:lnTo>
                <a:lnTo>
                  <a:pt x="269443" y="1091780"/>
                </a:lnTo>
                <a:lnTo>
                  <a:pt x="277761" y="1097381"/>
                </a:lnTo>
                <a:lnTo>
                  <a:pt x="287947" y="1099439"/>
                </a:lnTo>
                <a:lnTo>
                  <a:pt x="298145" y="1097381"/>
                </a:lnTo>
                <a:lnTo>
                  <a:pt x="306463" y="1091780"/>
                </a:lnTo>
                <a:lnTo>
                  <a:pt x="312077" y="1083449"/>
                </a:lnTo>
                <a:lnTo>
                  <a:pt x="314134" y="1073264"/>
                </a:lnTo>
                <a:close/>
              </a:path>
              <a:path w="575944" h="1885314">
                <a:moveTo>
                  <a:pt x="314134" y="811491"/>
                </a:moveTo>
                <a:lnTo>
                  <a:pt x="312077" y="801306"/>
                </a:lnTo>
                <a:lnTo>
                  <a:pt x="306463" y="792975"/>
                </a:lnTo>
                <a:lnTo>
                  <a:pt x="298145" y="787374"/>
                </a:lnTo>
                <a:lnTo>
                  <a:pt x="287947" y="785317"/>
                </a:lnTo>
                <a:lnTo>
                  <a:pt x="277761" y="787374"/>
                </a:lnTo>
                <a:lnTo>
                  <a:pt x="269443" y="792975"/>
                </a:lnTo>
                <a:lnTo>
                  <a:pt x="263829" y="801306"/>
                </a:lnTo>
                <a:lnTo>
                  <a:pt x="261772" y="811491"/>
                </a:lnTo>
                <a:lnTo>
                  <a:pt x="263829" y="821677"/>
                </a:lnTo>
                <a:lnTo>
                  <a:pt x="269443" y="830008"/>
                </a:lnTo>
                <a:lnTo>
                  <a:pt x="277761" y="835609"/>
                </a:lnTo>
                <a:lnTo>
                  <a:pt x="287947" y="837666"/>
                </a:lnTo>
                <a:lnTo>
                  <a:pt x="298145" y="835609"/>
                </a:lnTo>
                <a:lnTo>
                  <a:pt x="306463" y="830008"/>
                </a:lnTo>
                <a:lnTo>
                  <a:pt x="312077" y="821677"/>
                </a:lnTo>
                <a:lnTo>
                  <a:pt x="314134" y="811491"/>
                </a:lnTo>
                <a:close/>
              </a:path>
              <a:path w="575944" h="1885314">
                <a:moveTo>
                  <a:pt x="314134" y="549719"/>
                </a:moveTo>
                <a:lnTo>
                  <a:pt x="312077" y="539534"/>
                </a:lnTo>
                <a:lnTo>
                  <a:pt x="306463" y="531202"/>
                </a:lnTo>
                <a:lnTo>
                  <a:pt x="298145" y="525602"/>
                </a:lnTo>
                <a:lnTo>
                  <a:pt x="287947" y="523544"/>
                </a:lnTo>
                <a:lnTo>
                  <a:pt x="277761" y="525602"/>
                </a:lnTo>
                <a:lnTo>
                  <a:pt x="269443" y="531202"/>
                </a:lnTo>
                <a:lnTo>
                  <a:pt x="263829" y="539534"/>
                </a:lnTo>
                <a:lnTo>
                  <a:pt x="261772" y="549719"/>
                </a:lnTo>
                <a:lnTo>
                  <a:pt x="263829" y="559904"/>
                </a:lnTo>
                <a:lnTo>
                  <a:pt x="269443" y="568236"/>
                </a:lnTo>
                <a:lnTo>
                  <a:pt x="277761" y="573836"/>
                </a:lnTo>
                <a:lnTo>
                  <a:pt x="287947" y="575894"/>
                </a:lnTo>
                <a:lnTo>
                  <a:pt x="298145" y="573836"/>
                </a:lnTo>
                <a:lnTo>
                  <a:pt x="306463" y="568236"/>
                </a:lnTo>
                <a:lnTo>
                  <a:pt x="312077" y="559904"/>
                </a:lnTo>
                <a:lnTo>
                  <a:pt x="314134" y="549719"/>
                </a:lnTo>
                <a:close/>
              </a:path>
              <a:path w="575944" h="1885314">
                <a:moveTo>
                  <a:pt x="314134" y="287947"/>
                </a:moveTo>
                <a:lnTo>
                  <a:pt x="312077" y="277761"/>
                </a:lnTo>
                <a:lnTo>
                  <a:pt x="306463" y="269443"/>
                </a:lnTo>
                <a:lnTo>
                  <a:pt x="298145" y="263829"/>
                </a:lnTo>
                <a:lnTo>
                  <a:pt x="287947" y="261772"/>
                </a:lnTo>
                <a:lnTo>
                  <a:pt x="277761" y="263829"/>
                </a:lnTo>
                <a:lnTo>
                  <a:pt x="269443" y="269443"/>
                </a:lnTo>
                <a:lnTo>
                  <a:pt x="263829" y="277761"/>
                </a:lnTo>
                <a:lnTo>
                  <a:pt x="261772" y="287947"/>
                </a:lnTo>
                <a:lnTo>
                  <a:pt x="263829" y="298145"/>
                </a:lnTo>
                <a:lnTo>
                  <a:pt x="269443" y="306463"/>
                </a:lnTo>
                <a:lnTo>
                  <a:pt x="277761" y="312064"/>
                </a:lnTo>
                <a:lnTo>
                  <a:pt x="287947" y="314121"/>
                </a:lnTo>
                <a:lnTo>
                  <a:pt x="298145" y="312064"/>
                </a:lnTo>
                <a:lnTo>
                  <a:pt x="306463" y="306463"/>
                </a:lnTo>
                <a:lnTo>
                  <a:pt x="312077" y="298145"/>
                </a:lnTo>
                <a:lnTo>
                  <a:pt x="314134" y="287947"/>
                </a:lnTo>
                <a:close/>
              </a:path>
              <a:path w="575944" h="1885314">
                <a:moveTo>
                  <a:pt x="314134" y="26174"/>
                </a:moveTo>
                <a:lnTo>
                  <a:pt x="312077" y="15989"/>
                </a:lnTo>
                <a:lnTo>
                  <a:pt x="306463" y="7670"/>
                </a:lnTo>
                <a:lnTo>
                  <a:pt x="298145" y="2057"/>
                </a:lnTo>
                <a:lnTo>
                  <a:pt x="287947" y="0"/>
                </a:lnTo>
                <a:lnTo>
                  <a:pt x="277761" y="2057"/>
                </a:lnTo>
                <a:lnTo>
                  <a:pt x="269443" y="7670"/>
                </a:lnTo>
                <a:lnTo>
                  <a:pt x="263829" y="15989"/>
                </a:lnTo>
                <a:lnTo>
                  <a:pt x="261772" y="26174"/>
                </a:lnTo>
                <a:lnTo>
                  <a:pt x="263829" y="36372"/>
                </a:lnTo>
                <a:lnTo>
                  <a:pt x="269443" y="44691"/>
                </a:lnTo>
                <a:lnTo>
                  <a:pt x="277761" y="50292"/>
                </a:lnTo>
                <a:lnTo>
                  <a:pt x="287947" y="52349"/>
                </a:lnTo>
                <a:lnTo>
                  <a:pt x="298145" y="50292"/>
                </a:lnTo>
                <a:lnTo>
                  <a:pt x="306463" y="44691"/>
                </a:lnTo>
                <a:lnTo>
                  <a:pt x="312077" y="36372"/>
                </a:lnTo>
                <a:lnTo>
                  <a:pt x="314134" y="26174"/>
                </a:lnTo>
                <a:close/>
              </a:path>
              <a:path w="575944" h="1885314">
                <a:moveTo>
                  <a:pt x="575906" y="1858581"/>
                </a:moveTo>
                <a:lnTo>
                  <a:pt x="573849" y="1848396"/>
                </a:lnTo>
                <a:lnTo>
                  <a:pt x="568236" y="1840064"/>
                </a:lnTo>
                <a:lnTo>
                  <a:pt x="559917" y="1834464"/>
                </a:lnTo>
                <a:lnTo>
                  <a:pt x="549719" y="1832406"/>
                </a:lnTo>
                <a:lnTo>
                  <a:pt x="539534" y="1834464"/>
                </a:lnTo>
                <a:lnTo>
                  <a:pt x="531215" y="1840064"/>
                </a:lnTo>
                <a:lnTo>
                  <a:pt x="525602" y="1848396"/>
                </a:lnTo>
                <a:lnTo>
                  <a:pt x="523544" y="1858581"/>
                </a:lnTo>
                <a:lnTo>
                  <a:pt x="525602" y="1868766"/>
                </a:lnTo>
                <a:lnTo>
                  <a:pt x="531215" y="1877098"/>
                </a:lnTo>
                <a:lnTo>
                  <a:pt x="539534" y="1882698"/>
                </a:lnTo>
                <a:lnTo>
                  <a:pt x="549719" y="1884756"/>
                </a:lnTo>
                <a:lnTo>
                  <a:pt x="559917" y="1882698"/>
                </a:lnTo>
                <a:lnTo>
                  <a:pt x="568236" y="1877098"/>
                </a:lnTo>
                <a:lnTo>
                  <a:pt x="573849" y="1868766"/>
                </a:lnTo>
                <a:lnTo>
                  <a:pt x="575906" y="1858581"/>
                </a:lnTo>
                <a:close/>
              </a:path>
              <a:path w="575944" h="1885314">
                <a:moveTo>
                  <a:pt x="575906" y="1596809"/>
                </a:moveTo>
                <a:lnTo>
                  <a:pt x="573849" y="1586623"/>
                </a:lnTo>
                <a:lnTo>
                  <a:pt x="568236" y="1578292"/>
                </a:lnTo>
                <a:lnTo>
                  <a:pt x="559917" y="1572691"/>
                </a:lnTo>
                <a:lnTo>
                  <a:pt x="549719" y="1570634"/>
                </a:lnTo>
                <a:lnTo>
                  <a:pt x="539534" y="1572691"/>
                </a:lnTo>
                <a:lnTo>
                  <a:pt x="531215" y="1578292"/>
                </a:lnTo>
                <a:lnTo>
                  <a:pt x="525602" y="1586623"/>
                </a:lnTo>
                <a:lnTo>
                  <a:pt x="523544" y="1596809"/>
                </a:lnTo>
                <a:lnTo>
                  <a:pt x="525602" y="1606994"/>
                </a:lnTo>
                <a:lnTo>
                  <a:pt x="531215" y="1615325"/>
                </a:lnTo>
                <a:lnTo>
                  <a:pt x="539534" y="1620926"/>
                </a:lnTo>
                <a:lnTo>
                  <a:pt x="549719" y="1622983"/>
                </a:lnTo>
                <a:lnTo>
                  <a:pt x="559917" y="1620926"/>
                </a:lnTo>
                <a:lnTo>
                  <a:pt x="568236" y="1615325"/>
                </a:lnTo>
                <a:lnTo>
                  <a:pt x="573849" y="1606994"/>
                </a:lnTo>
                <a:lnTo>
                  <a:pt x="575906" y="1596809"/>
                </a:lnTo>
                <a:close/>
              </a:path>
              <a:path w="575944" h="1885314">
                <a:moveTo>
                  <a:pt x="575906" y="1335036"/>
                </a:moveTo>
                <a:lnTo>
                  <a:pt x="573849" y="1324851"/>
                </a:lnTo>
                <a:lnTo>
                  <a:pt x="568236" y="1316520"/>
                </a:lnTo>
                <a:lnTo>
                  <a:pt x="559917" y="1310919"/>
                </a:lnTo>
                <a:lnTo>
                  <a:pt x="549719" y="1308862"/>
                </a:lnTo>
                <a:lnTo>
                  <a:pt x="539534" y="1310919"/>
                </a:lnTo>
                <a:lnTo>
                  <a:pt x="531215" y="1316520"/>
                </a:lnTo>
                <a:lnTo>
                  <a:pt x="525602" y="1324851"/>
                </a:lnTo>
                <a:lnTo>
                  <a:pt x="523544" y="1335036"/>
                </a:lnTo>
                <a:lnTo>
                  <a:pt x="525602" y="1345222"/>
                </a:lnTo>
                <a:lnTo>
                  <a:pt x="531215" y="1353553"/>
                </a:lnTo>
                <a:lnTo>
                  <a:pt x="539534" y="1359154"/>
                </a:lnTo>
                <a:lnTo>
                  <a:pt x="549719" y="1361211"/>
                </a:lnTo>
                <a:lnTo>
                  <a:pt x="559917" y="1359154"/>
                </a:lnTo>
                <a:lnTo>
                  <a:pt x="568236" y="1353553"/>
                </a:lnTo>
                <a:lnTo>
                  <a:pt x="573849" y="1345222"/>
                </a:lnTo>
                <a:lnTo>
                  <a:pt x="575906" y="1335036"/>
                </a:lnTo>
                <a:close/>
              </a:path>
              <a:path w="575944" h="1885314">
                <a:moveTo>
                  <a:pt x="575906" y="1073264"/>
                </a:moveTo>
                <a:lnTo>
                  <a:pt x="573849" y="1063078"/>
                </a:lnTo>
                <a:lnTo>
                  <a:pt x="568236" y="1054747"/>
                </a:lnTo>
                <a:lnTo>
                  <a:pt x="559917" y="1049147"/>
                </a:lnTo>
                <a:lnTo>
                  <a:pt x="549719" y="1047089"/>
                </a:lnTo>
                <a:lnTo>
                  <a:pt x="539534" y="1049147"/>
                </a:lnTo>
                <a:lnTo>
                  <a:pt x="531215" y="1054747"/>
                </a:lnTo>
                <a:lnTo>
                  <a:pt x="525602" y="1063078"/>
                </a:lnTo>
                <a:lnTo>
                  <a:pt x="523544" y="1073264"/>
                </a:lnTo>
                <a:lnTo>
                  <a:pt x="525602" y="1083449"/>
                </a:lnTo>
                <a:lnTo>
                  <a:pt x="531215" y="1091780"/>
                </a:lnTo>
                <a:lnTo>
                  <a:pt x="539534" y="1097381"/>
                </a:lnTo>
                <a:lnTo>
                  <a:pt x="549719" y="1099439"/>
                </a:lnTo>
                <a:lnTo>
                  <a:pt x="559917" y="1097381"/>
                </a:lnTo>
                <a:lnTo>
                  <a:pt x="568236" y="1091780"/>
                </a:lnTo>
                <a:lnTo>
                  <a:pt x="573849" y="1083449"/>
                </a:lnTo>
                <a:lnTo>
                  <a:pt x="575906" y="1073264"/>
                </a:lnTo>
                <a:close/>
              </a:path>
              <a:path w="575944" h="1885314">
                <a:moveTo>
                  <a:pt x="575906" y="811491"/>
                </a:moveTo>
                <a:lnTo>
                  <a:pt x="573849" y="801306"/>
                </a:lnTo>
                <a:lnTo>
                  <a:pt x="568236" y="792975"/>
                </a:lnTo>
                <a:lnTo>
                  <a:pt x="559917" y="787374"/>
                </a:lnTo>
                <a:lnTo>
                  <a:pt x="549719" y="785317"/>
                </a:lnTo>
                <a:lnTo>
                  <a:pt x="539534" y="787374"/>
                </a:lnTo>
                <a:lnTo>
                  <a:pt x="531215" y="792975"/>
                </a:lnTo>
                <a:lnTo>
                  <a:pt x="525602" y="801306"/>
                </a:lnTo>
                <a:lnTo>
                  <a:pt x="523544" y="811491"/>
                </a:lnTo>
                <a:lnTo>
                  <a:pt x="525602" y="821677"/>
                </a:lnTo>
                <a:lnTo>
                  <a:pt x="531215" y="830008"/>
                </a:lnTo>
                <a:lnTo>
                  <a:pt x="539534" y="835609"/>
                </a:lnTo>
                <a:lnTo>
                  <a:pt x="549719" y="837666"/>
                </a:lnTo>
                <a:lnTo>
                  <a:pt x="559917" y="835609"/>
                </a:lnTo>
                <a:lnTo>
                  <a:pt x="568236" y="830008"/>
                </a:lnTo>
                <a:lnTo>
                  <a:pt x="573849" y="821677"/>
                </a:lnTo>
                <a:lnTo>
                  <a:pt x="575906" y="811491"/>
                </a:lnTo>
                <a:close/>
              </a:path>
              <a:path w="575944" h="1885314">
                <a:moveTo>
                  <a:pt x="575906" y="549719"/>
                </a:moveTo>
                <a:lnTo>
                  <a:pt x="573849" y="539534"/>
                </a:lnTo>
                <a:lnTo>
                  <a:pt x="568236" y="531202"/>
                </a:lnTo>
                <a:lnTo>
                  <a:pt x="559917" y="525602"/>
                </a:lnTo>
                <a:lnTo>
                  <a:pt x="549719" y="523544"/>
                </a:lnTo>
                <a:lnTo>
                  <a:pt x="539534" y="525602"/>
                </a:lnTo>
                <a:lnTo>
                  <a:pt x="531215" y="531202"/>
                </a:lnTo>
                <a:lnTo>
                  <a:pt x="525602" y="539534"/>
                </a:lnTo>
                <a:lnTo>
                  <a:pt x="523544" y="549719"/>
                </a:lnTo>
                <a:lnTo>
                  <a:pt x="525602" y="559904"/>
                </a:lnTo>
                <a:lnTo>
                  <a:pt x="531215" y="568236"/>
                </a:lnTo>
                <a:lnTo>
                  <a:pt x="539534" y="573836"/>
                </a:lnTo>
                <a:lnTo>
                  <a:pt x="549719" y="575894"/>
                </a:lnTo>
                <a:lnTo>
                  <a:pt x="559917" y="573836"/>
                </a:lnTo>
                <a:lnTo>
                  <a:pt x="568236" y="568236"/>
                </a:lnTo>
                <a:lnTo>
                  <a:pt x="573849" y="559904"/>
                </a:lnTo>
                <a:lnTo>
                  <a:pt x="575906" y="549719"/>
                </a:lnTo>
                <a:close/>
              </a:path>
              <a:path w="575944" h="1885314">
                <a:moveTo>
                  <a:pt x="575906" y="287947"/>
                </a:moveTo>
                <a:lnTo>
                  <a:pt x="573849" y="277761"/>
                </a:lnTo>
                <a:lnTo>
                  <a:pt x="568236" y="269443"/>
                </a:lnTo>
                <a:lnTo>
                  <a:pt x="559917" y="263829"/>
                </a:lnTo>
                <a:lnTo>
                  <a:pt x="549719" y="261772"/>
                </a:lnTo>
                <a:lnTo>
                  <a:pt x="539534" y="263829"/>
                </a:lnTo>
                <a:lnTo>
                  <a:pt x="531215" y="269443"/>
                </a:lnTo>
                <a:lnTo>
                  <a:pt x="525602" y="277761"/>
                </a:lnTo>
                <a:lnTo>
                  <a:pt x="523544" y="287947"/>
                </a:lnTo>
                <a:lnTo>
                  <a:pt x="525602" y="298145"/>
                </a:lnTo>
                <a:lnTo>
                  <a:pt x="531215" y="306463"/>
                </a:lnTo>
                <a:lnTo>
                  <a:pt x="539534" y="312064"/>
                </a:lnTo>
                <a:lnTo>
                  <a:pt x="549719" y="314121"/>
                </a:lnTo>
                <a:lnTo>
                  <a:pt x="559917" y="312064"/>
                </a:lnTo>
                <a:lnTo>
                  <a:pt x="568236" y="306463"/>
                </a:lnTo>
                <a:lnTo>
                  <a:pt x="573849" y="298145"/>
                </a:lnTo>
                <a:lnTo>
                  <a:pt x="575906" y="287947"/>
                </a:lnTo>
                <a:close/>
              </a:path>
              <a:path w="575944" h="1885314">
                <a:moveTo>
                  <a:pt x="575906" y="26174"/>
                </a:moveTo>
                <a:lnTo>
                  <a:pt x="573849" y="15989"/>
                </a:lnTo>
                <a:lnTo>
                  <a:pt x="568236" y="7670"/>
                </a:lnTo>
                <a:lnTo>
                  <a:pt x="559917" y="2057"/>
                </a:lnTo>
                <a:lnTo>
                  <a:pt x="549719" y="0"/>
                </a:lnTo>
                <a:lnTo>
                  <a:pt x="539534" y="2057"/>
                </a:lnTo>
                <a:lnTo>
                  <a:pt x="531215" y="7670"/>
                </a:lnTo>
                <a:lnTo>
                  <a:pt x="525602" y="15989"/>
                </a:lnTo>
                <a:lnTo>
                  <a:pt x="523544" y="26174"/>
                </a:lnTo>
                <a:lnTo>
                  <a:pt x="525602" y="36372"/>
                </a:lnTo>
                <a:lnTo>
                  <a:pt x="531215" y="44691"/>
                </a:lnTo>
                <a:lnTo>
                  <a:pt x="539534" y="50292"/>
                </a:lnTo>
                <a:lnTo>
                  <a:pt x="549719" y="52349"/>
                </a:lnTo>
                <a:lnTo>
                  <a:pt x="559917" y="50292"/>
                </a:lnTo>
                <a:lnTo>
                  <a:pt x="568236" y="44691"/>
                </a:lnTo>
                <a:lnTo>
                  <a:pt x="573849" y="36372"/>
                </a:lnTo>
                <a:lnTo>
                  <a:pt x="575906" y="26174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grpSp>
        <p:nvGrpSpPr>
          <p:cNvPr id="3" name="object 3"/>
          <p:cNvGrpSpPr/>
          <p:nvPr/>
        </p:nvGrpSpPr>
        <p:grpSpPr>
          <a:xfrm>
            <a:off x="15363630" y="1047412"/>
            <a:ext cx="3692902" cy="942909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</p:grpSp>
      <p:sp>
        <p:nvSpPr>
          <p:cNvPr id="18" name="object 73">
            <a:extLst>
              <a:ext uri="{FF2B5EF4-FFF2-40B4-BE49-F238E27FC236}">
                <a16:creationId xmlns:a16="http://schemas.microsoft.com/office/drawing/2014/main" id="{569289B2-25DB-06C4-51BA-5D871772901F}"/>
              </a:ext>
            </a:extLst>
          </p:cNvPr>
          <p:cNvSpPr/>
          <p:nvPr/>
        </p:nvSpPr>
        <p:spPr>
          <a:xfrm>
            <a:off x="706" y="11151107"/>
            <a:ext cx="20102688" cy="157469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97D3467-DC32-457E-B2B8-DF04E87244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2</a:t>
            </a:fld>
            <a:endParaRPr lang="pt-BR"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4841167A-DEE5-BEE5-980E-20F138C311CD}"/>
              </a:ext>
            </a:extLst>
          </p:cNvPr>
          <p:cNvSpPr txBox="1">
            <a:spLocks/>
          </p:cNvSpPr>
          <p:nvPr/>
        </p:nvSpPr>
        <p:spPr>
          <a:xfrm>
            <a:off x="1509664" y="633933"/>
            <a:ext cx="13644715" cy="847923"/>
          </a:xfrm>
          <a:prstGeom prst="rect">
            <a:avLst/>
          </a:prstGeom>
        </p:spPr>
        <p:txBody>
          <a:bodyPr vert="horz" wrap="square" lIns="0" tIns="12064" rIns="0" bIns="0" rtlCol="0" anchor="t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lvl="1" algn="just">
              <a:lnSpc>
                <a:spcPts val="7000"/>
              </a:lnSpc>
            </a:pPr>
            <a:r>
              <a:rPr lang="pt-BR" sz="4800" b="1" dirty="0"/>
              <a:t>Definição: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9C189AF-9F62-B8FB-EA81-054D472F0329}"/>
              </a:ext>
            </a:extLst>
          </p:cNvPr>
          <p:cNvSpPr txBox="1"/>
          <p:nvPr/>
        </p:nvSpPr>
        <p:spPr>
          <a:xfrm>
            <a:off x="1041370" y="2415643"/>
            <a:ext cx="18008809" cy="7277632"/>
          </a:xfrm>
          <a:prstGeom prst="rect">
            <a:avLst/>
          </a:prstGeom>
          <a:noFill/>
          <a:ln w="76200">
            <a:solidFill>
              <a:srgbClr val="C1272C"/>
            </a:solidFill>
          </a:ln>
        </p:spPr>
        <p:txBody>
          <a:bodyPr wrap="square" lIns="91440" tIns="45720" rIns="91440" bIns="45720" numCol="1" rtlCol="0" anchor="t">
            <a:noAutofit/>
          </a:bodyPr>
          <a:lstStyle/>
          <a:p>
            <a:pPr lvl="1" algn="just">
              <a:lnSpc>
                <a:spcPts val="7000"/>
              </a:lnSpc>
            </a:pPr>
            <a:endParaRPr lang="pt-BR" sz="5000" b="1">
              <a:latin typeface="Montserrat" panose="00000500000000000000" pitchFamily="2" charset="0"/>
            </a:endParaRPr>
          </a:p>
          <a:p>
            <a:pPr lvl="1" algn="just">
              <a:lnSpc>
                <a:spcPts val="7000"/>
              </a:lnSpc>
            </a:pPr>
            <a:r>
              <a:rPr lang="pt-BR" sz="5000" dirty="0">
                <a:ea typeface="+mn-lt"/>
                <a:cs typeface="+mn-lt"/>
              </a:rPr>
              <a:t>Um requisito é uma condição necessária para satisfazer um objetivo. Requisitos podem ser: </a:t>
            </a:r>
            <a:endParaRPr lang="pt-BR" dirty="0">
              <a:ea typeface="+mn-lt"/>
              <a:cs typeface="+mn-lt"/>
            </a:endParaRPr>
          </a:p>
          <a:p>
            <a:pPr marL="1143000" lvl="1" indent="-685800" algn="just">
              <a:lnSpc>
                <a:spcPts val="7000"/>
              </a:lnSpc>
              <a:buFont typeface="Arial"/>
              <a:buChar char="•"/>
            </a:pPr>
            <a:r>
              <a:rPr lang="pt-BR" sz="5000" dirty="0">
                <a:ea typeface="+mn-lt"/>
                <a:cs typeface="+mn-lt"/>
              </a:rPr>
              <a:t>Funções/funcionalidades;</a:t>
            </a:r>
            <a:endParaRPr lang="pt-BR" dirty="0">
              <a:ea typeface="+mn-lt"/>
              <a:cs typeface="+mn-lt"/>
            </a:endParaRPr>
          </a:p>
          <a:p>
            <a:pPr marL="1143000" lvl="1" indent="-685800" algn="just">
              <a:lnSpc>
                <a:spcPts val="7000"/>
              </a:lnSpc>
              <a:buFont typeface="Arial"/>
              <a:buChar char="•"/>
            </a:pPr>
            <a:r>
              <a:rPr lang="pt-BR" sz="5000" dirty="0">
                <a:ea typeface="+mn-lt"/>
                <a:cs typeface="+mn-lt"/>
              </a:rPr>
              <a:t>Objetivos;</a:t>
            </a:r>
          </a:p>
          <a:p>
            <a:pPr marL="1143000" lvl="1" indent="-685800" algn="just">
              <a:lnSpc>
                <a:spcPts val="7000"/>
              </a:lnSpc>
              <a:buFont typeface="Arial"/>
              <a:buChar char="•"/>
            </a:pPr>
            <a:r>
              <a:rPr lang="pt-BR" sz="5000" dirty="0">
                <a:ea typeface="+mn-lt"/>
                <a:cs typeface="+mn-lt"/>
              </a:rPr>
              <a:t>Propriedades;</a:t>
            </a:r>
          </a:p>
          <a:p>
            <a:pPr marL="1143000" lvl="1" indent="-685800" algn="just">
              <a:lnSpc>
                <a:spcPts val="7000"/>
              </a:lnSpc>
              <a:buFont typeface="Arial"/>
              <a:buChar char="•"/>
            </a:pPr>
            <a:r>
              <a:rPr lang="pt-BR" sz="5000" dirty="0">
                <a:ea typeface="+mn-lt"/>
                <a:cs typeface="+mn-lt"/>
              </a:rPr>
              <a:t>Restrições que o sistema deve possuir para satisfazer contratos;</a:t>
            </a:r>
            <a:endParaRPr lang="pt-BR" dirty="0">
              <a:ea typeface="+mn-lt"/>
              <a:cs typeface="+mn-lt"/>
            </a:endParaRPr>
          </a:p>
          <a:p>
            <a:pPr marL="1143000" lvl="1" indent="-685800" algn="just">
              <a:lnSpc>
                <a:spcPts val="7000"/>
              </a:lnSpc>
              <a:buFont typeface="Arial"/>
              <a:buChar char="•"/>
            </a:pPr>
            <a:r>
              <a:rPr lang="pt-BR" sz="5000" dirty="0">
                <a:ea typeface="+mn-lt"/>
                <a:cs typeface="+mn-lt"/>
              </a:rPr>
              <a:t>Padrões ou especificações de acordo com os usuários.</a:t>
            </a:r>
            <a:endParaRPr lang="pt-BR" dirty="0">
              <a:cs typeface="Calibri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/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/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/>
          </a:p>
        </p:txBody>
      </p:sp>
    </p:spTree>
    <p:extLst>
      <p:ext uri="{BB962C8B-B14F-4D97-AF65-F5344CB8AC3E}">
        <p14:creationId xmlns:p14="http://schemas.microsoft.com/office/powerpoint/2010/main" val="222873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047720" y="244855"/>
            <a:ext cx="0" cy="1466112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11" name="object 11"/>
          <p:cNvSpPr/>
          <p:nvPr/>
        </p:nvSpPr>
        <p:spPr>
          <a:xfrm>
            <a:off x="19265773" y="3560255"/>
            <a:ext cx="575905" cy="1885182"/>
          </a:xfrm>
          <a:custGeom>
            <a:avLst/>
            <a:gdLst/>
            <a:ahLst/>
            <a:cxnLst/>
            <a:rect l="l" t="t" r="r" b="b"/>
            <a:pathLst>
              <a:path w="575944" h="1885314">
                <a:moveTo>
                  <a:pt x="52362" y="1858581"/>
                </a:moveTo>
                <a:lnTo>
                  <a:pt x="50304" y="1848396"/>
                </a:lnTo>
                <a:lnTo>
                  <a:pt x="44691" y="1840064"/>
                </a:lnTo>
                <a:lnTo>
                  <a:pt x="36372" y="1834464"/>
                </a:lnTo>
                <a:lnTo>
                  <a:pt x="26174" y="1832406"/>
                </a:lnTo>
                <a:lnTo>
                  <a:pt x="15989" y="1834464"/>
                </a:lnTo>
                <a:lnTo>
                  <a:pt x="7670" y="1840064"/>
                </a:lnTo>
                <a:lnTo>
                  <a:pt x="2057" y="1848396"/>
                </a:lnTo>
                <a:lnTo>
                  <a:pt x="0" y="1858581"/>
                </a:lnTo>
                <a:lnTo>
                  <a:pt x="2057" y="1868766"/>
                </a:lnTo>
                <a:lnTo>
                  <a:pt x="7670" y="1877098"/>
                </a:lnTo>
                <a:lnTo>
                  <a:pt x="15989" y="1882698"/>
                </a:lnTo>
                <a:lnTo>
                  <a:pt x="26174" y="1884756"/>
                </a:lnTo>
                <a:lnTo>
                  <a:pt x="36372" y="1882698"/>
                </a:lnTo>
                <a:lnTo>
                  <a:pt x="44691" y="1877098"/>
                </a:lnTo>
                <a:lnTo>
                  <a:pt x="50304" y="1868766"/>
                </a:lnTo>
                <a:lnTo>
                  <a:pt x="52362" y="1858581"/>
                </a:lnTo>
                <a:close/>
              </a:path>
              <a:path w="575944" h="1885314">
                <a:moveTo>
                  <a:pt x="52362" y="1596809"/>
                </a:moveTo>
                <a:lnTo>
                  <a:pt x="50304" y="1586623"/>
                </a:lnTo>
                <a:lnTo>
                  <a:pt x="44691" y="1578292"/>
                </a:lnTo>
                <a:lnTo>
                  <a:pt x="36372" y="1572691"/>
                </a:lnTo>
                <a:lnTo>
                  <a:pt x="26174" y="1570634"/>
                </a:lnTo>
                <a:lnTo>
                  <a:pt x="15989" y="1572691"/>
                </a:lnTo>
                <a:lnTo>
                  <a:pt x="7670" y="1578292"/>
                </a:lnTo>
                <a:lnTo>
                  <a:pt x="2057" y="1586623"/>
                </a:lnTo>
                <a:lnTo>
                  <a:pt x="0" y="1596809"/>
                </a:lnTo>
                <a:lnTo>
                  <a:pt x="2057" y="1606994"/>
                </a:lnTo>
                <a:lnTo>
                  <a:pt x="7670" y="1615325"/>
                </a:lnTo>
                <a:lnTo>
                  <a:pt x="15989" y="1620926"/>
                </a:lnTo>
                <a:lnTo>
                  <a:pt x="26174" y="1622983"/>
                </a:lnTo>
                <a:lnTo>
                  <a:pt x="36372" y="1620926"/>
                </a:lnTo>
                <a:lnTo>
                  <a:pt x="44691" y="1615325"/>
                </a:lnTo>
                <a:lnTo>
                  <a:pt x="50304" y="1606994"/>
                </a:lnTo>
                <a:lnTo>
                  <a:pt x="52362" y="1596809"/>
                </a:lnTo>
                <a:close/>
              </a:path>
              <a:path w="575944" h="1885314">
                <a:moveTo>
                  <a:pt x="52362" y="1335036"/>
                </a:moveTo>
                <a:lnTo>
                  <a:pt x="50304" y="1324851"/>
                </a:lnTo>
                <a:lnTo>
                  <a:pt x="44691" y="1316520"/>
                </a:lnTo>
                <a:lnTo>
                  <a:pt x="36372" y="1310919"/>
                </a:lnTo>
                <a:lnTo>
                  <a:pt x="26174" y="1308862"/>
                </a:lnTo>
                <a:lnTo>
                  <a:pt x="15989" y="1310919"/>
                </a:lnTo>
                <a:lnTo>
                  <a:pt x="7670" y="1316520"/>
                </a:lnTo>
                <a:lnTo>
                  <a:pt x="2057" y="1324851"/>
                </a:lnTo>
                <a:lnTo>
                  <a:pt x="0" y="1335036"/>
                </a:lnTo>
                <a:lnTo>
                  <a:pt x="2057" y="1345222"/>
                </a:lnTo>
                <a:lnTo>
                  <a:pt x="7670" y="1353553"/>
                </a:lnTo>
                <a:lnTo>
                  <a:pt x="15989" y="1359154"/>
                </a:lnTo>
                <a:lnTo>
                  <a:pt x="26174" y="1361211"/>
                </a:lnTo>
                <a:lnTo>
                  <a:pt x="36372" y="1359154"/>
                </a:lnTo>
                <a:lnTo>
                  <a:pt x="44691" y="1353553"/>
                </a:lnTo>
                <a:lnTo>
                  <a:pt x="50304" y="1345222"/>
                </a:lnTo>
                <a:lnTo>
                  <a:pt x="52362" y="1335036"/>
                </a:lnTo>
                <a:close/>
              </a:path>
              <a:path w="575944" h="1885314">
                <a:moveTo>
                  <a:pt x="52362" y="1073264"/>
                </a:moveTo>
                <a:lnTo>
                  <a:pt x="50304" y="1063078"/>
                </a:lnTo>
                <a:lnTo>
                  <a:pt x="44691" y="1054747"/>
                </a:lnTo>
                <a:lnTo>
                  <a:pt x="36372" y="1049147"/>
                </a:lnTo>
                <a:lnTo>
                  <a:pt x="26174" y="1047089"/>
                </a:lnTo>
                <a:lnTo>
                  <a:pt x="15989" y="1049147"/>
                </a:lnTo>
                <a:lnTo>
                  <a:pt x="7670" y="1054747"/>
                </a:lnTo>
                <a:lnTo>
                  <a:pt x="2057" y="1063078"/>
                </a:lnTo>
                <a:lnTo>
                  <a:pt x="0" y="1073264"/>
                </a:lnTo>
                <a:lnTo>
                  <a:pt x="2057" y="1083449"/>
                </a:lnTo>
                <a:lnTo>
                  <a:pt x="7670" y="1091780"/>
                </a:lnTo>
                <a:lnTo>
                  <a:pt x="15989" y="1097381"/>
                </a:lnTo>
                <a:lnTo>
                  <a:pt x="26174" y="1099439"/>
                </a:lnTo>
                <a:lnTo>
                  <a:pt x="36372" y="1097381"/>
                </a:lnTo>
                <a:lnTo>
                  <a:pt x="44691" y="1091780"/>
                </a:lnTo>
                <a:lnTo>
                  <a:pt x="50304" y="1083449"/>
                </a:lnTo>
                <a:lnTo>
                  <a:pt x="52362" y="1073264"/>
                </a:lnTo>
                <a:close/>
              </a:path>
              <a:path w="575944" h="1885314">
                <a:moveTo>
                  <a:pt x="52362" y="811491"/>
                </a:moveTo>
                <a:lnTo>
                  <a:pt x="50304" y="801306"/>
                </a:lnTo>
                <a:lnTo>
                  <a:pt x="44691" y="792975"/>
                </a:lnTo>
                <a:lnTo>
                  <a:pt x="36372" y="787374"/>
                </a:lnTo>
                <a:lnTo>
                  <a:pt x="26174" y="785317"/>
                </a:lnTo>
                <a:lnTo>
                  <a:pt x="15989" y="787374"/>
                </a:lnTo>
                <a:lnTo>
                  <a:pt x="7670" y="792975"/>
                </a:lnTo>
                <a:lnTo>
                  <a:pt x="2057" y="801306"/>
                </a:lnTo>
                <a:lnTo>
                  <a:pt x="0" y="811491"/>
                </a:lnTo>
                <a:lnTo>
                  <a:pt x="2057" y="821677"/>
                </a:lnTo>
                <a:lnTo>
                  <a:pt x="7670" y="830008"/>
                </a:lnTo>
                <a:lnTo>
                  <a:pt x="15989" y="835609"/>
                </a:lnTo>
                <a:lnTo>
                  <a:pt x="26174" y="837666"/>
                </a:lnTo>
                <a:lnTo>
                  <a:pt x="36372" y="835609"/>
                </a:lnTo>
                <a:lnTo>
                  <a:pt x="44691" y="830008"/>
                </a:lnTo>
                <a:lnTo>
                  <a:pt x="50304" y="821677"/>
                </a:lnTo>
                <a:lnTo>
                  <a:pt x="52362" y="811491"/>
                </a:lnTo>
                <a:close/>
              </a:path>
              <a:path w="575944" h="1885314">
                <a:moveTo>
                  <a:pt x="52362" y="549719"/>
                </a:moveTo>
                <a:lnTo>
                  <a:pt x="50304" y="539534"/>
                </a:lnTo>
                <a:lnTo>
                  <a:pt x="44691" y="531202"/>
                </a:lnTo>
                <a:lnTo>
                  <a:pt x="36372" y="525602"/>
                </a:lnTo>
                <a:lnTo>
                  <a:pt x="26174" y="523544"/>
                </a:lnTo>
                <a:lnTo>
                  <a:pt x="15989" y="525602"/>
                </a:lnTo>
                <a:lnTo>
                  <a:pt x="7670" y="531202"/>
                </a:lnTo>
                <a:lnTo>
                  <a:pt x="2057" y="539534"/>
                </a:lnTo>
                <a:lnTo>
                  <a:pt x="0" y="549719"/>
                </a:lnTo>
                <a:lnTo>
                  <a:pt x="2057" y="559904"/>
                </a:lnTo>
                <a:lnTo>
                  <a:pt x="7670" y="568236"/>
                </a:lnTo>
                <a:lnTo>
                  <a:pt x="15989" y="573836"/>
                </a:lnTo>
                <a:lnTo>
                  <a:pt x="26174" y="575894"/>
                </a:lnTo>
                <a:lnTo>
                  <a:pt x="36372" y="573836"/>
                </a:lnTo>
                <a:lnTo>
                  <a:pt x="44691" y="568236"/>
                </a:lnTo>
                <a:lnTo>
                  <a:pt x="50304" y="559904"/>
                </a:lnTo>
                <a:lnTo>
                  <a:pt x="52362" y="549719"/>
                </a:lnTo>
                <a:close/>
              </a:path>
              <a:path w="575944" h="1885314">
                <a:moveTo>
                  <a:pt x="52362" y="287947"/>
                </a:moveTo>
                <a:lnTo>
                  <a:pt x="50304" y="277761"/>
                </a:lnTo>
                <a:lnTo>
                  <a:pt x="44691" y="269443"/>
                </a:lnTo>
                <a:lnTo>
                  <a:pt x="36372" y="263829"/>
                </a:lnTo>
                <a:lnTo>
                  <a:pt x="26174" y="261772"/>
                </a:lnTo>
                <a:lnTo>
                  <a:pt x="15989" y="263829"/>
                </a:lnTo>
                <a:lnTo>
                  <a:pt x="7670" y="269443"/>
                </a:lnTo>
                <a:lnTo>
                  <a:pt x="2057" y="277761"/>
                </a:lnTo>
                <a:lnTo>
                  <a:pt x="0" y="287947"/>
                </a:lnTo>
                <a:lnTo>
                  <a:pt x="2057" y="298145"/>
                </a:lnTo>
                <a:lnTo>
                  <a:pt x="7670" y="306463"/>
                </a:lnTo>
                <a:lnTo>
                  <a:pt x="15989" y="312064"/>
                </a:lnTo>
                <a:lnTo>
                  <a:pt x="26174" y="314121"/>
                </a:lnTo>
                <a:lnTo>
                  <a:pt x="36372" y="312064"/>
                </a:lnTo>
                <a:lnTo>
                  <a:pt x="44691" y="306463"/>
                </a:lnTo>
                <a:lnTo>
                  <a:pt x="50304" y="298145"/>
                </a:lnTo>
                <a:lnTo>
                  <a:pt x="52362" y="287947"/>
                </a:lnTo>
                <a:close/>
              </a:path>
              <a:path w="575944" h="1885314">
                <a:moveTo>
                  <a:pt x="52362" y="26174"/>
                </a:moveTo>
                <a:lnTo>
                  <a:pt x="50304" y="15989"/>
                </a:lnTo>
                <a:lnTo>
                  <a:pt x="44691" y="7670"/>
                </a:lnTo>
                <a:lnTo>
                  <a:pt x="36372" y="2057"/>
                </a:lnTo>
                <a:lnTo>
                  <a:pt x="26174" y="0"/>
                </a:lnTo>
                <a:lnTo>
                  <a:pt x="15989" y="2057"/>
                </a:lnTo>
                <a:lnTo>
                  <a:pt x="7670" y="7670"/>
                </a:lnTo>
                <a:lnTo>
                  <a:pt x="2057" y="15989"/>
                </a:lnTo>
                <a:lnTo>
                  <a:pt x="0" y="26174"/>
                </a:lnTo>
                <a:lnTo>
                  <a:pt x="2057" y="36372"/>
                </a:lnTo>
                <a:lnTo>
                  <a:pt x="7670" y="44691"/>
                </a:lnTo>
                <a:lnTo>
                  <a:pt x="15989" y="50292"/>
                </a:lnTo>
                <a:lnTo>
                  <a:pt x="26174" y="52349"/>
                </a:lnTo>
                <a:lnTo>
                  <a:pt x="36372" y="50292"/>
                </a:lnTo>
                <a:lnTo>
                  <a:pt x="44691" y="44691"/>
                </a:lnTo>
                <a:lnTo>
                  <a:pt x="50304" y="36372"/>
                </a:lnTo>
                <a:lnTo>
                  <a:pt x="52362" y="26174"/>
                </a:lnTo>
                <a:close/>
              </a:path>
              <a:path w="575944" h="1885314">
                <a:moveTo>
                  <a:pt x="314134" y="1858581"/>
                </a:moveTo>
                <a:lnTo>
                  <a:pt x="312077" y="1848396"/>
                </a:lnTo>
                <a:lnTo>
                  <a:pt x="306463" y="1840064"/>
                </a:lnTo>
                <a:lnTo>
                  <a:pt x="298145" y="1834464"/>
                </a:lnTo>
                <a:lnTo>
                  <a:pt x="287947" y="1832406"/>
                </a:lnTo>
                <a:lnTo>
                  <a:pt x="277761" y="1834464"/>
                </a:lnTo>
                <a:lnTo>
                  <a:pt x="269443" y="1840064"/>
                </a:lnTo>
                <a:lnTo>
                  <a:pt x="263829" y="1848396"/>
                </a:lnTo>
                <a:lnTo>
                  <a:pt x="261772" y="1858581"/>
                </a:lnTo>
                <a:lnTo>
                  <a:pt x="263829" y="1868766"/>
                </a:lnTo>
                <a:lnTo>
                  <a:pt x="269443" y="1877098"/>
                </a:lnTo>
                <a:lnTo>
                  <a:pt x="277761" y="1882698"/>
                </a:lnTo>
                <a:lnTo>
                  <a:pt x="287947" y="1884756"/>
                </a:lnTo>
                <a:lnTo>
                  <a:pt x="298145" y="1882698"/>
                </a:lnTo>
                <a:lnTo>
                  <a:pt x="306463" y="1877098"/>
                </a:lnTo>
                <a:lnTo>
                  <a:pt x="312077" y="1868766"/>
                </a:lnTo>
                <a:lnTo>
                  <a:pt x="314134" y="1858581"/>
                </a:lnTo>
                <a:close/>
              </a:path>
              <a:path w="575944" h="1885314">
                <a:moveTo>
                  <a:pt x="314134" y="1596809"/>
                </a:moveTo>
                <a:lnTo>
                  <a:pt x="312077" y="1586623"/>
                </a:lnTo>
                <a:lnTo>
                  <a:pt x="306463" y="1578292"/>
                </a:lnTo>
                <a:lnTo>
                  <a:pt x="298145" y="1572691"/>
                </a:lnTo>
                <a:lnTo>
                  <a:pt x="287947" y="1570634"/>
                </a:lnTo>
                <a:lnTo>
                  <a:pt x="277761" y="1572691"/>
                </a:lnTo>
                <a:lnTo>
                  <a:pt x="269443" y="1578292"/>
                </a:lnTo>
                <a:lnTo>
                  <a:pt x="263829" y="1586623"/>
                </a:lnTo>
                <a:lnTo>
                  <a:pt x="261772" y="1596809"/>
                </a:lnTo>
                <a:lnTo>
                  <a:pt x="263829" y="1606994"/>
                </a:lnTo>
                <a:lnTo>
                  <a:pt x="269443" y="1615325"/>
                </a:lnTo>
                <a:lnTo>
                  <a:pt x="277761" y="1620926"/>
                </a:lnTo>
                <a:lnTo>
                  <a:pt x="287947" y="1622983"/>
                </a:lnTo>
                <a:lnTo>
                  <a:pt x="298145" y="1620926"/>
                </a:lnTo>
                <a:lnTo>
                  <a:pt x="306463" y="1615325"/>
                </a:lnTo>
                <a:lnTo>
                  <a:pt x="312077" y="1606994"/>
                </a:lnTo>
                <a:lnTo>
                  <a:pt x="314134" y="1596809"/>
                </a:lnTo>
                <a:close/>
              </a:path>
              <a:path w="575944" h="1885314">
                <a:moveTo>
                  <a:pt x="314134" y="1335036"/>
                </a:moveTo>
                <a:lnTo>
                  <a:pt x="312077" y="1324851"/>
                </a:lnTo>
                <a:lnTo>
                  <a:pt x="306463" y="1316520"/>
                </a:lnTo>
                <a:lnTo>
                  <a:pt x="298145" y="1310919"/>
                </a:lnTo>
                <a:lnTo>
                  <a:pt x="287947" y="1308862"/>
                </a:lnTo>
                <a:lnTo>
                  <a:pt x="277761" y="1310919"/>
                </a:lnTo>
                <a:lnTo>
                  <a:pt x="269443" y="1316520"/>
                </a:lnTo>
                <a:lnTo>
                  <a:pt x="263829" y="1324851"/>
                </a:lnTo>
                <a:lnTo>
                  <a:pt x="261772" y="1335036"/>
                </a:lnTo>
                <a:lnTo>
                  <a:pt x="263829" y="1345222"/>
                </a:lnTo>
                <a:lnTo>
                  <a:pt x="269443" y="1353553"/>
                </a:lnTo>
                <a:lnTo>
                  <a:pt x="277761" y="1359154"/>
                </a:lnTo>
                <a:lnTo>
                  <a:pt x="287947" y="1361211"/>
                </a:lnTo>
                <a:lnTo>
                  <a:pt x="298145" y="1359154"/>
                </a:lnTo>
                <a:lnTo>
                  <a:pt x="306463" y="1353553"/>
                </a:lnTo>
                <a:lnTo>
                  <a:pt x="312077" y="1345222"/>
                </a:lnTo>
                <a:lnTo>
                  <a:pt x="314134" y="1335036"/>
                </a:lnTo>
                <a:close/>
              </a:path>
              <a:path w="575944" h="1885314">
                <a:moveTo>
                  <a:pt x="314134" y="1073264"/>
                </a:moveTo>
                <a:lnTo>
                  <a:pt x="312077" y="1063078"/>
                </a:lnTo>
                <a:lnTo>
                  <a:pt x="306463" y="1054747"/>
                </a:lnTo>
                <a:lnTo>
                  <a:pt x="298145" y="1049147"/>
                </a:lnTo>
                <a:lnTo>
                  <a:pt x="287947" y="1047089"/>
                </a:lnTo>
                <a:lnTo>
                  <a:pt x="277761" y="1049147"/>
                </a:lnTo>
                <a:lnTo>
                  <a:pt x="269443" y="1054747"/>
                </a:lnTo>
                <a:lnTo>
                  <a:pt x="263829" y="1063078"/>
                </a:lnTo>
                <a:lnTo>
                  <a:pt x="261772" y="1073264"/>
                </a:lnTo>
                <a:lnTo>
                  <a:pt x="263829" y="1083449"/>
                </a:lnTo>
                <a:lnTo>
                  <a:pt x="269443" y="1091780"/>
                </a:lnTo>
                <a:lnTo>
                  <a:pt x="277761" y="1097381"/>
                </a:lnTo>
                <a:lnTo>
                  <a:pt x="287947" y="1099439"/>
                </a:lnTo>
                <a:lnTo>
                  <a:pt x="298145" y="1097381"/>
                </a:lnTo>
                <a:lnTo>
                  <a:pt x="306463" y="1091780"/>
                </a:lnTo>
                <a:lnTo>
                  <a:pt x="312077" y="1083449"/>
                </a:lnTo>
                <a:lnTo>
                  <a:pt x="314134" y="1073264"/>
                </a:lnTo>
                <a:close/>
              </a:path>
              <a:path w="575944" h="1885314">
                <a:moveTo>
                  <a:pt x="314134" y="811491"/>
                </a:moveTo>
                <a:lnTo>
                  <a:pt x="312077" y="801306"/>
                </a:lnTo>
                <a:lnTo>
                  <a:pt x="306463" y="792975"/>
                </a:lnTo>
                <a:lnTo>
                  <a:pt x="298145" y="787374"/>
                </a:lnTo>
                <a:lnTo>
                  <a:pt x="287947" y="785317"/>
                </a:lnTo>
                <a:lnTo>
                  <a:pt x="277761" y="787374"/>
                </a:lnTo>
                <a:lnTo>
                  <a:pt x="269443" y="792975"/>
                </a:lnTo>
                <a:lnTo>
                  <a:pt x="263829" y="801306"/>
                </a:lnTo>
                <a:lnTo>
                  <a:pt x="261772" y="811491"/>
                </a:lnTo>
                <a:lnTo>
                  <a:pt x="263829" y="821677"/>
                </a:lnTo>
                <a:lnTo>
                  <a:pt x="269443" y="830008"/>
                </a:lnTo>
                <a:lnTo>
                  <a:pt x="277761" y="835609"/>
                </a:lnTo>
                <a:lnTo>
                  <a:pt x="287947" y="837666"/>
                </a:lnTo>
                <a:lnTo>
                  <a:pt x="298145" y="835609"/>
                </a:lnTo>
                <a:lnTo>
                  <a:pt x="306463" y="830008"/>
                </a:lnTo>
                <a:lnTo>
                  <a:pt x="312077" y="821677"/>
                </a:lnTo>
                <a:lnTo>
                  <a:pt x="314134" y="811491"/>
                </a:lnTo>
                <a:close/>
              </a:path>
              <a:path w="575944" h="1885314">
                <a:moveTo>
                  <a:pt x="314134" y="549719"/>
                </a:moveTo>
                <a:lnTo>
                  <a:pt x="312077" y="539534"/>
                </a:lnTo>
                <a:lnTo>
                  <a:pt x="306463" y="531202"/>
                </a:lnTo>
                <a:lnTo>
                  <a:pt x="298145" y="525602"/>
                </a:lnTo>
                <a:lnTo>
                  <a:pt x="287947" y="523544"/>
                </a:lnTo>
                <a:lnTo>
                  <a:pt x="277761" y="525602"/>
                </a:lnTo>
                <a:lnTo>
                  <a:pt x="269443" y="531202"/>
                </a:lnTo>
                <a:lnTo>
                  <a:pt x="263829" y="539534"/>
                </a:lnTo>
                <a:lnTo>
                  <a:pt x="261772" y="549719"/>
                </a:lnTo>
                <a:lnTo>
                  <a:pt x="263829" y="559904"/>
                </a:lnTo>
                <a:lnTo>
                  <a:pt x="269443" y="568236"/>
                </a:lnTo>
                <a:lnTo>
                  <a:pt x="277761" y="573836"/>
                </a:lnTo>
                <a:lnTo>
                  <a:pt x="287947" y="575894"/>
                </a:lnTo>
                <a:lnTo>
                  <a:pt x="298145" y="573836"/>
                </a:lnTo>
                <a:lnTo>
                  <a:pt x="306463" y="568236"/>
                </a:lnTo>
                <a:lnTo>
                  <a:pt x="312077" y="559904"/>
                </a:lnTo>
                <a:lnTo>
                  <a:pt x="314134" y="549719"/>
                </a:lnTo>
                <a:close/>
              </a:path>
              <a:path w="575944" h="1885314">
                <a:moveTo>
                  <a:pt x="314134" y="287947"/>
                </a:moveTo>
                <a:lnTo>
                  <a:pt x="312077" y="277761"/>
                </a:lnTo>
                <a:lnTo>
                  <a:pt x="306463" y="269443"/>
                </a:lnTo>
                <a:lnTo>
                  <a:pt x="298145" y="263829"/>
                </a:lnTo>
                <a:lnTo>
                  <a:pt x="287947" y="261772"/>
                </a:lnTo>
                <a:lnTo>
                  <a:pt x="277761" y="263829"/>
                </a:lnTo>
                <a:lnTo>
                  <a:pt x="269443" y="269443"/>
                </a:lnTo>
                <a:lnTo>
                  <a:pt x="263829" y="277761"/>
                </a:lnTo>
                <a:lnTo>
                  <a:pt x="261772" y="287947"/>
                </a:lnTo>
                <a:lnTo>
                  <a:pt x="263829" y="298145"/>
                </a:lnTo>
                <a:lnTo>
                  <a:pt x="269443" y="306463"/>
                </a:lnTo>
                <a:lnTo>
                  <a:pt x="277761" y="312064"/>
                </a:lnTo>
                <a:lnTo>
                  <a:pt x="287947" y="314121"/>
                </a:lnTo>
                <a:lnTo>
                  <a:pt x="298145" y="312064"/>
                </a:lnTo>
                <a:lnTo>
                  <a:pt x="306463" y="306463"/>
                </a:lnTo>
                <a:lnTo>
                  <a:pt x="312077" y="298145"/>
                </a:lnTo>
                <a:lnTo>
                  <a:pt x="314134" y="287947"/>
                </a:lnTo>
                <a:close/>
              </a:path>
              <a:path w="575944" h="1885314">
                <a:moveTo>
                  <a:pt x="314134" y="26174"/>
                </a:moveTo>
                <a:lnTo>
                  <a:pt x="312077" y="15989"/>
                </a:lnTo>
                <a:lnTo>
                  <a:pt x="306463" y="7670"/>
                </a:lnTo>
                <a:lnTo>
                  <a:pt x="298145" y="2057"/>
                </a:lnTo>
                <a:lnTo>
                  <a:pt x="287947" y="0"/>
                </a:lnTo>
                <a:lnTo>
                  <a:pt x="277761" y="2057"/>
                </a:lnTo>
                <a:lnTo>
                  <a:pt x="269443" y="7670"/>
                </a:lnTo>
                <a:lnTo>
                  <a:pt x="263829" y="15989"/>
                </a:lnTo>
                <a:lnTo>
                  <a:pt x="261772" y="26174"/>
                </a:lnTo>
                <a:lnTo>
                  <a:pt x="263829" y="36372"/>
                </a:lnTo>
                <a:lnTo>
                  <a:pt x="269443" y="44691"/>
                </a:lnTo>
                <a:lnTo>
                  <a:pt x="277761" y="50292"/>
                </a:lnTo>
                <a:lnTo>
                  <a:pt x="287947" y="52349"/>
                </a:lnTo>
                <a:lnTo>
                  <a:pt x="298145" y="50292"/>
                </a:lnTo>
                <a:lnTo>
                  <a:pt x="306463" y="44691"/>
                </a:lnTo>
                <a:lnTo>
                  <a:pt x="312077" y="36372"/>
                </a:lnTo>
                <a:lnTo>
                  <a:pt x="314134" y="26174"/>
                </a:lnTo>
                <a:close/>
              </a:path>
              <a:path w="575944" h="1885314">
                <a:moveTo>
                  <a:pt x="575906" y="1858581"/>
                </a:moveTo>
                <a:lnTo>
                  <a:pt x="573849" y="1848396"/>
                </a:lnTo>
                <a:lnTo>
                  <a:pt x="568236" y="1840064"/>
                </a:lnTo>
                <a:lnTo>
                  <a:pt x="559917" y="1834464"/>
                </a:lnTo>
                <a:lnTo>
                  <a:pt x="549719" y="1832406"/>
                </a:lnTo>
                <a:lnTo>
                  <a:pt x="539534" y="1834464"/>
                </a:lnTo>
                <a:lnTo>
                  <a:pt x="531215" y="1840064"/>
                </a:lnTo>
                <a:lnTo>
                  <a:pt x="525602" y="1848396"/>
                </a:lnTo>
                <a:lnTo>
                  <a:pt x="523544" y="1858581"/>
                </a:lnTo>
                <a:lnTo>
                  <a:pt x="525602" y="1868766"/>
                </a:lnTo>
                <a:lnTo>
                  <a:pt x="531215" y="1877098"/>
                </a:lnTo>
                <a:lnTo>
                  <a:pt x="539534" y="1882698"/>
                </a:lnTo>
                <a:lnTo>
                  <a:pt x="549719" y="1884756"/>
                </a:lnTo>
                <a:lnTo>
                  <a:pt x="559917" y="1882698"/>
                </a:lnTo>
                <a:lnTo>
                  <a:pt x="568236" y="1877098"/>
                </a:lnTo>
                <a:lnTo>
                  <a:pt x="573849" y="1868766"/>
                </a:lnTo>
                <a:lnTo>
                  <a:pt x="575906" y="1858581"/>
                </a:lnTo>
                <a:close/>
              </a:path>
              <a:path w="575944" h="1885314">
                <a:moveTo>
                  <a:pt x="575906" y="1596809"/>
                </a:moveTo>
                <a:lnTo>
                  <a:pt x="573849" y="1586623"/>
                </a:lnTo>
                <a:lnTo>
                  <a:pt x="568236" y="1578292"/>
                </a:lnTo>
                <a:lnTo>
                  <a:pt x="559917" y="1572691"/>
                </a:lnTo>
                <a:lnTo>
                  <a:pt x="549719" y="1570634"/>
                </a:lnTo>
                <a:lnTo>
                  <a:pt x="539534" y="1572691"/>
                </a:lnTo>
                <a:lnTo>
                  <a:pt x="531215" y="1578292"/>
                </a:lnTo>
                <a:lnTo>
                  <a:pt x="525602" y="1586623"/>
                </a:lnTo>
                <a:lnTo>
                  <a:pt x="523544" y="1596809"/>
                </a:lnTo>
                <a:lnTo>
                  <a:pt x="525602" y="1606994"/>
                </a:lnTo>
                <a:lnTo>
                  <a:pt x="531215" y="1615325"/>
                </a:lnTo>
                <a:lnTo>
                  <a:pt x="539534" y="1620926"/>
                </a:lnTo>
                <a:lnTo>
                  <a:pt x="549719" y="1622983"/>
                </a:lnTo>
                <a:lnTo>
                  <a:pt x="559917" y="1620926"/>
                </a:lnTo>
                <a:lnTo>
                  <a:pt x="568236" y="1615325"/>
                </a:lnTo>
                <a:lnTo>
                  <a:pt x="573849" y="1606994"/>
                </a:lnTo>
                <a:lnTo>
                  <a:pt x="575906" y="1596809"/>
                </a:lnTo>
                <a:close/>
              </a:path>
              <a:path w="575944" h="1885314">
                <a:moveTo>
                  <a:pt x="575906" y="1335036"/>
                </a:moveTo>
                <a:lnTo>
                  <a:pt x="573849" y="1324851"/>
                </a:lnTo>
                <a:lnTo>
                  <a:pt x="568236" y="1316520"/>
                </a:lnTo>
                <a:lnTo>
                  <a:pt x="559917" y="1310919"/>
                </a:lnTo>
                <a:lnTo>
                  <a:pt x="549719" y="1308862"/>
                </a:lnTo>
                <a:lnTo>
                  <a:pt x="539534" y="1310919"/>
                </a:lnTo>
                <a:lnTo>
                  <a:pt x="531215" y="1316520"/>
                </a:lnTo>
                <a:lnTo>
                  <a:pt x="525602" y="1324851"/>
                </a:lnTo>
                <a:lnTo>
                  <a:pt x="523544" y="1335036"/>
                </a:lnTo>
                <a:lnTo>
                  <a:pt x="525602" y="1345222"/>
                </a:lnTo>
                <a:lnTo>
                  <a:pt x="531215" y="1353553"/>
                </a:lnTo>
                <a:lnTo>
                  <a:pt x="539534" y="1359154"/>
                </a:lnTo>
                <a:lnTo>
                  <a:pt x="549719" y="1361211"/>
                </a:lnTo>
                <a:lnTo>
                  <a:pt x="559917" y="1359154"/>
                </a:lnTo>
                <a:lnTo>
                  <a:pt x="568236" y="1353553"/>
                </a:lnTo>
                <a:lnTo>
                  <a:pt x="573849" y="1345222"/>
                </a:lnTo>
                <a:lnTo>
                  <a:pt x="575906" y="1335036"/>
                </a:lnTo>
                <a:close/>
              </a:path>
              <a:path w="575944" h="1885314">
                <a:moveTo>
                  <a:pt x="575906" y="1073264"/>
                </a:moveTo>
                <a:lnTo>
                  <a:pt x="573849" y="1063078"/>
                </a:lnTo>
                <a:lnTo>
                  <a:pt x="568236" y="1054747"/>
                </a:lnTo>
                <a:lnTo>
                  <a:pt x="559917" y="1049147"/>
                </a:lnTo>
                <a:lnTo>
                  <a:pt x="549719" y="1047089"/>
                </a:lnTo>
                <a:lnTo>
                  <a:pt x="539534" y="1049147"/>
                </a:lnTo>
                <a:lnTo>
                  <a:pt x="531215" y="1054747"/>
                </a:lnTo>
                <a:lnTo>
                  <a:pt x="525602" y="1063078"/>
                </a:lnTo>
                <a:lnTo>
                  <a:pt x="523544" y="1073264"/>
                </a:lnTo>
                <a:lnTo>
                  <a:pt x="525602" y="1083449"/>
                </a:lnTo>
                <a:lnTo>
                  <a:pt x="531215" y="1091780"/>
                </a:lnTo>
                <a:lnTo>
                  <a:pt x="539534" y="1097381"/>
                </a:lnTo>
                <a:lnTo>
                  <a:pt x="549719" y="1099439"/>
                </a:lnTo>
                <a:lnTo>
                  <a:pt x="559917" y="1097381"/>
                </a:lnTo>
                <a:lnTo>
                  <a:pt x="568236" y="1091780"/>
                </a:lnTo>
                <a:lnTo>
                  <a:pt x="573849" y="1083449"/>
                </a:lnTo>
                <a:lnTo>
                  <a:pt x="575906" y="1073264"/>
                </a:lnTo>
                <a:close/>
              </a:path>
              <a:path w="575944" h="1885314">
                <a:moveTo>
                  <a:pt x="575906" y="811491"/>
                </a:moveTo>
                <a:lnTo>
                  <a:pt x="573849" y="801306"/>
                </a:lnTo>
                <a:lnTo>
                  <a:pt x="568236" y="792975"/>
                </a:lnTo>
                <a:lnTo>
                  <a:pt x="559917" y="787374"/>
                </a:lnTo>
                <a:lnTo>
                  <a:pt x="549719" y="785317"/>
                </a:lnTo>
                <a:lnTo>
                  <a:pt x="539534" y="787374"/>
                </a:lnTo>
                <a:lnTo>
                  <a:pt x="531215" y="792975"/>
                </a:lnTo>
                <a:lnTo>
                  <a:pt x="525602" y="801306"/>
                </a:lnTo>
                <a:lnTo>
                  <a:pt x="523544" y="811491"/>
                </a:lnTo>
                <a:lnTo>
                  <a:pt x="525602" y="821677"/>
                </a:lnTo>
                <a:lnTo>
                  <a:pt x="531215" y="830008"/>
                </a:lnTo>
                <a:lnTo>
                  <a:pt x="539534" y="835609"/>
                </a:lnTo>
                <a:lnTo>
                  <a:pt x="549719" y="837666"/>
                </a:lnTo>
                <a:lnTo>
                  <a:pt x="559917" y="835609"/>
                </a:lnTo>
                <a:lnTo>
                  <a:pt x="568236" y="830008"/>
                </a:lnTo>
                <a:lnTo>
                  <a:pt x="573849" y="821677"/>
                </a:lnTo>
                <a:lnTo>
                  <a:pt x="575906" y="811491"/>
                </a:lnTo>
                <a:close/>
              </a:path>
              <a:path w="575944" h="1885314">
                <a:moveTo>
                  <a:pt x="575906" y="549719"/>
                </a:moveTo>
                <a:lnTo>
                  <a:pt x="573849" y="539534"/>
                </a:lnTo>
                <a:lnTo>
                  <a:pt x="568236" y="531202"/>
                </a:lnTo>
                <a:lnTo>
                  <a:pt x="559917" y="525602"/>
                </a:lnTo>
                <a:lnTo>
                  <a:pt x="549719" y="523544"/>
                </a:lnTo>
                <a:lnTo>
                  <a:pt x="539534" y="525602"/>
                </a:lnTo>
                <a:lnTo>
                  <a:pt x="531215" y="531202"/>
                </a:lnTo>
                <a:lnTo>
                  <a:pt x="525602" y="539534"/>
                </a:lnTo>
                <a:lnTo>
                  <a:pt x="523544" y="549719"/>
                </a:lnTo>
                <a:lnTo>
                  <a:pt x="525602" y="559904"/>
                </a:lnTo>
                <a:lnTo>
                  <a:pt x="531215" y="568236"/>
                </a:lnTo>
                <a:lnTo>
                  <a:pt x="539534" y="573836"/>
                </a:lnTo>
                <a:lnTo>
                  <a:pt x="549719" y="575894"/>
                </a:lnTo>
                <a:lnTo>
                  <a:pt x="559917" y="573836"/>
                </a:lnTo>
                <a:lnTo>
                  <a:pt x="568236" y="568236"/>
                </a:lnTo>
                <a:lnTo>
                  <a:pt x="573849" y="559904"/>
                </a:lnTo>
                <a:lnTo>
                  <a:pt x="575906" y="549719"/>
                </a:lnTo>
                <a:close/>
              </a:path>
              <a:path w="575944" h="1885314">
                <a:moveTo>
                  <a:pt x="575906" y="287947"/>
                </a:moveTo>
                <a:lnTo>
                  <a:pt x="573849" y="277761"/>
                </a:lnTo>
                <a:lnTo>
                  <a:pt x="568236" y="269443"/>
                </a:lnTo>
                <a:lnTo>
                  <a:pt x="559917" y="263829"/>
                </a:lnTo>
                <a:lnTo>
                  <a:pt x="549719" y="261772"/>
                </a:lnTo>
                <a:lnTo>
                  <a:pt x="539534" y="263829"/>
                </a:lnTo>
                <a:lnTo>
                  <a:pt x="531215" y="269443"/>
                </a:lnTo>
                <a:lnTo>
                  <a:pt x="525602" y="277761"/>
                </a:lnTo>
                <a:lnTo>
                  <a:pt x="523544" y="287947"/>
                </a:lnTo>
                <a:lnTo>
                  <a:pt x="525602" y="298145"/>
                </a:lnTo>
                <a:lnTo>
                  <a:pt x="531215" y="306463"/>
                </a:lnTo>
                <a:lnTo>
                  <a:pt x="539534" y="312064"/>
                </a:lnTo>
                <a:lnTo>
                  <a:pt x="549719" y="314121"/>
                </a:lnTo>
                <a:lnTo>
                  <a:pt x="559917" y="312064"/>
                </a:lnTo>
                <a:lnTo>
                  <a:pt x="568236" y="306463"/>
                </a:lnTo>
                <a:lnTo>
                  <a:pt x="573849" y="298145"/>
                </a:lnTo>
                <a:lnTo>
                  <a:pt x="575906" y="287947"/>
                </a:lnTo>
                <a:close/>
              </a:path>
              <a:path w="575944" h="1885314">
                <a:moveTo>
                  <a:pt x="575906" y="26174"/>
                </a:moveTo>
                <a:lnTo>
                  <a:pt x="573849" y="15989"/>
                </a:lnTo>
                <a:lnTo>
                  <a:pt x="568236" y="7670"/>
                </a:lnTo>
                <a:lnTo>
                  <a:pt x="559917" y="2057"/>
                </a:lnTo>
                <a:lnTo>
                  <a:pt x="549719" y="0"/>
                </a:lnTo>
                <a:lnTo>
                  <a:pt x="539534" y="2057"/>
                </a:lnTo>
                <a:lnTo>
                  <a:pt x="531215" y="7670"/>
                </a:lnTo>
                <a:lnTo>
                  <a:pt x="525602" y="15989"/>
                </a:lnTo>
                <a:lnTo>
                  <a:pt x="523544" y="26174"/>
                </a:lnTo>
                <a:lnTo>
                  <a:pt x="525602" y="36372"/>
                </a:lnTo>
                <a:lnTo>
                  <a:pt x="531215" y="44691"/>
                </a:lnTo>
                <a:lnTo>
                  <a:pt x="539534" y="50292"/>
                </a:lnTo>
                <a:lnTo>
                  <a:pt x="549719" y="52349"/>
                </a:lnTo>
                <a:lnTo>
                  <a:pt x="559917" y="50292"/>
                </a:lnTo>
                <a:lnTo>
                  <a:pt x="568236" y="44691"/>
                </a:lnTo>
                <a:lnTo>
                  <a:pt x="573849" y="36372"/>
                </a:lnTo>
                <a:lnTo>
                  <a:pt x="575906" y="26174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grpSp>
        <p:nvGrpSpPr>
          <p:cNvPr id="3" name="object 3"/>
          <p:cNvGrpSpPr/>
          <p:nvPr/>
        </p:nvGrpSpPr>
        <p:grpSpPr>
          <a:xfrm>
            <a:off x="15363630" y="1047412"/>
            <a:ext cx="3692902" cy="942909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</p:grpSp>
      <p:sp>
        <p:nvSpPr>
          <p:cNvPr id="18" name="object 73">
            <a:extLst>
              <a:ext uri="{FF2B5EF4-FFF2-40B4-BE49-F238E27FC236}">
                <a16:creationId xmlns:a16="http://schemas.microsoft.com/office/drawing/2014/main" id="{569289B2-25DB-06C4-51BA-5D871772901F}"/>
              </a:ext>
            </a:extLst>
          </p:cNvPr>
          <p:cNvSpPr/>
          <p:nvPr/>
        </p:nvSpPr>
        <p:spPr>
          <a:xfrm>
            <a:off x="706" y="11151107"/>
            <a:ext cx="20102688" cy="157469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97D3467-DC32-457E-B2B8-DF04E87244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3</a:t>
            </a:fld>
            <a:endParaRPr lang="pt-BR"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4841167A-DEE5-BEE5-980E-20F138C311CD}"/>
              </a:ext>
            </a:extLst>
          </p:cNvPr>
          <p:cNvSpPr txBox="1">
            <a:spLocks/>
          </p:cNvSpPr>
          <p:nvPr/>
        </p:nvSpPr>
        <p:spPr>
          <a:xfrm>
            <a:off x="1509664" y="633933"/>
            <a:ext cx="13644715" cy="847923"/>
          </a:xfrm>
          <a:prstGeom prst="rect">
            <a:avLst/>
          </a:prstGeom>
        </p:spPr>
        <p:txBody>
          <a:bodyPr vert="horz" wrap="square" lIns="0" tIns="12064" rIns="0" bIns="0" rtlCol="0" anchor="t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lvl="1" algn="just">
              <a:lnSpc>
                <a:spcPts val="7000"/>
              </a:lnSpc>
            </a:pPr>
            <a:r>
              <a:rPr lang="pt-BR" sz="4800" b="1" dirty="0"/>
              <a:t>Definição: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9C189AF-9F62-B8FB-EA81-054D472F0329}"/>
              </a:ext>
            </a:extLst>
          </p:cNvPr>
          <p:cNvSpPr txBox="1"/>
          <p:nvPr/>
        </p:nvSpPr>
        <p:spPr>
          <a:xfrm>
            <a:off x="1041370" y="2415643"/>
            <a:ext cx="18008809" cy="7277632"/>
          </a:xfrm>
          <a:prstGeom prst="rect">
            <a:avLst/>
          </a:prstGeom>
          <a:noFill/>
          <a:ln w="76200">
            <a:solidFill>
              <a:srgbClr val="C1272C"/>
            </a:solidFill>
          </a:ln>
        </p:spPr>
        <p:txBody>
          <a:bodyPr wrap="square" lIns="91440" tIns="45720" rIns="91440" bIns="45720" numCol="1" rtlCol="0" anchor="t">
            <a:noAutofit/>
          </a:bodyPr>
          <a:lstStyle/>
          <a:p>
            <a:pPr lvl="1" algn="just">
              <a:lnSpc>
                <a:spcPts val="7000"/>
              </a:lnSpc>
            </a:pPr>
            <a:endParaRPr lang="pt-BR" sz="5000" b="1">
              <a:latin typeface="Montserrat" panose="00000500000000000000" pitchFamily="2" charset="0"/>
            </a:endParaRPr>
          </a:p>
          <a:p>
            <a:pPr lvl="1" algn="just">
              <a:lnSpc>
                <a:spcPts val="7000"/>
              </a:lnSpc>
            </a:pPr>
            <a:r>
              <a:rPr lang="pt-BR" sz="5000" dirty="0">
                <a:ea typeface="+mn-lt"/>
                <a:cs typeface="+mn-lt"/>
              </a:rPr>
              <a:t>"Em outras palavras um requisito é o que o sistema proposto deve fazer ou uma restrição no desenvolvimento do sistema."</a:t>
            </a:r>
            <a:endParaRPr lang="pt-BR" dirty="0">
              <a:ea typeface="+mn-lt"/>
              <a:cs typeface="+mn-lt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/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/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/>
          </a:p>
        </p:txBody>
      </p:sp>
    </p:spTree>
    <p:extLst>
      <p:ext uri="{BB962C8B-B14F-4D97-AF65-F5344CB8AC3E}">
        <p14:creationId xmlns:p14="http://schemas.microsoft.com/office/powerpoint/2010/main" val="48727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047720" y="244855"/>
            <a:ext cx="0" cy="1466112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11" name="object 11"/>
          <p:cNvSpPr/>
          <p:nvPr/>
        </p:nvSpPr>
        <p:spPr>
          <a:xfrm>
            <a:off x="19265773" y="3560255"/>
            <a:ext cx="575905" cy="1885182"/>
          </a:xfrm>
          <a:custGeom>
            <a:avLst/>
            <a:gdLst/>
            <a:ahLst/>
            <a:cxnLst/>
            <a:rect l="l" t="t" r="r" b="b"/>
            <a:pathLst>
              <a:path w="575944" h="1885314">
                <a:moveTo>
                  <a:pt x="52362" y="1858581"/>
                </a:moveTo>
                <a:lnTo>
                  <a:pt x="50304" y="1848396"/>
                </a:lnTo>
                <a:lnTo>
                  <a:pt x="44691" y="1840064"/>
                </a:lnTo>
                <a:lnTo>
                  <a:pt x="36372" y="1834464"/>
                </a:lnTo>
                <a:lnTo>
                  <a:pt x="26174" y="1832406"/>
                </a:lnTo>
                <a:lnTo>
                  <a:pt x="15989" y="1834464"/>
                </a:lnTo>
                <a:lnTo>
                  <a:pt x="7670" y="1840064"/>
                </a:lnTo>
                <a:lnTo>
                  <a:pt x="2057" y="1848396"/>
                </a:lnTo>
                <a:lnTo>
                  <a:pt x="0" y="1858581"/>
                </a:lnTo>
                <a:lnTo>
                  <a:pt x="2057" y="1868766"/>
                </a:lnTo>
                <a:lnTo>
                  <a:pt x="7670" y="1877098"/>
                </a:lnTo>
                <a:lnTo>
                  <a:pt x="15989" y="1882698"/>
                </a:lnTo>
                <a:lnTo>
                  <a:pt x="26174" y="1884756"/>
                </a:lnTo>
                <a:lnTo>
                  <a:pt x="36372" y="1882698"/>
                </a:lnTo>
                <a:lnTo>
                  <a:pt x="44691" y="1877098"/>
                </a:lnTo>
                <a:lnTo>
                  <a:pt x="50304" y="1868766"/>
                </a:lnTo>
                <a:lnTo>
                  <a:pt x="52362" y="1858581"/>
                </a:lnTo>
                <a:close/>
              </a:path>
              <a:path w="575944" h="1885314">
                <a:moveTo>
                  <a:pt x="52362" y="1596809"/>
                </a:moveTo>
                <a:lnTo>
                  <a:pt x="50304" y="1586623"/>
                </a:lnTo>
                <a:lnTo>
                  <a:pt x="44691" y="1578292"/>
                </a:lnTo>
                <a:lnTo>
                  <a:pt x="36372" y="1572691"/>
                </a:lnTo>
                <a:lnTo>
                  <a:pt x="26174" y="1570634"/>
                </a:lnTo>
                <a:lnTo>
                  <a:pt x="15989" y="1572691"/>
                </a:lnTo>
                <a:lnTo>
                  <a:pt x="7670" y="1578292"/>
                </a:lnTo>
                <a:lnTo>
                  <a:pt x="2057" y="1586623"/>
                </a:lnTo>
                <a:lnTo>
                  <a:pt x="0" y="1596809"/>
                </a:lnTo>
                <a:lnTo>
                  <a:pt x="2057" y="1606994"/>
                </a:lnTo>
                <a:lnTo>
                  <a:pt x="7670" y="1615325"/>
                </a:lnTo>
                <a:lnTo>
                  <a:pt x="15989" y="1620926"/>
                </a:lnTo>
                <a:lnTo>
                  <a:pt x="26174" y="1622983"/>
                </a:lnTo>
                <a:lnTo>
                  <a:pt x="36372" y="1620926"/>
                </a:lnTo>
                <a:lnTo>
                  <a:pt x="44691" y="1615325"/>
                </a:lnTo>
                <a:lnTo>
                  <a:pt x="50304" y="1606994"/>
                </a:lnTo>
                <a:lnTo>
                  <a:pt x="52362" y="1596809"/>
                </a:lnTo>
                <a:close/>
              </a:path>
              <a:path w="575944" h="1885314">
                <a:moveTo>
                  <a:pt x="52362" y="1335036"/>
                </a:moveTo>
                <a:lnTo>
                  <a:pt x="50304" y="1324851"/>
                </a:lnTo>
                <a:lnTo>
                  <a:pt x="44691" y="1316520"/>
                </a:lnTo>
                <a:lnTo>
                  <a:pt x="36372" y="1310919"/>
                </a:lnTo>
                <a:lnTo>
                  <a:pt x="26174" y="1308862"/>
                </a:lnTo>
                <a:lnTo>
                  <a:pt x="15989" y="1310919"/>
                </a:lnTo>
                <a:lnTo>
                  <a:pt x="7670" y="1316520"/>
                </a:lnTo>
                <a:lnTo>
                  <a:pt x="2057" y="1324851"/>
                </a:lnTo>
                <a:lnTo>
                  <a:pt x="0" y="1335036"/>
                </a:lnTo>
                <a:lnTo>
                  <a:pt x="2057" y="1345222"/>
                </a:lnTo>
                <a:lnTo>
                  <a:pt x="7670" y="1353553"/>
                </a:lnTo>
                <a:lnTo>
                  <a:pt x="15989" y="1359154"/>
                </a:lnTo>
                <a:lnTo>
                  <a:pt x="26174" y="1361211"/>
                </a:lnTo>
                <a:lnTo>
                  <a:pt x="36372" y="1359154"/>
                </a:lnTo>
                <a:lnTo>
                  <a:pt x="44691" y="1353553"/>
                </a:lnTo>
                <a:lnTo>
                  <a:pt x="50304" y="1345222"/>
                </a:lnTo>
                <a:lnTo>
                  <a:pt x="52362" y="1335036"/>
                </a:lnTo>
                <a:close/>
              </a:path>
              <a:path w="575944" h="1885314">
                <a:moveTo>
                  <a:pt x="52362" y="1073264"/>
                </a:moveTo>
                <a:lnTo>
                  <a:pt x="50304" y="1063078"/>
                </a:lnTo>
                <a:lnTo>
                  <a:pt x="44691" y="1054747"/>
                </a:lnTo>
                <a:lnTo>
                  <a:pt x="36372" y="1049147"/>
                </a:lnTo>
                <a:lnTo>
                  <a:pt x="26174" y="1047089"/>
                </a:lnTo>
                <a:lnTo>
                  <a:pt x="15989" y="1049147"/>
                </a:lnTo>
                <a:lnTo>
                  <a:pt x="7670" y="1054747"/>
                </a:lnTo>
                <a:lnTo>
                  <a:pt x="2057" y="1063078"/>
                </a:lnTo>
                <a:lnTo>
                  <a:pt x="0" y="1073264"/>
                </a:lnTo>
                <a:lnTo>
                  <a:pt x="2057" y="1083449"/>
                </a:lnTo>
                <a:lnTo>
                  <a:pt x="7670" y="1091780"/>
                </a:lnTo>
                <a:lnTo>
                  <a:pt x="15989" y="1097381"/>
                </a:lnTo>
                <a:lnTo>
                  <a:pt x="26174" y="1099439"/>
                </a:lnTo>
                <a:lnTo>
                  <a:pt x="36372" y="1097381"/>
                </a:lnTo>
                <a:lnTo>
                  <a:pt x="44691" y="1091780"/>
                </a:lnTo>
                <a:lnTo>
                  <a:pt x="50304" y="1083449"/>
                </a:lnTo>
                <a:lnTo>
                  <a:pt x="52362" y="1073264"/>
                </a:lnTo>
                <a:close/>
              </a:path>
              <a:path w="575944" h="1885314">
                <a:moveTo>
                  <a:pt x="52362" y="811491"/>
                </a:moveTo>
                <a:lnTo>
                  <a:pt x="50304" y="801306"/>
                </a:lnTo>
                <a:lnTo>
                  <a:pt x="44691" y="792975"/>
                </a:lnTo>
                <a:lnTo>
                  <a:pt x="36372" y="787374"/>
                </a:lnTo>
                <a:lnTo>
                  <a:pt x="26174" y="785317"/>
                </a:lnTo>
                <a:lnTo>
                  <a:pt x="15989" y="787374"/>
                </a:lnTo>
                <a:lnTo>
                  <a:pt x="7670" y="792975"/>
                </a:lnTo>
                <a:lnTo>
                  <a:pt x="2057" y="801306"/>
                </a:lnTo>
                <a:lnTo>
                  <a:pt x="0" y="811491"/>
                </a:lnTo>
                <a:lnTo>
                  <a:pt x="2057" y="821677"/>
                </a:lnTo>
                <a:lnTo>
                  <a:pt x="7670" y="830008"/>
                </a:lnTo>
                <a:lnTo>
                  <a:pt x="15989" y="835609"/>
                </a:lnTo>
                <a:lnTo>
                  <a:pt x="26174" y="837666"/>
                </a:lnTo>
                <a:lnTo>
                  <a:pt x="36372" y="835609"/>
                </a:lnTo>
                <a:lnTo>
                  <a:pt x="44691" y="830008"/>
                </a:lnTo>
                <a:lnTo>
                  <a:pt x="50304" y="821677"/>
                </a:lnTo>
                <a:lnTo>
                  <a:pt x="52362" y="811491"/>
                </a:lnTo>
                <a:close/>
              </a:path>
              <a:path w="575944" h="1885314">
                <a:moveTo>
                  <a:pt x="52362" y="549719"/>
                </a:moveTo>
                <a:lnTo>
                  <a:pt x="50304" y="539534"/>
                </a:lnTo>
                <a:lnTo>
                  <a:pt x="44691" y="531202"/>
                </a:lnTo>
                <a:lnTo>
                  <a:pt x="36372" y="525602"/>
                </a:lnTo>
                <a:lnTo>
                  <a:pt x="26174" y="523544"/>
                </a:lnTo>
                <a:lnTo>
                  <a:pt x="15989" y="525602"/>
                </a:lnTo>
                <a:lnTo>
                  <a:pt x="7670" y="531202"/>
                </a:lnTo>
                <a:lnTo>
                  <a:pt x="2057" y="539534"/>
                </a:lnTo>
                <a:lnTo>
                  <a:pt x="0" y="549719"/>
                </a:lnTo>
                <a:lnTo>
                  <a:pt x="2057" y="559904"/>
                </a:lnTo>
                <a:lnTo>
                  <a:pt x="7670" y="568236"/>
                </a:lnTo>
                <a:lnTo>
                  <a:pt x="15989" y="573836"/>
                </a:lnTo>
                <a:lnTo>
                  <a:pt x="26174" y="575894"/>
                </a:lnTo>
                <a:lnTo>
                  <a:pt x="36372" y="573836"/>
                </a:lnTo>
                <a:lnTo>
                  <a:pt x="44691" y="568236"/>
                </a:lnTo>
                <a:lnTo>
                  <a:pt x="50304" y="559904"/>
                </a:lnTo>
                <a:lnTo>
                  <a:pt x="52362" y="549719"/>
                </a:lnTo>
                <a:close/>
              </a:path>
              <a:path w="575944" h="1885314">
                <a:moveTo>
                  <a:pt x="52362" y="287947"/>
                </a:moveTo>
                <a:lnTo>
                  <a:pt x="50304" y="277761"/>
                </a:lnTo>
                <a:lnTo>
                  <a:pt x="44691" y="269443"/>
                </a:lnTo>
                <a:lnTo>
                  <a:pt x="36372" y="263829"/>
                </a:lnTo>
                <a:lnTo>
                  <a:pt x="26174" y="261772"/>
                </a:lnTo>
                <a:lnTo>
                  <a:pt x="15989" y="263829"/>
                </a:lnTo>
                <a:lnTo>
                  <a:pt x="7670" y="269443"/>
                </a:lnTo>
                <a:lnTo>
                  <a:pt x="2057" y="277761"/>
                </a:lnTo>
                <a:lnTo>
                  <a:pt x="0" y="287947"/>
                </a:lnTo>
                <a:lnTo>
                  <a:pt x="2057" y="298145"/>
                </a:lnTo>
                <a:lnTo>
                  <a:pt x="7670" y="306463"/>
                </a:lnTo>
                <a:lnTo>
                  <a:pt x="15989" y="312064"/>
                </a:lnTo>
                <a:lnTo>
                  <a:pt x="26174" y="314121"/>
                </a:lnTo>
                <a:lnTo>
                  <a:pt x="36372" y="312064"/>
                </a:lnTo>
                <a:lnTo>
                  <a:pt x="44691" y="306463"/>
                </a:lnTo>
                <a:lnTo>
                  <a:pt x="50304" y="298145"/>
                </a:lnTo>
                <a:lnTo>
                  <a:pt x="52362" y="287947"/>
                </a:lnTo>
                <a:close/>
              </a:path>
              <a:path w="575944" h="1885314">
                <a:moveTo>
                  <a:pt x="52362" y="26174"/>
                </a:moveTo>
                <a:lnTo>
                  <a:pt x="50304" y="15989"/>
                </a:lnTo>
                <a:lnTo>
                  <a:pt x="44691" y="7670"/>
                </a:lnTo>
                <a:lnTo>
                  <a:pt x="36372" y="2057"/>
                </a:lnTo>
                <a:lnTo>
                  <a:pt x="26174" y="0"/>
                </a:lnTo>
                <a:lnTo>
                  <a:pt x="15989" y="2057"/>
                </a:lnTo>
                <a:lnTo>
                  <a:pt x="7670" y="7670"/>
                </a:lnTo>
                <a:lnTo>
                  <a:pt x="2057" y="15989"/>
                </a:lnTo>
                <a:lnTo>
                  <a:pt x="0" y="26174"/>
                </a:lnTo>
                <a:lnTo>
                  <a:pt x="2057" y="36372"/>
                </a:lnTo>
                <a:lnTo>
                  <a:pt x="7670" y="44691"/>
                </a:lnTo>
                <a:lnTo>
                  <a:pt x="15989" y="50292"/>
                </a:lnTo>
                <a:lnTo>
                  <a:pt x="26174" y="52349"/>
                </a:lnTo>
                <a:lnTo>
                  <a:pt x="36372" y="50292"/>
                </a:lnTo>
                <a:lnTo>
                  <a:pt x="44691" y="44691"/>
                </a:lnTo>
                <a:lnTo>
                  <a:pt x="50304" y="36372"/>
                </a:lnTo>
                <a:lnTo>
                  <a:pt x="52362" y="26174"/>
                </a:lnTo>
                <a:close/>
              </a:path>
              <a:path w="575944" h="1885314">
                <a:moveTo>
                  <a:pt x="314134" y="1858581"/>
                </a:moveTo>
                <a:lnTo>
                  <a:pt x="312077" y="1848396"/>
                </a:lnTo>
                <a:lnTo>
                  <a:pt x="306463" y="1840064"/>
                </a:lnTo>
                <a:lnTo>
                  <a:pt x="298145" y="1834464"/>
                </a:lnTo>
                <a:lnTo>
                  <a:pt x="287947" y="1832406"/>
                </a:lnTo>
                <a:lnTo>
                  <a:pt x="277761" y="1834464"/>
                </a:lnTo>
                <a:lnTo>
                  <a:pt x="269443" y="1840064"/>
                </a:lnTo>
                <a:lnTo>
                  <a:pt x="263829" y="1848396"/>
                </a:lnTo>
                <a:lnTo>
                  <a:pt x="261772" y="1858581"/>
                </a:lnTo>
                <a:lnTo>
                  <a:pt x="263829" y="1868766"/>
                </a:lnTo>
                <a:lnTo>
                  <a:pt x="269443" y="1877098"/>
                </a:lnTo>
                <a:lnTo>
                  <a:pt x="277761" y="1882698"/>
                </a:lnTo>
                <a:lnTo>
                  <a:pt x="287947" y="1884756"/>
                </a:lnTo>
                <a:lnTo>
                  <a:pt x="298145" y="1882698"/>
                </a:lnTo>
                <a:lnTo>
                  <a:pt x="306463" y="1877098"/>
                </a:lnTo>
                <a:lnTo>
                  <a:pt x="312077" y="1868766"/>
                </a:lnTo>
                <a:lnTo>
                  <a:pt x="314134" y="1858581"/>
                </a:lnTo>
                <a:close/>
              </a:path>
              <a:path w="575944" h="1885314">
                <a:moveTo>
                  <a:pt x="314134" y="1596809"/>
                </a:moveTo>
                <a:lnTo>
                  <a:pt x="312077" y="1586623"/>
                </a:lnTo>
                <a:lnTo>
                  <a:pt x="306463" y="1578292"/>
                </a:lnTo>
                <a:lnTo>
                  <a:pt x="298145" y="1572691"/>
                </a:lnTo>
                <a:lnTo>
                  <a:pt x="287947" y="1570634"/>
                </a:lnTo>
                <a:lnTo>
                  <a:pt x="277761" y="1572691"/>
                </a:lnTo>
                <a:lnTo>
                  <a:pt x="269443" y="1578292"/>
                </a:lnTo>
                <a:lnTo>
                  <a:pt x="263829" y="1586623"/>
                </a:lnTo>
                <a:lnTo>
                  <a:pt x="261772" y="1596809"/>
                </a:lnTo>
                <a:lnTo>
                  <a:pt x="263829" y="1606994"/>
                </a:lnTo>
                <a:lnTo>
                  <a:pt x="269443" y="1615325"/>
                </a:lnTo>
                <a:lnTo>
                  <a:pt x="277761" y="1620926"/>
                </a:lnTo>
                <a:lnTo>
                  <a:pt x="287947" y="1622983"/>
                </a:lnTo>
                <a:lnTo>
                  <a:pt x="298145" y="1620926"/>
                </a:lnTo>
                <a:lnTo>
                  <a:pt x="306463" y="1615325"/>
                </a:lnTo>
                <a:lnTo>
                  <a:pt x="312077" y="1606994"/>
                </a:lnTo>
                <a:lnTo>
                  <a:pt x="314134" y="1596809"/>
                </a:lnTo>
                <a:close/>
              </a:path>
              <a:path w="575944" h="1885314">
                <a:moveTo>
                  <a:pt x="314134" y="1335036"/>
                </a:moveTo>
                <a:lnTo>
                  <a:pt x="312077" y="1324851"/>
                </a:lnTo>
                <a:lnTo>
                  <a:pt x="306463" y="1316520"/>
                </a:lnTo>
                <a:lnTo>
                  <a:pt x="298145" y="1310919"/>
                </a:lnTo>
                <a:lnTo>
                  <a:pt x="287947" y="1308862"/>
                </a:lnTo>
                <a:lnTo>
                  <a:pt x="277761" y="1310919"/>
                </a:lnTo>
                <a:lnTo>
                  <a:pt x="269443" y="1316520"/>
                </a:lnTo>
                <a:lnTo>
                  <a:pt x="263829" y="1324851"/>
                </a:lnTo>
                <a:lnTo>
                  <a:pt x="261772" y="1335036"/>
                </a:lnTo>
                <a:lnTo>
                  <a:pt x="263829" y="1345222"/>
                </a:lnTo>
                <a:lnTo>
                  <a:pt x="269443" y="1353553"/>
                </a:lnTo>
                <a:lnTo>
                  <a:pt x="277761" y="1359154"/>
                </a:lnTo>
                <a:lnTo>
                  <a:pt x="287947" y="1361211"/>
                </a:lnTo>
                <a:lnTo>
                  <a:pt x="298145" y="1359154"/>
                </a:lnTo>
                <a:lnTo>
                  <a:pt x="306463" y="1353553"/>
                </a:lnTo>
                <a:lnTo>
                  <a:pt x="312077" y="1345222"/>
                </a:lnTo>
                <a:lnTo>
                  <a:pt x="314134" y="1335036"/>
                </a:lnTo>
                <a:close/>
              </a:path>
              <a:path w="575944" h="1885314">
                <a:moveTo>
                  <a:pt x="314134" y="1073264"/>
                </a:moveTo>
                <a:lnTo>
                  <a:pt x="312077" y="1063078"/>
                </a:lnTo>
                <a:lnTo>
                  <a:pt x="306463" y="1054747"/>
                </a:lnTo>
                <a:lnTo>
                  <a:pt x="298145" y="1049147"/>
                </a:lnTo>
                <a:lnTo>
                  <a:pt x="287947" y="1047089"/>
                </a:lnTo>
                <a:lnTo>
                  <a:pt x="277761" y="1049147"/>
                </a:lnTo>
                <a:lnTo>
                  <a:pt x="269443" y="1054747"/>
                </a:lnTo>
                <a:lnTo>
                  <a:pt x="263829" y="1063078"/>
                </a:lnTo>
                <a:lnTo>
                  <a:pt x="261772" y="1073264"/>
                </a:lnTo>
                <a:lnTo>
                  <a:pt x="263829" y="1083449"/>
                </a:lnTo>
                <a:lnTo>
                  <a:pt x="269443" y="1091780"/>
                </a:lnTo>
                <a:lnTo>
                  <a:pt x="277761" y="1097381"/>
                </a:lnTo>
                <a:lnTo>
                  <a:pt x="287947" y="1099439"/>
                </a:lnTo>
                <a:lnTo>
                  <a:pt x="298145" y="1097381"/>
                </a:lnTo>
                <a:lnTo>
                  <a:pt x="306463" y="1091780"/>
                </a:lnTo>
                <a:lnTo>
                  <a:pt x="312077" y="1083449"/>
                </a:lnTo>
                <a:lnTo>
                  <a:pt x="314134" y="1073264"/>
                </a:lnTo>
                <a:close/>
              </a:path>
              <a:path w="575944" h="1885314">
                <a:moveTo>
                  <a:pt x="314134" y="811491"/>
                </a:moveTo>
                <a:lnTo>
                  <a:pt x="312077" y="801306"/>
                </a:lnTo>
                <a:lnTo>
                  <a:pt x="306463" y="792975"/>
                </a:lnTo>
                <a:lnTo>
                  <a:pt x="298145" y="787374"/>
                </a:lnTo>
                <a:lnTo>
                  <a:pt x="287947" y="785317"/>
                </a:lnTo>
                <a:lnTo>
                  <a:pt x="277761" y="787374"/>
                </a:lnTo>
                <a:lnTo>
                  <a:pt x="269443" y="792975"/>
                </a:lnTo>
                <a:lnTo>
                  <a:pt x="263829" y="801306"/>
                </a:lnTo>
                <a:lnTo>
                  <a:pt x="261772" y="811491"/>
                </a:lnTo>
                <a:lnTo>
                  <a:pt x="263829" y="821677"/>
                </a:lnTo>
                <a:lnTo>
                  <a:pt x="269443" y="830008"/>
                </a:lnTo>
                <a:lnTo>
                  <a:pt x="277761" y="835609"/>
                </a:lnTo>
                <a:lnTo>
                  <a:pt x="287947" y="837666"/>
                </a:lnTo>
                <a:lnTo>
                  <a:pt x="298145" y="835609"/>
                </a:lnTo>
                <a:lnTo>
                  <a:pt x="306463" y="830008"/>
                </a:lnTo>
                <a:lnTo>
                  <a:pt x="312077" y="821677"/>
                </a:lnTo>
                <a:lnTo>
                  <a:pt x="314134" y="811491"/>
                </a:lnTo>
                <a:close/>
              </a:path>
              <a:path w="575944" h="1885314">
                <a:moveTo>
                  <a:pt x="314134" y="549719"/>
                </a:moveTo>
                <a:lnTo>
                  <a:pt x="312077" y="539534"/>
                </a:lnTo>
                <a:lnTo>
                  <a:pt x="306463" y="531202"/>
                </a:lnTo>
                <a:lnTo>
                  <a:pt x="298145" y="525602"/>
                </a:lnTo>
                <a:lnTo>
                  <a:pt x="287947" y="523544"/>
                </a:lnTo>
                <a:lnTo>
                  <a:pt x="277761" y="525602"/>
                </a:lnTo>
                <a:lnTo>
                  <a:pt x="269443" y="531202"/>
                </a:lnTo>
                <a:lnTo>
                  <a:pt x="263829" y="539534"/>
                </a:lnTo>
                <a:lnTo>
                  <a:pt x="261772" y="549719"/>
                </a:lnTo>
                <a:lnTo>
                  <a:pt x="263829" y="559904"/>
                </a:lnTo>
                <a:lnTo>
                  <a:pt x="269443" y="568236"/>
                </a:lnTo>
                <a:lnTo>
                  <a:pt x="277761" y="573836"/>
                </a:lnTo>
                <a:lnTo>
                  <a:pt x="287947" y="575894"/>
                </a:lnTo>
                <a:lnTo>
                  <a:pt x="298145" y="573836"/>
                </a:lnTo>
                <a:lnTo>
                  <a:pt x="306463" y="568236"/>
                </a:lnTo>
                <a:lnTo>
                  <a:pt x="312077" y="559904"/>
                </a:lnTo>
                <a:lnTo>
                  <a:pt x="314134" y="549719"/>
                </a:lnTo>
                <a:close/>
              </a:path>
              <a:path w="575944" h="1885314">
                <a:moveTo>
                  <a:pt x="314134" y="287947"/>
                </a:moveTo>
                <a:lnTo>
                  <a:pt x="312077" y="277761"/>
                </a:lnTo>
                <a:lnTo>
                  <a:pt x="306463" y="269443"/>
                </a:lnTo>
                <a:lnTo>
                  <a:pt x="298145" y="263829"/>
                </a:lnTo>
                <a:lnTo>
                  <a:pt x="287947" y="261772"/>
                </a:lnTo>
                <a:lnTo>
                  <a:pt x="277761" y="263829"/>
                </a:lnTo>
                <a:lnTo>
                  <a:pt x="269443" y="269443"/>
                </a:lnTo>
                <a:lnTo>
                  <a:pt x="263829" y="277761"/>
                </a:lnTo>
                <a:lnTo>
                  <a:pt x="261772" y="287947"/>
                </a:lnTo>
                <a:lnTo>
                  <a:pt x="263829" y="298145"/>
                </a:lnTo>
                <a:lnTo>
                  <a:pt x="269443" y="306463"/>
                </a:lnTo>
                <a:lnTo>
                  <a:pt x="277761" y="312064"/>
                </a:lnTo>
                <a:lnTo>
                  <a:pt x="287947" y="314121"/>
                </a:lnTo>
                <a:lnTo>
                  <a:pt x="298145" y="312064"/>
                </a:lnTo>
                <a:lnTo>
                  <a:pt x="306463" y="306463"/>
                </a:lnTo>
                <a:lnTo>
                  <a:pt x="312077" y="298145"/>
                </a:lnTo>
                <a:lnTo>
                  <a:pt x="314134" y="287947"/>
                </a:lnTo>
                <a:close/>
              </a:path>
              <a:path w="575944" h="1885314">
                <a:moveTo>
                  <a:pt x="314134" y="26174"/>
                </a:moveTo>
                <a:lnTo>
                  <a:pt x="312077" y="15989"/>
                </a:lnTo>
                <a:lnTo>
                  <a:pt x="306463" y="7670"/>
                </a:lnTo>
                <a:lnTo>
                  <a:pt x="298145" y="2057"/>
                </a:lnTo>
                <a:lnTo>
                  <a:pt x="287947" y="0"/>
                </a:lnTo>
                <a:lnTo>
                  <a:pt x="277761" y="2057"/>
                </a:lnTo>
                <a:lnTo>
                  <a:pt x="269443" y="7670"/>
                </a:lnTo>
                <a:lnTo>
                  <a:pt x="263829" y="15989"/>
                </a:lnTo>
                <a:lnTo>
                  <a:pt x="261772" y="26174"/>
                </a:lnTo>
                <a:lnTo>
                  <a:pt x="263829" y="36372"/>
                </a:lnTo>
                <a:lnTo>
                  <a:pt x="269443" y="44691"/>
                </a:lnTo>
                <a:lnTo>
                  <a:pt x="277761" y="50292"/>
                </a:lnTo>
                <a:lnTo>
                  <a:pt x="287947" y="52349"/>
                </a:lnTo>
                <a:lnTo>
                  <a:pt x="298145" y="50292"/>
                </a:lnTo>
                <a:lnTo>
                  <a:pt x="306463" y="44691"/>
                </a:lnTo>
                <a:lnTo>
                  <a:pt x="312077" y="36372"/>
                </a:lnTo>
                <a:lnTo>
                  <a:pt x="314134" y="26174"/>
                </a:lnTo>
                <a:close/>
              </a:path>
              <a:path w="575944" h="1885314">
                <a:moveTo>
                  <a:pt x="575906" y="1858581"/>
                </a:moveTo>
                <a:lnTo>
                  <a:pt x="573849" y="1848396"/>
                </a:lnTo>
                <a:lnTo>
                  <a:pt x="568236" y="1840064"/>
                </a:lnTo>
                <a:lnTo>
                  <a:pt x="559917" y="1834464"/>
                </a:lnTo>
                <a:lnTo>
                  <a:pt x="549719" y="1832406"/>
                </a:lnTo>
                <a:lnTo>
                  <a:pt x="539534" y="1834464"/>
                </a:lnTo>
                <a:lnTo>
                  <a:pt x="531215" y="1840064"/>
                </a:lnTo>
                <a:lnTo>
                  <a:pt x="525602" y="1848396"/>
                </a:lnTo>
                <a:lnTo>
                  <a:pt x="523544" y="1858581"/>
                </a:lnTo>
                <a:lnTo>
                  <a:pt x="525602" y="1868766"/>
                </a:lnTo>
                <a:lnTo>
                  <a:pt x="531215" y="1877098"/>
                </a:lnTo>
                <a:lnTo>
                  <a:pt x="539534" y="1882698"/>
                </a:lnTo>
                <a:lnTo>
                  <a:pt x="549719" y="1884756"/>
                </a:lnTo>
                <a:lnTo>
                  <a:pt x="559917" y="1882698"/>
                </a:lnTo>
                <a:lnTo>
                  <a:pt x="568236" y="1877098"/>
                </a:lnTo>
                <a:lnTo>
                  <a:pt x="573849" y="1868766"/>
                </a:lnTo>
                <a:lnTo>
                  <a:pt x="575906" y="1858581"/>
                </a:lnTo>
                <a:close/>
              </a:path>
              <a:path w="575944" h="1885314">
                <a:moveTo>
                  <a:pt x="575906" y="1596809"/>
                </a:moveTo>
                <a:lnTo>
                  <a:pt x="573849" y="1586623"/>
                </a:lnTo>
                <a:lnTo>
                  <a:pt x="568236" y="1578292"/>
                </a:lnTo>
                <a:lnTo>
                  <a:pt x="559917" y="1572691"/>
                </a:lnTo>
                <a:lnTo>
                  <a:pt x="549719" y="1570634"/>
                </a:lnTo>
                <a:lnTo>
                  <a:pt x="539534" y="1572691"/>
                </a:lnTo>
                <a:lnTo>
                  <a:pt x="531215" y="1578292"/>
                </a:lnTo>
                <a:lnTo>
                  <a:pt x="525602" y="1586623"/>
                </a:lnTo>
                <a:lnTo>
                  <a:pt x="523544" y="1596809"/>
                </a:lnTo>
                <a:lnTo>
                  <a:pt x="525602" y="1606994"/>
                </a:lnTo>
                <a:lnTo>
                  <a:pt x="531215" y="1615325"/>
                </a:lnTo>
                <a:lnTo>
                  <a:pt x="539534" y="1620926"/>
                </a:lnTo>
                <a:lnTo>
                  <a:pt x="549719" y="1622983"/>
                </a:lnTo>
                <a:lnTo>
                  <a:pt x="559917" y="1620926"/>
                </a:lnTo>
                <a:lnTo>
                  <a:pt x="568236" y="1615325"/>
                </a:lnTo>
                <a:lnTo>
                  <a:pt x="573849" y="1606994"/>
                </a:lnTo>
                <a:lnTo>
                  <a:pt x="575906" y="1596809"/>
                </a:lnTo>
                <a:close/>
              </a:path>
              <a:path w="575944" h="1885314">
                <a:moveTo>
                  <a:pt x="575906" y="1335036"/>
                </a:moveTo>
                <a:lnTo>
                  <a:pt x="573849" y="1324851"/>
                </a:lnTo>
                <a:lnTo>
                  <a:pt x="568236" y="1316520"/>
                </a:lnTo>
                <a:lnTo>
                  <a:pt x="559917" y="1310919"/>
                </a:lnTo>
                <a:lnTo>
                  <a:pt x="549719" y="1308862"/>
                </a:lnTo>
                <a:lnTo>
                  <a:pt x="539534" y="1310919"/>
                </a:lnTo>
                <a:lnTo>
                  <a:pt x="531215" y="1316520"/>
                </a:lnTo>
                <a:lnTo>
                  <a:pt x="525602" y="1324851"/>
                </a:lnTo>
                <a:lnTo>
                  <a:pt x="523544" y="1335036"/>
                </a:lnTo>
                <a:lnTo>
                  <a:pt x="525602" y="1345222"/>
                </a:lnTo>
                <a:lnTo>
                  <a:pt x="531215" y="1353553"/>
                </a:lnTo>
                <a:lnTo>
                  <a:pt x="539534" y="1359154"/>
                </a:lnTo>
                <a:lnTo>
                  <a:pt x="549719" y="1361211"/>
                </a:lnTo>
                <a:lnTo>
                  <a:pt x="559917" y="1359154"/>
                </a:lnTo>
                <a:lnTo>
                  <a:pt x="568236" y="1353553"/>
                </a:lnTo>
                <a:lnTo>
                  <a:pt x="573849" y="1345222"/>
                </a:lnTo>
                <a:lnTo>
                  <a:pt x="575906" y="1335036"/>
                </a:lnTo>
                <a:close/>
              </a:path>
              <a:path w="575944" h="1885314">
                <a:moveTo>
                  <a:pt x="575906" y="1073264"/>
                </a:moveTo>
                <a:lnTo>
                  <a:pt x="573849" y="1063078"/>
                </a:lnTo>
                <a:lnTo>
                  <a:pt x="568236" y="1054747"/>
                </a:lnTo>
                <a:lnTo>
                  <a:pt x="559917" y="1049147"/>
                </a:lnTo>
                <a:lnTo>
                  <a:pt x="549719" y="1047089"/>
                </a:lnTo>
                <a:lnTo>
                  <a:pt x="539534" y="1049147"/>
                </a:lnTo>
                <a:lnTo>
                  <a:pt x="531215" y="1054747"/>
                </a:lnTo>
                <a:lnTo>
                  <a:pt x="525602" y="1063078"/>
                </a:lnTo>
                <a:lnTo>
                  <a:pt x="523544" y="1073264"/>
                </a:lnTo>
                <a:lnTo>
                  <a:pt x="525602" y="1083449"/>
                </a:lnTo>
                <a:lnTo>
                  <a:pt x="531215" y="1091780"/>
                </a:lnTo>
                <a:lnTo>
                  <a:pt x="539534" y="1097381"/>
                </a:lnTo>
                <a:lnTo>
                  <a:pt x="549719" y="1099439"/>
                </a:lnTo>
                <a:lnTo>
                  <a:pt x="559917" y="1097381"/>
                </a:lnTo>
                <a:lnTo>
                  <a:pt x="568236" y="1091780"/>
                </a:lnTo>
                <a:lnTo>
                  <a:pt x="573849" y="1083449"/>
                </a:lnTo>
                <a:lnTo>
                  <a:pt x="575906" y="1073264"/>
                </a:lnTo>
                <a:close/>
              </a:path>
              <a:path w="575944" h="1885314">
                <a:moveTo>
                  <a:pt x="575906" y="811491"/>
                </a:moveTo>
                <a:lnTo>
                  <a:pt x="573849" y="801306"/>
                </a:lnTo>
                <a:lnTo>
                  <a:pt x="568236" y="792975"/>
                </a:lnTo>
                <a:lnTo>
                  <a:pt x="559917" y="787374"/>
                </a:lnTo>
                <a:lnTo>
                  <a:pt x="549719" y="785317"/>
                </a:lnTo>
                <a:lnTo>
                  <a:pt x="539534" y="787374"/>
                </a:lnTo>
                <a:lnTo>
                  <a:pt x="531215" y="792975"/>
                </a:lnTo>
                <a:lnTo>
                  <a:pt x="525602" y="801306"/>
                </a:lnTo>
                <a:lnTo>
                  <a:pt x="523544" y="811491"/>
                </a:lnTo>
                <a:lnTo>
                  <a:pt x="525602" y="821677"/>
                </a:lnTo>
                <a:lnTo>
                  <a:pt x="531215" y="830008"/>
                </a:lnTo>
                <a:lnTo>
                  <a:pt x="539534" y="835609"/>
                </a:lnTo>
                <a:lnTo>
                  <a:pt x="549719" y="837666"/>
                </a:lnTo>
                <a:lnTo>
                  <a:pt x="559917" y="835609"/>
                </a:lnTo>
                <a:lnTo>
                  <a:pt x="568236" y="830008"/>
                </a:lnTo>
                <a:lnTo>
                  <a:pt x="573849" y="821677"/>
                </a:lnTo>
                <a:lnTo>
                  <a:pt x="575906" y="811491"/>
                </a:lnTo>
                <a:close/>
              </a:path>
              <a:path w="575944" h="1885314">
                <a:moveTo>
                  <a:pt x="575906" y="549719"/>
                </a:moveTo>
                <a:lnTo>
                  <a:pt x="573849" y="539534"/>
                </a:lnTo>
                <a:lnTo>
                  <a:pt x="568236" y="531202"/>
                </a:lnTo>
                <a:lnTo>
                  <a:pt x="559917" y="525602"/>
                </a:lnTo>
                <a:lnTo>
                  <a:pt x="549719" y="523544"/>
                </a:lnTo>
                <a:lnTo>
                  <a:pt x="539534" y="525602"/>
                </a:lnTo>
                <a:lnTo>
                  <a:pt x="531215" y="531202"/>
                </a:lnTo>
                <a:lnTo>
                  <a:pt x="525602" y="539534"/>
                </a:lnTo>
                <a:lnTo>
                  <a:pt x="523544" y="549719"/>
                </a:lnTo>
                <a:lnTo>
                  <a:pt x="525602" y="559904"/>
                </a:lnTo>
                <a:lnTo>
                  <a:pt x="531215" y="568236"/>
                </a:lnTo>
                <a:lnTo>
                  <a:pt x="539534" y="573836"/>
                </a:lnTo>
                <a:lnTo>
                  <a:pt x="549719" y="575894"/>
                </a:lnTo>
                <a:lnTo>
                  <a:pt x="559917" y="573836"/>
                </a:lnTo>
                <a:lnTo>
                  <a:pt x="568236" y="568236"/>
                </a:lnTo>
                <a:lnTo>
                  <a:pt x="573849" y="559904"/>
                </a:lnTo>
                <a:lnTo>
                  <a:pt x="575906" y="549719"/>
                </a:lnTo>
                <a:close/>
              </a:path>
              <a:path w="575944" h="1885314">
                <a:moveTo>
                  <a:pt x="575906" y="287947"/>
                </a:moveTo>
                <a:lnTo>
                  <a:pt x="573849" y="277761"/>
                </a:lnTo>
                <a:lnTo>
                  <a:pt x="568236" y="269443"/>
                </a:lnTo>
                <a:lnTo>
                  <a:pt x="559917" y="263829"/>
                </a:lnTo>
                <a:lnTo>
                  <a:pt x="549719" y="261772"/>
                </a:lnTo>
                <a:lnTo>
                  <a:pt x="539534" y="263829"/>
                </a:lnTo>
                <a:lnTo>
                  <a:pt x="531215" y="269443"/>
                </a:lnTo>
                <a:lnTo>
                  <a:pt x="525602" y="277761"/>
                </a:lnTo>
                <a:lnTo>
                  <a:pt x="523544" y="287947"/>
                </a:lnTo>
                <a:lnTo>
                  <a:pt x="525602" y="298145"/>
                </a:lnTo>
                <a:lnTo>
                  <a:pt x="531215" y="306463"/>
                </a:lnTo>
                <a:lnTo>
                  <a:pt x="539534" y="312064"/>
                </a:lnTo>
                <a:lnTo>
                  <a:pt x="549719" y="314121"/>
                </a:lnTo>
                <a:lnTo>
                  <a:pt x="559917" y="312064"/>
                </a:lnTo>
                <a:lnTo>
                  <a:pt x="568236" y="306463"/>
                </a:lnTo>
                <a:lnTo>
                  <a:pt x="573849" y="298145"/>
                </a:lnTo>
                <a:lnTo>
                  <a:pt x="575906" y="287947"/>
                </a:lnTo>
                <a:close/>
              </a:path>
              <a:path w="575944" h="1885314">
                <a:moveTo>
                  <a:pt x="575906" y="26174"/>
                </a:moveTo>
                <a:lnTo>
                  <a:pt x="573849" y="15989"/>
                </a:lnTo>
                <a:lnTo>
                  <a:pt x="568236" y="7670"/>
                </a:lnTo>
                <a:lnTo>
                  <a:pt x="559917" y="2057"/>
                </a:lnTo>
                <a:lnTo>
                  <a:pt x="549719" y="0"/>
                </a:lnTo>
                <a:lnTo>
                  <a:pt x="539534" y="2057"/>
                </a:lnTo>
                <a:lnTo>
                  <a:pt x="531215" y="7670"/>
                </a:lnTo>
                <a:lnTo>
                  <a:pt x="525602" y="15989"/>
                </a:lnTo>
                <a:lnTo>
                  <a:pt x="523544" y="26174"/>
                </a:lnTo>
                <a:lnTo>
                  <a:pt x="525602" y="36372"/>
                </a:lnTo>
                <a:lnTo>
                  <a:pt x="531215" y="44691"/>
                </a:lnTo>
                <a:lnTo>
                  <a:pt x="539534" y="50292"/>
                </a:lnTo>
                <a:lnTo>
                  <a:pt x="549719" y="52349"/>
                </a:lnTo>
                <a:lnTo>
                  <a:pt x="559917" y="50292"/>
                </a:lnTo>
                <a:lnTo>
                  <a:pt x="568236" y="44691"/>
                </a:lnTo>
                <a:lnTo>
                  <a:pt x="573849" y="36372"/>
                </a:lnTo>
                <a:lnTo>
                  <a:pt x="575906" y="26174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grpSp>
        <p:nvGrpSpPr>
          <p:cNvPr id="3" name="object 3"/>
          <p:cNvGrpSpPr/>
          <p:nvPr/>
        </p:nvGrpSpPr>
        <p:grpSpPr>
          <a:xfrm>
            <a:off x="15363630" y="1047412"/>
            <a:ext cx="3692902" cy="942909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</p:grpSp>
      <p:sp>
        <p:nvSpPr>
          <p:cNvPr id="18" name="object 73">
            <a:extLst>
              <a:ext uri="{FF2B5EF4-FFF2-40B4-BE49-F238E27FC236}">
                <a16:creationId xmlns:a16="http://schemas.microsoft.com/office/drawing/2014/main" id="{569289B2-25DB-06C4-51BA-5D871772901F}"/>
              </a:ext>
            </a:extLst>
          </p:cNvPr>
          <p:cNvSpPr/>
          <p:nvPr/>
        </p:nvSpPr>
        <p:spPr>
          <a:xfrm>
            <a:off x="706" y="11151107"/>
            <a:ext cx="20102688" cy="157469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97D3467-DC32-457E-B2B8-DF04E87244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4</a:t>
            </a:fld>
            <a:endParaRPr lang="pt-BR"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4841167A-DEE5-BEE5-980E-20F138C311CD}"/>
              </a:ext>
            </a:extLst>
          </p:cNvPr>
          <p:cNvSpPr txBox="1">
            <a:spLocks/>
          </p:cNvSpPr>
          <p:nvPr/>
        </p:nvSpPr>
        <p:spPr>
          <a:xfrm>
            <a:off x="1509664" y="633933"/>
            <a:ext cx="13644715" cy="847923"/>
          </a:xfrm>
          <a:prstGeom prst="rect">
            <a:avLst/>
          </a:prstGeom>
        </p:spPr>
        <p:txBody>
          <a:bodyPr vert="horz" wrap="square" lIns="0" tIns="12064" rIns="0" bIns="0" rtlCol="0" anchor="t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lvl="1" algn="just">
              <a:lnSpc>
                <a:spcPts val="7000"/>
              </a:lnSpc>
            </a:pPr>
            <a:r>
              <a:rPr lang="pt-BR" sz="4800" b="1" dirty="0"/>
              <a:t>Introdução: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9C189AF-9F62-B8FB-EA81-054D472F0329}"/>
              </a:ext>
            </a:extLst>
          </p:cNvPr>
          <p:cNvSpPr txBox="1"/>
          <p:nvPr/>
        </p:nvSpPr>
        <p:spPr>
          <a:xfrm>
            <a:off x="1041370" y="2415643"/>
            <a:ext cx="18008809" cy="7277632"/>
          </a:xfrm>
          <a:prstGeom prst="rect">
            <a:avLst/>
          </a:prstGeom>
          <a:noFill/>
          <a:ln w="76200">
            <a:solidFill>
              <a:srgbClr val="C1272C"/>
            </a:solidFill>
          </a:ln>
        </p:spPr>
        <p:txBody>
          <a:bodyPr wrap="square" lIns="91440" tIns="45720" rIns="91440" bIns="45720" numCol="1" rtlCol="0" anchor="t">
            <a:noAutofit/>
          </a:bodyPr>
          <a:lstStyle/>
          <a:p>
            <a:pPr lvl="1" algn="just">
              <a:lnSpc>
                <a:spcPts val="7000"/>
              </a:lnSpc>
            </a:pPr>
            <a:endParaRPr lang="pt-BR" sz="5000" b="1">
              <a:latin typeface="Montserrat" panose="00000500000000000000" pitchFamily="2" charset="0"/>
            </a:endParaRPr>
          </a:p>
          <a:p>
            <a:pPr lvl="1" algn="just">
              <a:lnSpc>
                <a:spcPts val="7000"/>
              </a:lnSpc>
            </a:pPr>
            <a:r>
              <a:rPr lang="pt-BR" sz="5000" dirty="0">
                <a:ea typeface="+mn-lt"/>
                <a:cs typeface="+mn-lt"/>
              </a:rPr>
              <a:t>Falhas nos requisitos estão entre as principais razões para o fracasso de um software. Entre as principais razões destacam-se:</a:t>
            </a:r>
          </a:p>
          <a:p>
            <a:pPr marL="1143000" lvl="1" indent="-685800" algn="just">
              <a:lnSpc>
                <a:spcPts val="7000"/>
              </a:lnSpc>
              <a:buFont typeface="Arial"/>
              <a:buChar char="•"/>
            </a:pPr>
            <a:r>
              <a:rPr lang="pt-BR" sz="5000" dirty="0">
                <a:ea typeface="+mn-lt"/>
                <a:cs typeface="+mn-lt"/>
              </a:rPr>
              <a:t>Os requisitos mal organizados;</a:t>
            </a:r>
          </a:p>
          <a:p>
            <a:pPr marL="1143000" lvl="1" indent="-685800" algn="just">
              <a:lnSpc>
                <a:spcPts val="7000"/>
              </a:lnSpc>
              <a:buFont typeface="Arial"/>
              <a:buChar char="•"/>
            </a:pPr>
            <a:r>
              <a:rPr lang="pt-BR" sz="5000" dirty="0">
                <a:ea typeface="+mn-lt"/>
                <a:cs typeface="+mn-lt"/>
              </a:rPr>
              <a:t>Requisitos mal expressos (no escopo);</a:t>
            </a:r>
          </a:p>
          <a:p>
            <a:pPr marL="1143000" lvl="1" indent="-685800" algn="just">
              <a:lnSpc>
                <a:spcPts val="7000"/>
              </a:lnSpc>
              <a:buFont typeface="Arial"/>
              <a:buChar char="•"/>
            </a:pPr>
            <a:r>
              <a:rPr lang="pt-BR" sz="5000" dirty="0">
                <a:ea typeface="+mn-lt"/>
                <a:cs typeface="+mn-lt"/>
              </a:rPr>
              <a:t>Requisitos </a:t>
            </a:r>
            <a:r>
              <a:rPr lang="pt-BR" sz="5000" dirty="0">
                <a:solidFill>
                  <a:srgbClr val="FF0000"/>
                </a:solidFill>
                <a:ea typeface="+mn-lt"/>
                <a:cs typeface="+mn-lt"/>
              </a:rPr>
              <a:t>desnecessários</a:t>
            </a:r>
            <a:r>
              <a:rPr lang="pt-BR" sz="5000" dirty="0">
                <a:ea typeface="+mn-lt"/>
                <a:cs typeface="+mn-lt"/>
              </a:rPr>
              <a:t> para os clientes;</a:t>
            </a:r>
          </a:p>
          <a:p>
            <a:pPr marL="1143000" lvl="1" indent="-685800" algn="just">
              <a:lnSpc>
                <a:spcPts val="7000"/>
              </a:lnSpc>
              <a:buFont typeface="Arial"/>
              <a:buChar char="•"/>
            </a:pPr>
            <a:r>
              <a:rPr lang="pt-BR" sz="5000" dirty="0">
                <a:ea typeface="+mn-lt"/>
                <a:cs typeface="+mn-lt"/>
              </a:rPr>
              <a:t>Dificuldade para lidar com requisitos frequentemente mutáveis.</a:t>
            </a:r>
            <a:endParaRPr lang="pt-BR" sz="5000" dirty="0">
              <a:cs typeface="Calibri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/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/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/>
          </a:p>
        </p:txBody>
      </p:sp>
    </p:spTree>
    <p:extLst>
      <p:ext uri="{BB962C8B-B14F-4D97-AF65-F5344CB8AC3E}">
        <p14:creationId xmlns:p14="http://schemas.microsoft.com/office/powerpoint/2010/main" val="285500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047720" y="244855"/>
            <a:ext cx="0" cy="1466112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11" name="object 11"/>
          <p:cNvSpPr/>
          <p:nvPr/>
        </p:nvSpPr>
        <p:spPr>
          <a:xfrm>
            <a:off x="19265773" y="3560255"/>
            <a:ext cx="575905" cy="1885182"/>
          </a:xfrm>
          <a:custGeom>
            <a:avLst/>
            <a:gdLst/>
            <a:ahLst/>
            <a:cxnLst/>
            <a:rect l="l" t="t" r="r" b="b"/>
            <a:pathLst>
              <a:path w="575944" h="1885314">
                <a:moveTo>
                  <a:pt x="52362" y="1858581"/>
                </a:moveTo>
                <a:lnTo>
                  <a:pt x="50304" y="1848396"/>
                </a:lnTo>
                <a:lnTo>
                  <a:pt x="44691" y="1840064"/>
                </a:lnTo>
                <a:lnTo>
                  <a:pt x="36372" y="1834464"/>
                </a:lnTo>
                <a:lnTo>
                  <a:pt x="26174" y="1832406"/>
                </a:lnTo>
                <a:lnTo>
                  <a:pt x="15989" y="1834464"/>
                </a:lnTo>
                <a:lnTo>
                  <a:pt x="7670" y="1840064"/>
                </a:lnTo>
                <a:lnTo>
                  <a:pt x="2057" y="1848396"/>
                </a:lnTo>
                <a:lnTo>
                  <a:pt x="0" y="1858581"/>
                </a:lnTo>
                <a:lnTo>
                  <a:pt x="2057" y="1868766"/>
                </a:lnTo>
                <a:lnTo>
                  <a:pt x="7670" y="1877098"/>
                </a:lnTo>
                <a:lnTo>
                  <a:pt x="15989" y="1882698"/>
                </a:lnTo>
                <a:lnTo>
                  <a:pt x="26174" y="1884756"/>
                </a:lnTo>
                <a:lnTo>
                  <a:pt x="36372" y="1882698"/>
                </a:lnTo>
                <a:lnTo>
                  <a:pt x="44691" y="1877098"/>
                </a:lnTo>
                <a:lnTo>
                  <a:pt x="50304" y="1868766"/>
                </a:lnTo>
                <a:lnTo>
                  <a:pt x="52362" y="1858581"/>
                </a:lnTo>
                <a:close/>
              </a:path>
              <a:path w="575944" h="1885314">
                <a:moveTo>
                  <a:pt x="52362" y="1596809"/>
                </a:moveTo>
                <a:lnTo>
                  <a:pt x="50304" y="1586623"/>
                </a:lnTo>
                <a:lnTo>
                  <a:pt x="44691" y="1578292"/>
                </a:lnTo>
                <a:lnTo>
                  <a:pt x="36372" y="1572691"/>
                </a:lnTo>
                <a:lnTo>
                  <a:pt x="26174" y="1570634"/>
                </a:lnTo>
                <a:lnTo>
                  <a:pt x="15989" y="1572691"/>
                </a:lnTo>
                <a:lnTo>
                  <a:pt x="7670" y="1578292"/>
                </a:lnTo>
                <a:lnTo>
                  <a:pt x="2057" y="1586623"/>
                </a:lnTo>
                <a:lnTo>
                  <a:pt x="0" y="1596809"/>
                </a:lnTo>
                <a:lnTo>
                  <a:pt x="2057" y="1606994"/>
                </a:lnTo>
                <a:lnTo>
                  <a:pt x="7670" y="1615325"/>
                </a:lnTo>
                <a:lnTo>
                  <a:pt x="15989" y="1620926"/>
                </a:lnTo>
                <a:lnTo>
                  <a:pt x="26174" y="1622983"/>
                </a:lnTo>
                <a:lnTo>
                  <a:pt x="36372" y="1620926"/>
                </a:lnTo>
                <a:lnTo>
                  <a:pt x="44691" y="1615325"/>
                </a:lnTo>
                <a:lnTo>
                  <a:pt x="50304" y="1606994"/>
                </a:lnTo>
                <a:lnTo>
                  <a:pt x="52362" y="1596809"/>
                </a:lnTo>
                <a:close/>
              </a:path>
              <a:path w="575944" h="1885314">
                <a:moveTo>
                  <a:pt x="52362" y="1335036"/>
                </a:moveTo>
                <a:lnTo>
                  <a:pt x="50304" y="1324851"/>
                </a:lnTo>
                <a:lnTo>
                  <a:pt x="44691" y="1316520"/>
                </a:lnTo>
                <a:lnTo>
                  <a:pt x="36372" y="1310919"/>
                </a:lnTo>
                <a:lnTo>
                  <a:pt x="26174" y="1308862"/>
                </a:lnTo>
                <a:lnTo>
                  <a:pt x="15989" y="1310919"/>
                </a:lnTo>
                <a:lnTo>
                  <a:pt x="7670" y="1316520"/>
                </a:lnTo>
                <a:lnTo>
                  <a:pt x="2057" y="1324851"/>
                </a:lnTo>
                <a:lnTo>
                  <a:pt x="0" y="1335036"/>
                </a:lnTo>
                <a:lnTo>
                  <a:pt x="2057" y="1345222"/>
                </a:lnTo>
                <a:lnTo>
                  <a:pt x="7670" y="1353553"/>
                </a:lnTo>
                <a:lnTo>
                  <a:pt x="15989" y="1359154"/>
                </a:lnTo>
                <a:lnTo>
                  <a:pt x="26174" y="1361211"/>
                </a:lnTo>
                <a:lnTo>
                  <a:pt x="36372" y="1359154"/>
                </a:lnTo>
                <a:lnTo>
                  <a:pt x="44691" y="1353553"/>
                </a:lnTo>
                <a:lnTo>
                  <a:pt x="50304" y="1345222"/>
                </a:lnTo>
                <a:lnTo>
                  <a:pt x="52362" y="1335036"/>
                </a:lnTo>
                <a:close/>
              </a:path>
              <a:path w="575944" h="1885314">
                <a:moveTo>
                  <a:pt x="52362" y="1073264"/>
                </a:moveTo>
                <a:lnTo>
                  <a:pt x="50304" y="1063078"/>
                </a:lnTo>
                <a:lnTo>
                  <a:pt x="44691" y="1054747"/>
                </a:lnTo>
                <a:lnTo>
                  <a:pt x="36372" y="1049147"/>
                </a:lnTo>
                <a:lnTo>
                  <a:pt x="26174" y="1047089"/>
                </a:lnTo>
                <a:lnTo>
                  <a:pt x="15989" y="1049147"/>
                </a:lnTo>
                <a:lnTo>
                  <a:pt x="7670" y="1054747"/>
                </a:lnTo>
                <a:lnTo>
                  <a:pt x="2057" y="1063078"/>
                </a:lnTo>
                <a:lnTo>
                  <a:pt x="0" y="1073264"/>
                </a:lnTo>
                <a:lnTo>
                  <a:pt x="2057" y="1083449"/>
                </a:lnTo>
                <a:lnTo>
                  <a:pt x="7670" y="1091780"/>
                </a:lnTo>
                <a:lnTo>
                  <a:pt x="15989" y="1097381"/>
                </a:lnTo>
                <a:lnTo>
                  <a:pt x="26174" y="1099439"/>
                </a:lnTo>
                <a:lnTo>
                  <a:pt x="36372" y="1097381"/>
                </a:lnTo>
                <a:lnTo>
                  <a:pt x="44691" y="1091780"/>
                </a:lnTo>
                <a:lnTo>
                  <a:pt x="50304" y="1083449"/>
                </a:lnTo>
                <a:lnTo>
                  <a:pt x="52362" y="1073264"/>
                </a:lnTo>
                <a:close/>
              </a:path>
              <a:path w="575944" h="1885314">
                <a:moveTo>
                  <a:pt x="52362" y="811491"/>
                </a:moveTo>
                <a:lnTo>
                  <a:pt x="50304" y="801306"/>
                </a:lnTo>
                <a:lnTo>
                  <a:pt x="44691" y="792975"/>
                </a:lnTo>
                <a:lnTo>
                  <a:pt x="36372" y="787374"/>
                </a:lnTo>
                <a:lnTo>
                  <a:pt x="26174" y="785317"/>
                </a:lnTo>
                <a:lnTo>
                  <a:pt x="15989" y="787374"/>
                </a:lnTo>
                <a:lnTo>
                  <a:pt x="7670" y="792975"/>
                </a:lnTo>
                <a:lnTo>
                  <a:pt x="2057" y="801306"/>
                </a:lnTo>
                <a:lnTo>
                  <a:pt x="0" y="811491"/>
                </a:lnTo>
                <a:lnTo>
                  <a:pt x="2057" y="821677"/>
                </a:lnTo>
                <a:lnTo>
                  <a:pt x="7670" y="830008"/>
                </a:lnTo>
                <a:lnTo>
                  <a:pt x="15989" y="835609"/>
                </a:lnTo>
                <a:lnTo>
                  <a:pt x="26174" y="837666"/>
                </a:lnTo>
                <a:lnTo>
                  <a:pt x="36372" y="835609"/>
                </a:lnTo>
                <a:lnTo>
                  <a:pt x="44691" y="830008"/>
                </a:lnTo>
                <a:lnTo>
                  <a:pt x="50304" y="821677"/>
                </a:lnTo>
                <a:lnTo>
                  <a:pt x="52362" y="811491"/>
                </a:lnTo>
                <a:close/>
              </a:path>
              <a:path w="575944" h="1885314">
                <a:moveTo>
                  <a:pt x="52362" y="549719"/>
                </a:moveTo>
                <a:lnTo>
                  <a:pt x="50304" y="539534"/>
                </a:lnTo>
                <a:lnTo>
                  <a:pt x="44691" y="531202"/>
                </a:lnTo>
                <a:lnTo>
                  <a:pt x="36372" y="525602"/>
                </a:lnTo>
                <a:lnTo>
                  <a:pt x="26174" y="523544"/>
                </a:lnTo>
                <a:lnTo>
                  <a:pt x="15989" y="525602"/>
                </a:lnTo>
                <a:lnTo>
                  <a:pt x="7670" y="531202"/>
                </a:lnTo>
                <a:lnTo>
                  <a:pt x="2057" y="539534"/>
                </a:lnTo>
                <a:lnTo>
                  <a:pt x="0" y="549719"/>
                </a:lnTo>
                <a:lnTo>
                  <a:pt x="2057" y="559904"/>
                </a:lnTo>
                <a:lnTo>
                  <a:pt x="7670" y="568236"/>
                </a:lnTo>
                <a:lnTo>
                  <a:pt x="15989" y="573836"/>
                </a:lnTo>
                <a:lnTo>
                  <a:pt x="26174" y="575894"/>
                </a:lnTo>
                <a:lnTo>
                  <a:pt x="36372" y="573836"/>
                </a:lnTo>
                <a:lnTo>
                  <a:pt x="44691" y="568236"/>
                </a:lnTo>
                <a:lnTo>
                  <a:pt x="50304" y="559904"/>
                </a:lnTo>
                <a:lnTo>
                  <a:pt x="52362" y="549719"/>
                </a:lnTo>
                <a:close/>
              </a:path>
              <a:path w="575944" h="1885314">
                <a:moveTo>
                  <a:pt x="52362" y="287947"/>
                </a:moveTo>
                <a:lnTo>
                  <a:pt x="50304" y="277761"/>
                </a:lnTo>
                <a:lnTo>
                  <a:pt x="44691" y="269443"/>
                </a:lnTo>
                <a:lnTo>
                  <a:pt x="36372" y="263829"/>
                </a:lnTo>
                <a:lnTo>
                  <a:pt x="26174" y="261772"/>
                </a:lnTo>
                <a:lnTo>
                  <a:pt x="15989" y="263829"/>
                </a:lnTo>
                <a:lnTo>
                  <a:pt x="7670" y="269443"/>
                </a:lnTo>
                <a:lnTo>
                  <a:pt x="2057" y="277761"/>
                </a:lnTo>
                <a:lnTo>
                  <a:pt x="0" y="287947"/>
                </a:lnTo>
                <a:lnTo>
                  <a:pt x="2057" y="298145"/>
                </a:lnTo>
                <a:lnTo>
                  <a:pt x="7670" y="306463"/>
                </a:lnTo>
                <a:lnTo>
                  <a:pt x="15989" y="312064"/>
                </a:lnTo>
                <a:lnTo>
                  <a:pt x="26174" y="314121"/>
                </a:lnTo>
                <a:lnTo>
                  <a:pt x="36372" y="312064"/>
                </a:lnTo>
                <a:lnTo>
                  <a:pt x="44691" y="306463"/>
                </a:lnTo>
                <a:lnTo>
                  <a:pt x="50304" y="298145"/>
                </a:lnTo>
                <a:lnTo>
                  <a:pt x="52362" y="287947"/>
                </a:lnTo>
                <a:close/>
              </a:path>
              <a:path w="575944" h="1885314">
                <a:moveTo>
                  <a:pt x="52362" y="26174"/>
                </a:moveTo>
                <a:lnTo>
                  <a:pt x="50304" y="15989"/>
                </a:lnTo>
                <a:lnTo>
                  <a:pt x="44691" y="7670"/>
                </a:lnTo>
                <a:lnTo>
                  <a:pt x="36372" y="2057"/>
                </a:lnTo>
                <a:lnTo>
                  <a:pt x="26174" y="0"/>
                </a:lnTo>
                <a:lnTo>
                  <a:pt x="15989" y="2057"/>
                </a:lnTo>
                <a:lnTo>
                  <a:pt x="7670" y="7670"/>
                </a:lnTo>
                <a:lnTo>
                  <a:pt x="2057" y="15989"/>
                </a:lnTo>
                <a:lnTo>
                  <a:pt x="0" y="26174"/>
                </a:lnTo>
                <a:lnTo>
                  <a:pt x="2057" y="36372"/>
                </a:lnTo>
                <a:lnTo>
                  <a:pt x="7670" y="44691"/>
                </a:lnTo>
                <a:lnTo>
                  <a:pt x="15989" y="50292"/>
                </a:lnTo>
                <a:lnTo>
                  <a:pt x="26174" y="52349"/>
                </a:lnTo>
                <a:lnTo>
                  <a:pt x="36372" y="50292"/>
                </a:lnTo>
                <a:lnTo>
                  <a:pt x="44691" y="44691"/>
                </a:lnTo>
                <a:lnTo>
                  <a:pt x="50304" y="36372"/>
                </a:lnTo>
                <a:lnTo>
                  <a:pt x="52362" y="26174"/>
                </a:lnTo>
                <a:close/>
              </a:path>
              <a:path w="575944" h="1885314">
                <a:moveTo>
                  <a:pt x="314134" y="1858581"/>
                </a:moveTo>
                <a:lnTo>
                  <a:pt x="312077" y="1848396"/>
                </a:lnTo>
                <a:lnTo>
                  <a:pt x="306463" y="1840064"/>
                </a:lnTo>
                <a:lnTo>
                  <a:pt x="298145" y="1834464"/>
                </a:lnTo>
                <a:lnTo>
                  <a:pt x="287947" y="1832406"/>
                </a:lnTo>
                <a:lnTo>
                  <a:pt x="277761" y="1834464"/>
                </a:lnTo>
                <a:lnTo>
                  <a:pt x="269443" y="1840064"/>
                </a:lnTo>
                <a:lnTo>
                  <a:pt x="263829" y="1848396"/>
                </a:lnTo>
                <a:lnTo>
                  <a:pt x="261772" y="1858581"/>
                </a:lnTo>
                <a:lnTo>
                  <a:pt x="263829" y="1868766"/>
                </a:lnTo>
                <a:lnTo>
                  <a:pt x="269443" y="1877098"/>
                </a:lnTo>
                <a:lnTo>
                  <a:pt x="277761" y="1882698"/>
                </a:lnTo>
                <a:lnTo>
                  <a:pt x="287947" y="1884756"/>
                </a:lnTo>
                <a:lnTo>
                  <a:pt x="298145" y="1882698"/>
                </a:lnTo>
                <a:lnTo>
                  <a:pt x="306463" y="1877098"/>
                </a:lnTo>
                <a:lnTo>
                  <a:pt x="312077" y="1868766"/>
                </a:lnTo>
                <a:lnTo>
                  <a:pt x="314134" y="1858581"/>
                </a:lnTo>
                <a:close/>
              </a:path>
              <a:path w="575944" h="1885314">
                <a:moveTo>
                  <a:pt x="314134" y="1596809"/>
                </a:moveTo>
                <a:lnTo>
                  <a:pt x="312077" y="1586623"/>
                </a:lnTo>
                <a:lnTo>
                  <a:pt x="306463" y="1578292"/>
                </a:lnTo>
                <a:lnTo>
                  <a:pt x="298145" y="1572691"/>
                </a:lnTo>
                <a:lnTo>
                  <a:pt x="287947" y="1570634"/>
                </a:lnTo>
                <a:lnTo>
                  <a:pt x="277761" y="1572691"/>
                </a:lnTo>
                <a:lnTo>
                  <a:pt x="269443" y="1578292"/>
                </a:lnTo>
                <a:lnTo>
                  <a:pt x="263829" y="1586623"/>
                </a:lnTo>
                <a:lnTo>
                  <a:pt x="261772" y="1596809"/>
                </a:lnTo>
                <a:lnTo>
                  <a:pt x="263829" y="1606994"/>
                </a:lnTo>
                <a:lnTo>
                  <a:pt x="269443" y="1615325"/>
                </a:lnTo>
                <a:lnTo>
                  <a:pt x="277761" y="1620926"/>
                </a:lnTo>
                <a:lnTo>
                  <a:pt x="287947" y="1622983"/>
                </a:lnTo>
                <a:lnTo>
                  <a:pt x="298145" y="1620926"/>
                </a:lnTo>
                <a:lnTo>
                  <a:pt x="306463" y="1615325"/>
                </a:lnTo>
                <a:lnTo>
                  <a:pt x="312077" y="1606994"/>
                </a:lnTo>
                <a:lnTo>
                  <a:pt x="314134" y="1596809"/>
                </a:lnTo>
                <a:close/>
              </a:path>
              <a:path w="575944" h="1885314">
                <a:moveTo>
                  <a:pt x="314134" y="1335036"/>
                </a:moveTo>
                <a:lnTo>
                  <a:pt x="312077" y="1324851"/>
                </a:lnTo>
                <a:lnTo>
                  <a:pt x="306463" y="1316520"/>
                </a:lnTo>
                <a:lnTo>
                  <a:pt x="298145" y="1310919"/>
                </a:lnTo>
                <a:lnTo>
                  <a:pt x="287947" y="1308862"/>
                </a:lnTo>
                <a:lnTo>
                  <a:pt x="277761" y="1310919"/>
                </a:lnTo>
                <a:lnTo>
                  <a:pt x="269443" y="1316520"/>
                </a:lnTo>
                <a:lnTo>
                  <a:pt x="263829" y="1324851"/>
                </a:lnTo>
                <a:lnTo>
                  <a:pt x="261772" y="1335036"/>
                </a:lnTo>
                <a:lnTo>
                  <a:pt x="263829" y="1345222"/>
                </a:lnTo>
                <a:lnTo>
                  <a:pt x="269443" y="1353553"/>
                </a:lnTo>
                <a:lnTo>
                  <a:pt x="277761" y="1359154"/>
                </a:lnTo>
                <a:lnTo>
                  <a:pt x="287947" y="1361211"/>
                </a:lnTo>
                <a:lnTo>
                  <a:pt x="298145" y="1359154"/>
                </a:lnTo>
                <a:lnTo>
                  <a:pt x="306463" y="1353553"/>
                </a:lnTo>
                <a:lnTo>
                  <a:pt x="312077" y="1345222"/>
                </a:lnTo>
                <a:lnTo>
                  <a:pt x="314134" y="1335036"/>
                </a:lnTo>
                <a:close/>
              </a:path>
              <a:path w="575944" h="1885314">
                <a:moveTo>
                  <a:pt x="314134" y="1073264"/>
                </a:moveTo>
                <a:lnTo>
                  <a:pt x="312077" y="1063078"/>
                </a:lnTo>
                <a:lnTo>
                  <a:pt x="306463" y="1054747"/>
                </a:lnTo>
                <a:lnTo>
                  <a:pt x="298145" y="1049147"/>
                </a:lnTo>
                <a:lnTo>
                  <a:pt x="287947" y="1047089"/>
                </a:lnTo>
                <a:lnTo>
                  <a:pt x="277761" y="1049147"/>
                </a:lnTo>
                <a:lnTo>
                  <a:pt x="269443" y="1054747"/>
                </a:lnTo>
                <a:lnTo>
                  <a:pt x="263829" y="1063078"/>
                </a:lnTo>
                <a:lnTo>
                  <a:pt x="261772" y="1073264"/>
                </a:lnTo>
                <a:lnTo>
                  <a:pt x="263829" y="1083449"/>
                </a:lnTo>
                <a:lnTo>
                  <a:pt x="269443" y="1091780"/>
                </a:lnTo>
                <a:lnTo>
                  <a:pt x="277761" y="1097381"/>
                </a:lnTo>
                <a:lnTo>
                  <a:pt x="287947" y="1099439"/>
                </a:lnTo>
                <a:lnTo>
                  <a:pt x="298145" y="1097381"/>
                </a:lnTo>
                <a:lnTo>
                  <a:pt x="306463" y="1091780"/>
                </a:lnTo>
                <a:lnTo>
                  <a:pt x="312077" y="1083449"/>
                </a:lnTo>
                <a:lnTo>
                  <a:pt x="314134" y="1073264"/>
                </a:lnTo>
                <a:close/>
              </a:path>
              <a:path w="575944" h="1885314">
                <a:moveTo>
                  <a:pt x="314134" y="811491"/>
                </a:moveTo>
                <a:lnTo>
                  <a:pt x="312077" y="801306"/>
                </a:lnTo>
                <a:lnTo>
                  <a:pt x="306463" y="792975"/>
                </a:lnTo>
                <a:lnTo>
                  <a:pt x="298145" y="787374"/>
                </a:lnTo>
                <a:lnTo>
                  <a:pt x="287947" y="785317"/>
                </a:lnTo>
                <a:lnTo>
                  <a:pt x="277761" y="787374"/>
                </a:lnTo>
                <a:lnTo>
                  <a:pt x="269443" y="792975"/>
                </a:lnTo>
                <a:lnTo>
                  <a:pt x="263829" y="801306"/>
                </a:lnTo>
                <a:lnTo>
                  <a:pt x="261772" y="811491"/>
                </a:lnTo>
                <a:lnTo>
                  <a:pt x="263829" y="821677"/>
                </a:lnTo>
                <a:lnTo>
                  <a:pt x="269443" y="830008"/>
                </a:lnTo>
                <a:lnTo>
                  <a:pt x="277761" y="835609"/>
                </a:lnTo>
                <a:lnTo>
                  <a:pt x="287947" y="837666"/>
                </a:lnTo>
                <a:lnTo>
                  <a:pt x="298145" y="835609"/>
                </a:lnTo>
                <a:lnTo>
                  <a:pt x="306463" y="830008"/>
                </a:lnTo>
                <a:lnTo>
                  <a:pt x="312077" y="821677"/>
                </a:lnTo>
                <a:lnTo>
                  <a:pt x="314134" y="811491"/>
                </a:lnTo>
                <a:close/>
              </a:path>
              <a:path w="575944" h="1885314">
                <a:moveTo>
                  <a:pt x="314134" y="549719"/>
                </a:moveTo>
                <a:lnTo>
                  <a:pt x="312077" y="539534"/>
                </a:lnTo>
                <a:lnTo>
                  <a:pt x="306463" y="531202"/>
                </a:lnTo>
                <a:lnTo>
                  <a:pt x="298145" y="525602"/>
                </a:lnTo>
                <a:lnTo>
                  <a:pt x="287947" y="523544"/>
                </a:lnTo>
                <a:lnTo>
                  <a:pt x="277761" y="525602"/>
                </a:lnTo>
                <a:lnTo>
                  <a:pt x="269443" y="531202"/>
                </a:lnTo>
                <a:lnTo>
                  <a:pt x="263829" y="539534"/>
                </a:lnTo>
                <a:lnTo>
                  <a:pt x="261772" y="549719"/>
                </a:lnTo>
                <a:lnTo>
                  <a:pt x="263829" y="559904"/>
                </a:lnTo>
                <a:lnTo>
                  <a:pt x="269443" y="568236"/>
                </a:lnTo>
                <a:lnTo>
                  <a:pt x="277761" y="573836"/>
                </a:lnTo>
                <a:lnTo>
                  <a:pt x="287947" y="575894"/>
                </a:lnTo>
                <a:lnTo>
                  <a:pt x="298145" y="573836"/>
                </a:lnTo>
                <a:lnTo>
                  <a:pt x="306463" y="568236"/>
                </a:lnTo>
                <a:lnTo>
                  <a:pt x="312077" y="559904"/>
                </a:lnTo>
                <a:lnTo>
                  <a:pt x="314134" y="549719"/>
                </a:lnTo>
                <a:close/>
              </a:path>
              <a:path w="575944" h="1885314">
                <a:moveTo>
                  <a:pt x="314134" y="287947"/>
                </a:moveTo>
                <a:lnTo>
                  <a:pt x="312077" y="277761"/>
                </a:lnTo>
                <a:lnTo>
                  <a:pt x="306463" y="269443"/>
                </a:lnTo>
                <a:lnTo>
                  <a:pt x="298145" y="263829"/>
                </a:lnTo>
                <a:lnTo>
                  <a:pt x="287947" y="261772"/>
                </a:lnTo>
                <a:lnTo>
                  <a:pt x="277761" y="263829"/>
                </a:lnTo>
                <a:lnTo>
                  <a:pt x="269443" y="269443"/>
                </a:lnTo>
                <a:lnTo>
                  <a:pt x="263829" y="277761"/>
                </a:lnTo>
                <a:lnTo>
                  <a:pt x="261772" y="287947"/>
                </a:lnTo>
                <a:lnTo>
                  <a:pt x="263829" y="298145"/>
                </a:lnTo>
                <a:lnTo>
                  <a:pt x="269443" y="306463"/>
                </a:lnTo>
                <a:lnTo>
                  <a:pt x="277761" y="312064"/>
                </a:lnTo>
                <a:lnTo>
                  <a:pt x="287947" y="314121"/>
                </a:lnTo>
                <a:lnTo>
                  <a:pt x="298145" y="312064"/>
                </a:lnTo>
                <a:lnTo>
                  <a:pt x="306463" y="306463"/>
                </a:lnTo>
                <a:lnTo>
                  <a:pt x="312077" y="298145"/>
                </a:lnTo>
                <a:lnTo>
                  <a:pt x="314134" y="287947"/>
                </a:lnTo>
                <a:close/>
              </a:path>
              <a:path w="575944" h="1885314">
                <a:moveTo>
                  <a:pt x="314134" y="26174"/>
                </a:moveTo>
                <a:lnTo>
                  <a:pt x="312077" y="15989"/>
                </a:lnTo>
                <a:lnTo>
                  <a:pt x="306463" y="7670"/>
                </a:lnTo>
                <a:lnTo>
                  <a:pt x="298145" y="2057"/>
                </a:lnTo>
                <a:lnTo>
                  <a:pt x="287947" y="0"/>
                </a:lnTo>
                <a:lnTo>
                  <a:pt x="277761" y="2057"/>
                </a:lnTo>
                <a:lnTo>
                  <a:pt x="269443" y="7670"/>
                </a:lnTo>
                <a:lnTo>
                  <a:pt x="263829" y="15989"/>
                </a:lnTo>
                <a:lnTo>
                  <a:pt x="261772" y="26174"/>
                </a:lnTo>
                <a:lnTo>
                  <a:pt x="263829" y="36372"/>
                </a:lnTo>
                <a:lnTo>
                  <a:pt x="269443" y="44691"/>
                </a:lnTo>
                <a:lnTo>
                  <a:pt x="277761" y="50292"/>
                </a:lnTo>
                <a:lnTo>
                  <a:pt x="287947" y="52349"/>
                </a:lnTo>
                <a:lnTo>
                  <a:pt x="298145" y="50292"/>
                </a:lnTo>
                <a:lnTo>
                  <a:pt x="306463" y="44691"/>
                </a:lnTo>
                <a:lnTo>
                  <a:pt x="312077" y="36372"/>
                </a:lnTo>
                <a:lnTo>
                  <a:pt x="314134" y="26174"/>
                </a:lnTo>
                <a:close/>
              </a:path>
              <a:path w="575944" h="1885314">
                <a:moveTo>
                  <a:pt x="575906" y="1858581"/>
                </a:moveTo>
                <a:lnTo>
                  <a:pt x="573849" y="1848396"/>
                </a:lnTo>
                <a:lnTo>
                  <a:pt x="568236" y="1840064"/>
                </a:lnTo>
                <a:lnTo>
                  <a:pt x="559917" y="1834464"/>
                </a:lnTo>
                <a:lnTo>
                  <a:pt x="549719" y="1832406"/>
                </a:lnTo>
                <a:lnTo>
                  <a:pt x="539534" y="1834464"/>
                </a:lnTo>
                <a:lnTo>
                  <a:pt x="531215" y="1840064"/>
                </a:lnTo>
                <a:lnTo>
                  <a:pt x="525602" y="1848396"/>
                </a:lnTo>
                <a:lnTo>
                  <a:pt x="523544" y="1858581"/>
                </a:lnTo>
                <a:lnTo>
                  <a:pt x="525602" y="1868766"/>
                </a:lnTo>
                <a:lnTo>
                  <a:pt x="531215" y="1877098"/>
                </a:lnTo>
                <a:lnTo>
                  <a:pt x="539534" y="1882698"/>
                </a:lnTo>
                <a:lnTo>
                  <a:pt x="549719" y="1884756"/>
                </a:lnTo>
                <a:lnTo>
                  <a:pt x="559917" y="1882698"/>
                </a:lnTo>
                <a:lnTo>
                  <a:pt x="568236" y="1877098"/>
                </a:lnTo>
                <a:lnTo>
                  <a:pt x="573849" y="1868766"/>
                </a:lnTo>
                <a:lnTo>
                  <a:pt x="575906" y="1858581"/>
                </a:lnTo>
                <a:close/>
              </a:path>
              <a:path w="575944" h="1885314">
                <a:moveTo>
                  <a:pt x="575906" y="1596809"/>
                </a:moveTo>
                <a:lnTo>
                  <a:pt x="573849" y="1586623"/>
                </a:lnTo>
                <a:lnTo>
                  <a:pt x="568236" y="1578292"/>
                </a:lnTo>
                <a:lnTo>
                  <a:pt x="559917" y="1572691"/>
                </a:lnTo>
                <a:lnTo>
                  <a:pt x="549719" y="1570634"/>
                </a:lnTo>
                <a:lnTo>
                  <a:pt x="539534" y="1572691"/>
                </a:lnTo>
                <a:lnTo>
                  <a:pt x="531215" y="1578292"/>
                </a:lnTo>
                <a:lnTo>
                  <a:pt x="525602" y="1586623"/>
                </a:lnTo>
                <a:lnTo>
                  <a:pt x="523544" y="1596809"/>
                </a:lnTo>
                <a:lnTo>
                  <a:pt x="525602" y="1606994"/>
                </a:lnTo>
                <a:lnTo>
                  <a:pt x="531215" y="1615325"/>
                </a:lnTo>
                <a:lnTo>
                  <a:pt x="539534" y="1620926"/>
                </a:lnTo>
                <a:lnTo>
                  <a:pt x="549719" y="1622983"/>
                </a:lnTo>
                <a:lnTo>
                  <a:pt x="559917" y="1620926"/>
                </a:lnTo>
                <a:lnTo>
                  <a:pt x="568236" y="1615325"/>
                </a:lnTo>
                <a:lnTo>
                  <a:pt x="573849" y="1606994"/>
                </a:lnTo>
                <a:lnTo>
                  <a:pt x="575906" y="1596809"/>
                </a:lnTo>
                <a:close/>
              </a:path>
              <a:path w="575944" h="1885314">
                <a:moveTo>
                  <a:pt x="575906" y="1335036"/>
                </a:moveTo>
                <a:lnTo>
                  <a:pt x="573849" y="1324851"/>
                </a:lnTo>
                <a:lnTo>
                  <a:pt x="568236" y="1316520"/>
                </a:lnTo>
                <a:lnTo>
                  <a:pt x="559917" y="1310919"/>
                </a:lnTo>
                <a:lnTo>
                  <a:pt x="549719" y="1308862"/>
                </a:lnTo>
                <a:lnTo>
                  <a:pt x="539534" y="1310919"/>
                </a:lnTo>
                <a:lnTo>
                  <a:pt x="531215" y="1316520"/>
                </a:lnTo>
                <a:lnTo>
                  <a:pt x="525602" y="1324851"/>
                </a:lnTo>
                <a:lnTo>
                  <a:pt x="523544" y="1335036"/>
                </a:lnTo>
                <a:lnTo>
                  <a:pt x="525602" y="1345222"/>
                </a:lnTo>
                <a:lnTo>
                  <a:pt x="531215" y="1353553"/>
                </a:lnTo>
                <a:lnTo>
                  <a:pt x="539534" y="1359154"/>
                </a:lnTo>
                <a:lnTo>
                  <a:pt x="549719" y="1361211"/>
                </a:lnTo>
                <a:lnTo>
                  <a:pt x="559917" y="1359154"/>
                </a:lnTo>
                <a:lnTo>
                  <a:pt x="568236" y="1353553"/>
                </a:lnTo>
                <a:lnTo>
                  <a:pt x="573849" y="1345222"/>
                </a:lnTo>
                <a:lnTo>
                  <a:pt x="575906" y="1335036"/>
                </a:lnTo>
                <a:close/>
              </a:path>
              <a:path w="575944" h="1885314">
                <a:moveTo>
                  <a:pt x="575906" y="1073264"/>
                </a:moveTo>
                <a:lnTo>
                  <a:pt x="573849" y="1063078"/>
                </a:lnTo>
                <a:lnTo>
                  <a:pt x="568236" y="1054747"/>
                </a:lnTo>
                <a:lnTo>
                  <a:pt x="559917" y="1049147"/>
                </a:lnTo>
                <a:lnTo>
                  <a:pt x="549719" y="1047089"/>
                </a:lnTo>
                <a:lnTo>
                  <a:pt x="539534" y="1049147"/>
                </a:lnTo>
                <a:lnTo>
                  <a:pt x="531215" y="1054747"/>
                </a:lnTo>
                <a:lnTo>
                  <a:pt x="525602" y="1063078"/>
                </a:lnTo>
                <a:lnTo>
                  <a:pt x="523544" y="1073264"/>
                </a:lnTo>
                <a:lnTo>
                  <a:pt x="525602" y="1083449"/>
                </a:lnTo>
                <a:lnTo>
                  <a:pt x="531215" y="1091780"/>
                </a:lnTo>
                <a:lnTo>
                  <a:pt x="539534" y="1097381"/>
                </a:lnTo>
                <a:lnTo>
                  <a:pt x="549719" y="1099439"/>
                </a:lnTo>
                <a:lnTo>
                  <a:pt x="559917" y="1097381"/>
                </a:lnTo>
                <a:lnTo>
                  <a:pt x="568236" y="1091780"/>
                </a:lnTo>
                <a:lnTo>
                  <a:pt x="573849" y="1083449"/>
                </a:lnTo>
                <a:lnTo>
                  <a:pt x="575906" y="1073264"/>
                </a:lnTo>
                <a:close/>
              </a:path>
              <a:path w="575944" h="1885314">
                <a:moveTo>
                  <a:pt x="575906" y="811491"/>
                </a:moveTo>
                <a:lnTo>
                  <a:pt x="573849" y="801306"/>
                </a:lnTo>
                <a:lnTo>
                  <a:pt x="568236" y="792975"/>
                </a:lnTo>
                <a:lnTo>
                  <a:pt x="559917" y="787374"/>
                </a:lnTo>
                <a:lnTo>
                  <a:pt x="549719" y="785317"/>
                </a:lnTo>
                <a:lnTo>
                  <a:pt x="539534" y="787374"/>
                </a:lnTo>
                <a:lnTo>
                  <a:pt x="531215" y="792975"/>
                </a:lnTo>
                <a:lnTo>
                  <a:pt x="525602" y="801306"/>
                </a:lnTo>
                <a:lnTo>
                  <a:pt x="523544" y="811491"/>
                </a:lnTo>
                <a:lnTo>
                  <a:pt x="525602" y="821677"/>
                </a:lnTo>
                <a:lnTo>
                  <a:pt x="531215" y="830008"/>
                </a:lnTo>
                <a:lnTo>
                  <a:pt x="539534" y="835609"/>
                </a:lnTo>
                <a:lnTo>
                  <a:pt x="549719" y="837666"/>
                </a:lnTo>
                <a:lnTo>
                  <a:pt x="559917" y="835609"/>
                </a:lnTo>
                <a:lnTo>
                  <a:pt x="568236" y="830008"/>
                </a:lnTo>
                <a:lnTo>
                  <a:pt x="573849" y="821677"/>
                </a:lnTo>
                <a:lnTo>
                  <a:pt x="575906" y="811491"/>
                </a:lnTo>
                <a:close/>
              </a:path>
              <a:path w="575944" h="1885314">
                <a:moveTo>
                  <a:pt x="575906" y="549719"/>
                </a:moveTo>
                <a:lnTo>
                  <a:pt x="573849" y="539534"/>
                </a:lnTo>
                <a:lnTo>
                  <a:pt x="568236" y="531202"/>
                </a:lnTo>
                <a:lnTo>
                  <a:pt x="559917" y="525602"/>
                </a:lnTo>
                <a:lnTo>
                  <a:pt x="549719" y="523544"/>
                </a:lnTo>
                <a:lnTo>
                  <a:pt x="539534" y="525602"/>
                </a:lnTo>
                <a:lnTo>
                  <a:pt x="531215" y="531202"/>
                </a:lnTo>
                <a:lnTo>
                  <a:pt x="525602" y="539534"/>
                </a:lnTo>
                <a:lnTo>
                  <a:pt x="523544" y="549719"/>
                </a:lnTo>
                <a:lnTo>
                  <a:pt x="525602" y="559904"/>
                </a:lnTo>
                <a:lnTo>
                  <a:pt x="531215" y="568236"/>
                </a:lnTo>
                <a:lnTo>
                  <a:pt x="539534" y="573836"/>
                </a:lnTo>
                <a:lnTo>
                  <a:pt x="549719" y="575894"/>
                </a:lnTo>
                <a:lnTo>
                  <a:pt x="559917" y="573836"/>
                </a:lnTo>
                <a:lnTo>
                  <a:pt x="568236" y="568236"/>
                </a:lnTo>
                <a:lnTo>
                  <a:pt x="573849" y="559904"/>
                </a:lnTo>
                <a:lnTo>
                  <a:pt x="575906" y="549719"/>
                </a:lnTo>
                <a:close/>
              </a:path>
              <a:path w="575944" h="1885314">
                <a:moveTo>
                  <a:pt x="575906" y="287947"/>
                </a:moveTo>
                <a:lnTo>
                  <a:pt x="573849" y="277761"/>
                </a:lnTo>
                <a:lnTo>
                  <a:pt x="568236" y="269443"/>
                </a:lnTo>
                <a:lnTo>
                  <a:pt x="559917" y="263829"/>
                </a:lnTo>
                <a:lnTo>
                  <a:pt x="549719" y="261772"/>
                </a:lnTo>
                <a:lnTo>
                  <a:pt x="539534" y="263829"/>
                </a:lnTo>
                <a:lnTo>
                  <a:pt x="531215" y="269443"/>
                </a:lnTo>
                <a:lnTo>
                  <a:pt x="525602" y="277761"/>
                </a:lnTo>
                <a:lnTo>
                  <a:pt x="523544" y="287947"/>
                </a:lnTo>
                <a:lnTo>
                  <a:pt x="525602" y="298145"/>
                </a:lnTo>
                <a:lnTo>
                  <a:pt x="531215" y="306463"/>
                </a:lnTo>
                <a:lnTo>
                  <a:pt x="539534" y="312064"/>
                </a:lnTo>
                <a:lnTo>
                  <a:pt x="549719" y="314121"/>
                </a:lnTo>
                <a:lnTo>
                  <a:pt x="559917" y="312064"/>
                </a:lnTo>
                <a:lnTo>
                  <a:pt x="568236" y="306463"/>
                </a:lnTo>
                <a:lnTo>
                  <a:pt x="573849" y="298145"/>
                </a:lnTo>
                <a:lnTo>
                  <a:pt x="575906" y="287947"/>
                </a:lnTo>
                <a:close/>
              </a:path>
              <a:path w="575944" h="1885314">
                <a:moveTo>
                  <a:pt x="575906" y="26174"/>
                </a:moveTo>
                <a:lnTo>
                  <a:pt x="573849" y="15989"/>
                </a:lnTo>
                <a:lnTo>
                  <a:pt x="568236" y="7670"/>
                </a:lnTo>
                <a:lnTo>
                  <a:pt x="559917" y="2057"/>
                </a:lnTo>
                <a:lnTo>
                  <a:pt x="549719" y="0"/>
                </a:lnTo>
                <a:lnTo>
                  <a:pt x="539534" y="2057"/>
                </a:lnTo>
                <a:lnTo>
                  <a:pt x="531215" y="7670"/>
                </a:lnTo>
                <a:lnTo>
                  <a:pt x="525602" y="15989"/>
                </a:lnTo>
                <a:lnTo>
                  <a:pt x="523544" y="26174"/>
                </a:lnTo>
                <a:lnTo>
                  <a:pt x="525602" y="36372"/>
                </a:lnTo>
                <a:lnTo>
                  <a:pt x="531215" y="44691"/>
                </a:lnTo>
                <a:lnTo>
                  <a:pt x="539534" y="50292"/>
                </a:lnTo>
                <a:lnTo>
                  <a:pt x="549719" y="52349"/>
                </a:lnTo>
                <a:lnTo>
                  <a:pt x="559917" y="50292"/>
                </a:lnTo>
                <a:lnTo>
                  <a:pt x="568236" y="44691"/>
                </a:lnTo>
                <a:lnTo>
                  <a:pt x="573849" y="36372"/>
                </a:lnTo>
                <a:lnTo>
                  <a:pt x="575906" y="26174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18" name="object 73">
            <a:extLst>
              <a:ext uri="{FF2B5EF4-FFF2-40B4-BE49-F238E27FC236}">
                <a16:creationId xmlns:a16="http://schemas.microsoft.com/office/drawing/2014/main" id="{569289B2-25DB-06C4-51BA-5D871772901F}"/>
              </a:ext>
            </a:extLst>
          </p:cNvPr>
          <p:cNvSpPr/>
          <p:nvPr/>
        </p:nvSpPr>
        <p:spPr>
          <a:xfrm>
            <a:off x="706" y="11151107"/>
            <a:ext cx="20102688" cy="157469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97D3467-DC32-457E-B2B8-DF04E87244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dirty="0" smtClean="0"/>
              <a:t>5</a:t>
            </a:fld>
            <a:endParaRPr lang="pt-BR" dirty="0"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4841167A-DEE5-BEE5-980E-20F138C311CD}"/>
              </a:ext>
            </a:extLst>
          </p:cNvPr>
          <p:cNvSpPr txBox="1">
            <a:spLocks/>
          </p:cNvSpPr>
          <p:nvPr/>
        </p:nvSpPr>
        <p:spPr>
          <a:xfrm>
            <a:off x="1509664" y="633933"/>
            <a:ext cx="13644715" cy="847923"/>
          </a:xfrm>
          <a:prstGeom prst="rect">
            <a:avLst/>
          </a:prstGeom>
        </p:spPr>
        <p:txBody>
          <a:bodyPr vert="horz" wrap="square" lIns="0" tIns="12064" rIns="0" bIns="0" rtlCol="0" anchor="t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lvl="1" algn="just">
              <a:lnSpc>
                <a:spcPts val="7000"/>
              </a:lnSpc>
            </a:pPr>
            <a:r>
              <a:rPr lang="pt-BR" sz="4800" dirty="0">
                <a:cs typeface="Calibri"/>
              </a:rPr>
              <a:t>Introdução</a:t>
            </a:r>
          </a:p>
        </p:txBody>
      </p:sp>
      <p:pic>
        <p:nvPicPr>
          <p:cNvPr id="7" name="Imagem 6" descr="Diagrama, Calendário&#10;&#10;Descrição gerada automaticamente">
            <a:extLst>
              <a:ext uri="{FF2B5EF4-FFF2-40B4-BE49-F238E27FC236}">
                <a16:creationId xmlns:a16="http://schemas.microsoft.com/office/drawing/2014/main" id="{4943BCB1-6777-2D2D-AAD9-872B48D76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845" y="1474849"/>
            <a:ext cx="12584539" cy="944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0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047720" y="244855"/>
            <a:ext cx="0" cy="1466112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11" name="object 11"/>
          <p:cNvSpPr/>
          <p:nvPr/>
        </p:nvSpPr>
        <p:spPr>
          <a:xfrm>
            <a:off x="19265773" y="3560255"/>
            <a:ext cx="575905" cy="1885182"/>
          </a:xfrm>
          <a:custGeom>
            <a:avLst/>
            <a:gdLst/>
            <a:ahLst/>
            <a:cxnLst/>
            <a:rect l="l" t="t" r="r" b="b"/>
            <a:pathLst>
              <a:path w="575944" h="1885314">
                <a:moveTo>
                  <a:pt x="52362" y="1858581"/>
                </a:moveTo>
                <a:lnTo>
                  <a:pt x="50304" y="1848396"/>
                </a:lnTo>
                <a:lnTo>
                  <a:pt x="44691" y="1840064"/>
                </a:lnTo>
                <a:lnTo>
                  <a:pt x="36372" y="1834464"/>
                </a:lnTo>
                <a:lnTo>
                  <a:pt x="26174" y="1832406"/>
                </a:lnTo>
                <a:lnTo>
                  <a:pt x="15989" y="1834464"/>
                </a:lnTo>
                <a:lnTo>
                  <a:pt x="7670" y="1840064"/>
                </a:lnTo>
                <a:lnTo>
                  <a:pt x="2057" y="1848396"/>
                </a:lnTo>
                <a:lnTo>
                  <a:pt x="0" y="1858581"/>
                </a:lnTo>
                <a:lnTo>
                  <a:pt x="2057" y="1868766"/>
                </a:lnTo>
                <a:lnTo>
                  <a:pt x="7670" y="1877098"/>
                </a:lnTo>
                <a:lnTo>
                  <a:pt x="15989" y="1882698"/>
                </a:lnTo>
                <a:lnTo>
                  <a:pt x="26174" y="1884756"/>
                </a:lnTo>
                <a:lnTo>
                  <a:pt x="36372" y="1882698"/>
                </a:lnTo>
                <a:lnTo>
                  <a:pt x="44691" y="1877098"/>
                </a:lnTo>
                <a:lnTo>
                  <a:pt x="50304" y="1868766"/>
                </a:lnTo>
                <a:lnTo>
                  <a:pt x="52362" y="1858581"/>
                </a:lnTo>
                <a:close/>
              </a:path>
              <a:path w="575944" h="1885314">
                <a:moveTo>
                  <a:pt x="52362" y="1596809"/>
                </a:moveTo>
                <a:lnTo>
                  <a:pt x="50304" y="1586623"/>
                </a:lnTo>
                <a:lnTo>
                  <a:pt x="44691" y="1578292"/>
                </a:lnTo>
                <a:lnTo>
                  <a:pt x="36372" y="1572691"/>
                </a:lnTo>
                <a:lnTo>
                  <a:pt x="26174" y="1570634"/>
                </a:lnTo>
                <a:lnTo>
                  <a:pt x="15989" y="1572691"/>
                </a:lnTo>
                <a:lnTo>
                  <a:pt x="7670" y="1578292"/>
                </a:lnTo>
                <a:lnTo>
                  <a:pt x="2057" y="1586623"/>
                </a:lnTo>
                <a:lnTo>
                  <a:pt x="0" y="1596809"/>
                </a:lnTo>
                <a:lnTo>
                  <a:pt x="2057" y="1606994"/>
                </a:lnTo>
                <a:lnTo>
                  <a:pt x="7670" y="1615325"/>
                </a:lnTo>
                <a:lnTo>
                  <a:pt x="15989" y="1620926"/>
                </a:lnTo>
                <a:lnTo>
                  <a:pt x="26174" y="1622983"/>
                </a:lnTo>
                <a:lnTo>
                  <a:pt x="36372" y="1620926"/>
                </a:lnTo>
                <a:lnTo>
                  <a:pt x="44691" y="1615325"/>
                </a:lnTo>
                <a:lnTo>
                  <a:pt x="50304" y="1606994"/>
                </a:lnTo>
                <a:lnTo>
                  <a:pt x="52362" y="1596809"/>
                </a:lnTo>
                <a:close/>
              </a:path>
              <a:path w="575944" h="1885314">
                <a:moveTo>
                  <a:pt x="52362" y="1335036"/>
                </a:moveTo>
                <a:lnTo>
                  <a:pt x="50304" y="1324851"/>
                </a:lnTo>
                <a:lnTo>
                  <a:pt x="44691" y="1316520"/>
                </a:lnTo>
                <a:lnTo>
                  <a:pt x="36372" y="1310919"/>
                </a:lnTo>
                <a:lnTo>
                  <a:pt x="26174" y="1308862"/>
                </a:lnTo>
                <a:lnTo>
                  <a:pt x="15989" y="1310919"/>
                </a:lnTo>
                <a:lnTo>
                  <a:pt x="7670" y="1316520"/>
                </a:lnTo>
                <a:lnTo>
                  <a:pt x="2057" y="1324851"/>
                </a:lnTo>
                <a:lnTo>
                  <a:pt x="0" y="1335036"/>
                </a:lnTo>
                <a:lnTo>
                  <a:pt x="2057" y="1345222"/>
                </a:lnTo>
                <a:lnTo>
                  <a:pt x="7670" y="1353553"/>
                </a:lnTo>
                <a:lnTo>
                  <a:pt x="15989" y="1359154"/>
                </a:lnTo>
                <a:lnTo>
                  <a:pt x="26174" y="1361211"/>
                </a:lnTo>
                <a:lnTo>
                  <a:pt x="36372" y="1359154"/>
                </a:lnTo>
                <a:lnTo>
                  <a:pt x="44691" y="1353553"/>
                </a:lnTo>
                <a:lnTo>
                  <a:pt x="50304" y="1345222"/>
                </a:lnTo>
                <a:lnTo>
                  <a:pt x="52362" y="1335036"/>
                </a:lnTo>
                <a:close/>
              </a:path>
              <a:path w="575944" h="1885314">
                <a:moveTo>
                  <a:pt x="52362" y="1073264"/>
                </a:moveTo>
                <a:lnTo>
                  <a:pt x="50304" y="1063078"/>
                </a:lnTo>
                <a:lnTo>
                  <a:pt x="44691" y="1054747"/>
                </a:lnTo>
                <a:lnTo>
                  <a:pt x="36372" y="1049147"/>
                </a:lnTo>
                <a:lnTo>
                  <a:pt x="26174" y="1047089"/>
                </a:lnTo>
                <a:lnTo>
                  <a:pt x="15989" y="1049147"/>
                </a:lnTo>
                <a:lnTo>
                  <a:pt x="7670" y="1054747"/>
                </a:lnTo>
                <a:lnTo>
                  <a:pt x="2057" y="1063078"/>
                </a:lnTo>
                <a:lnTo>
                  <a:pt x="0" y="1073264"/>
                </a:lnTo>
                <a:lnTo>
                  <a:pt x="2057" y="1083449"/>
                </a:lnTo>
                <a:lnTo>
                  <a:pt x="7670" y="1091780"/>
                </a:lnTo>
                <a:lnTo>
                  <a:pt x="15989" y="1097381"/>
                </a:lnTo>
                <a:lnTo>
                  <a:pt x="26174" y="1099439"/>
                </a:lnTo>
                <a:lnTo>
                  <a:pt x="36372" y="1097381"/>
                </a:lnTo>
                <a:lnTo>
                  <a:pt x="44691" y="1091780"/>
                </a:lnTo>
                <a:lnTo>
                  <a:pt x="50304" y="1083449"/>
                </a:lnTo>
                <a:lnTo>
                  <a:pt x="52362" y="1073264"/>
                </a:lnTo>
                <a:close/>
              </a:path>
              <a:path w="575944" h="1885314">
                <a:moveTo>
                  <a:pt x="52362" y="811491"/>
                </a:moveTo>
                <a:lnTo>
                  <a:pt x="50304" y="801306"/>
                </a:lnTo>
                <a:lnTo>
                  <a:pt x="44691" y="792975"/>
                </a:lnTo>
                <a:lnTo>
                  <a:pt x="36372" y="787374"/>
                </a:lnTo>
                <a:lnTo>
                  <a:pt x="26174" y="785317"/>
                </a:lnTo>
                <a:lnTo>
                  <a:pt x="15989" y="787374"/>
                </a:lnTo>
                <a:lnTo>
                  <a:pt x="7670" y="792975"/>
                </a:lnTo>
                <a:lnTo>
                  <a:pt x="2057" y="801306"/>
                </a:lnTo>
                <a:lnTo>
                  <a:pt x="0" y="811491"/>
                </a:lnTo>
                <a:lnTo>
                  <a:pt x="2057" y="821677"/>
                </a:lnTo>
                <a:lnTo>
                  <a:pt x="7670" y="830008"/>
                </a:lnTo>
                <a:lnTo>
                  <a:pt x="15989" y="835609"/>
                </a:lnTo>
                <a:lnTo>
                  <a:pt x="26174" y="837666"/>
                </a:lnTo>
                <a:lnTo>
                  <a:pt x="36372" y="835609"/>
                </a:lnTo>
                <a:lnTo>
                  <a:pt x="44691" y="830008"/>
                </a:lnTo>
                <a:lnTo>
                  <a:pt x="50304" y="821677"/>
                </a:lnTo>
                <a:lnTo>
                  <a:pt x="52362" y="811491"/>
                </a:lnTo>
                <a:close/>
              </a:path>
              <a:path w="575944" h="1885314">
                <a:moveTo>
                  <a:pt x="52362" y="549719"/>
                </a:moveTo>
                <a:lnTo>
                  <a:pt x="50304" y="539534"/>
                </a:lnTo>
                <a:lnTo>
                  <a:pt x="44691" y="531202"/>
                </a:lnTo>
                <a:lnTo>
                  <a:pt x="36372" y="525602"/>
                </a:lnTo>
                <a:lnTo>
                  <a:pt x="26174" y="523544"/>
                </a:lnTo>
                <a:lnTo>
                  <a:pt x="15989" y="525602"/>
                </a:lnTo>
                <a:lnTo>
                  <a:pt x="7670" y="531202"/>
                </a:lnTo>
                <a:lnTo>
                  <a:pt x="2057" y="539534"/>
                </a:lnTo>
                <a:lnTo>
                  <a:pt x="0" y="549719"/>
                </a:lnTo>
                <a:lnTo>
                  <a:pt x="2057" y="559904"/>
                </a:lnTo>
                <a:lnTo>
                  <a:pt x="7670" y="568236"/>
                </a:lnTo>
                <a:lnTo>
                  <a:pt x="15989" y="573836"/>
                </a:lnTo>
                <a:lnTo>
                  <a:pt x="26174" y="575894"/>
                </a:lnTo>
                <a:lnTo>
                  <a:pt x="36372" y="573836"/>
                </a:lnTo>
                <a:lnTo>
                  <a:pt x="44691" y="568236"/>
                </a:lnTo>
                <a:lnTo>
                  <a:pt x="50304" y="559904"/>
                </a:lnTo>
                <a:lnTo>
                  <a:pt x="52362" y="549719"/>
                </a:lnTo>
                <a:close/>
              </a:path>
              <a:path w="575944" h="1885314">
                <a:moveTo>
                  <a:pt x="52362" y="287947"/>
                </a:moveTo>
                <a:lnTo>
                  <a:pt x="50304" y="277761"/>
                </a:lnTo>
                <a:lnTo>
                  <a:pt x="44691" y="269443"/>
                </a:lnTo>
                <a:lnTo>
                  <a:pt x="36372" y="263829"/>
                </a:lnTo>
                <a:lnTo>
                  <a:pt x="26174" y="261772"/>
                </a:lnTo>
                <a:lnTo>
                  <a:pt x="15989" y="263829"/>
                </a:lnTo>
                <a:lnTo>
                  <a:pt x="7670" y="269443"/>
                </a:lnTo>
                <a:lnTo>
                  <a:pt x="2057" y="277761"/>
                </a:lnTo>
                <a:lnTo>
                  <a:pt x="0" y="287947"/>
                </a:lnTo>
                <a:lnTo>
                  <a:pt x="2057" y="298145"/>
                </a:lnTo>
                <a:lnTo>
                  <a:pt x="7670" y="306463"/>
                </a:lnTo>
                <a:lnTo>
                  <a:pt x="15989" y="312064"/>
                </a:lnTo>
                <a:lnTo>
                  <a:pt x="26174" y="314121"/>
                </a:lnTo>
                <a:lnTo>
                  <a:pt x="36372" y="312064"/>
                </a:lnTo>
                <a:lnTo>
                  <a:pt x="44691" y="306463"/>
                </a:lnTo>
                <a:lnTo>
                  <a:pt x="50304" y="298145"/>
                </a:lnTo>
                <a:lnTo>
                  <a:pt x="52362" y="287947"/>
                </a:lnTo>
                <a:close/>
              </a:path>
              <a:path w="575944" h="1885314">
                <a:moveTo>
                  <a:pt x="52362" y="26174"/>
                </a:moveTo>
                <a:lnTo>
                  <a:pt x="50304" y="15989"/>
                </a:lnTo>
                <a:lnTo>
                  <a:pt x="44691" y="7670"/>
                </a:lnTo>
                <a:lnTo>
                  <a:pt x="36372" y="2057"/>
                </a:lnTo>
                <a:lnTo>
                  <a:pt x="26174" y="0"/>
                </a:lnTo>
                <a:lnTo>
                  <a:pt x="15989" y="2057"/>
                </a:lnTo>
                <a:lnTo>
                  <a:pt x="7670" y="7670"/>
                </a:lnTo>
                <a:lnTo>
                  <a:pt x="2057" y="15989"/>
                </a:lnTo>
                <a:lnTo>
                  <a:pt x="0" y="26174"/>
                </a:lnTo>
                <a:lnTo>
                  <a:pt x="2057" y="36372"/>
                </a:lnTo>
                <a:lnTo>
                  <a:pt x="7670" y="44691"/>
                </a:lnTo>
                <a:lnTo>
                  <a:pt x="15989" y="50292"/>
                </a:lnTo>
                <a:lnTo>
                  <a:pt x="26174" y="52349"/>
                </a:lnTo>
                <a:lnTo>
                  <a:pt x="36372" y="50292"/>
                </a:lnTo>
                <a:lnTo>
                  <a:pt x="44691" y="44691"/>
                </a:lnTo>
                <a:lnTo>
                  <a:pt x="50304" y="36372"/>
                </a:lnTo>
                <a:lnTo>
                  <a:pt x="52362" y="26174"/>
                </a:lnTo>
                <a:close/>
              </a:path>
              <a:path w="575944" h="1885314">
                <a:moveTo>
                  <a:pt x="314134" y="1858581"/>
                </a:moveTo>
                <a:lnTo>
                  <a:pt x="312077" y="1848396"/>
                </a:lnTo>
                <a:lnTo>
                  <a:pt x="306463" y="1840064"/>
                </a:lnTo>
                <a:lnTo>
                  <a:pt x="298145" y="1834464"/>
                </a:lnTo>
                <a:lnTo>
                  <a:pt x="287947" y="1832406"/>
                </a:lnTo>
                <a:lnTo>
                  <a:pt x="277761" y="1834464"/>
                </a:lnTo>
                <a:lnTo>
                  <a:pt x="269443" y="1840064"/>
                </a:lnTo>
                <a:lnTo>
                  <a:pt x="263829" y="1848396"/>
                </a:lnTo>
                <a:lnTo>
                  <a:pt x="261772" y="1858581"/>
                </a:lnTo>
                <a:lnTo>
                  <a:pt x="263829" y="1868766"/>
                </a:lnTo>
                <a:lnTo>
                  <a:pt x="269443" y="1877098"/>
                </a:lnTo>
                <a:lnTo>
                  <a:pt x="277761" y="1882698"/>
                </a:lnTo>
                <a:lnTo>
                  <a:pt x="287947" y="1884756"/>
                </a:lnTo>
                <a:lnTo>
                  <a:pt x="298145" y="1882698"/>
                </a:lnTo>
                <a:lnTo>
                  <a:pt x="306463" y="1877098"/>
                </a:lnTo>
                <a:lnTo>
                  <a:pt x="312077" y="1868766"/>
                </a:lnTo>
                <a:lnTo>
                  <a:pt x="314134" y="1858581"/>
                </a:lnTo>
                <a:close/>
              </a:path>
              <a:path w="575944" h="1885314">
                <a:moveTo>
                  <a:pt x="314134" y="1596809"/>
                </a:moveTo>
                <a:lnTo>
                  <a:pt x="312077" y="1586623"/>
                </a:lnTo>
                <a:lnTo>
                  <a:pt x="306463" y="1578292"/>
                </a:lnTo>
                <a:lnTo>
                  <a:pt x="298145" y="1572691"/>
                </a:lnTo>
                <a:lnTo>
                  <a:pt x="287947" y="1570634"/>
                </a:lnTo>
                <a:lnTo>
                  <a:pt x="277761" y="1572691"/>
                </a:lnTo>
                <a:lnTo>
                  <a:pt x="269443" y="1578292"/>
                </a:lnTo>
                <a:lnTo>
                  <a:pt x="263829" y="1586623"/>
                </a:lnTo>
                <a:lnTo>
                  <a:pt x="261772" y="1596809"/>
                </a:lnTo>
                <a:lnTo>
                  <a:pt x="263829" y="1606994"/>
                </a:lnTo>
                <a:lnTo>
                  <a:pt x="269443" y="1615325"/>
                </a:lnTo>
                <a:lnTo>
                  <a:pt x="277761" y="1620926"/>
                </a:lnTo>
                <a:lnTo>
                  <a:pt x="287947" y="1622983"/>
                </a:lnTo>
                <a:lnTo>
                  <a:pt x="298145" y="1620926"/>
                </a:lnTo>
                <a:lnTo>
                  <a:pt x="306463" y="1615325"/>
                </a:lnTo>
                <a:lnTo>
                  <a:pt x="312077" y="1606994"/>
                </a:lnTo>
                <a:lnTo>
                  <a:pt x="314134" y="1596809"/>
                </a:lnTo>
                <a:close/>
              </a:path>
              <a:path w="575944" h="1885314">
                <a:moveTo>
                  <a:pt x="314134" y="1335036"/>
                </a:moveTo>
                <a:lnTo>
                  <a:pt x="312077" y="1324851"/>
                </a:lnTo>
                <a:lnTo>
                  <a:pt x="306463" y="1316520"/>
                </a:lnTo>
                <a:lnTo>
                  <a:pt x="298145" y="1310919"/>
                </a:lnTo>
                <a:lnTo>
                  <a:pt x="287947" y="1308862"/>
                </a:lnTo>
                <a:lnTo>
                  <a:pt x="277761" y="1310919"/>
                </a:lnTo>
                <a:lnTo>
                  <a:pt x="269443" y="1316520"/>
                </a:lnTo>
                <a:lnTo>
                  <a:pt x="263829" y="1324851"/>
                </a:lnTo>
                <a:lnTo>
                  <a:pt x="261772" y="1335036"/>
                </a:lnTo>
                <a:lnTo>
                  <a:pt x="263829" y="1345222"/>
                </a:lnTo>
                <a:lnTo>
                  <a:pt x="269443" y="1353553"/>
                </a:lnTo>
                <a:lnTo>
                  <a:pt x="277761" y="1359154"/>
                </a:lnTo>
                <a:lnTo>
                  <a:pt x="287947" y="1361211"/>
                </a:lnTo>
                <a:lnTo>
                  <a:pt x="298145" y="1359154"/>
                </a:lnTo>
                <a:lnTo>
                  <a:pt x="306463" y="1353553"/>
                </a:lnTo>
                <a:lnTo>
                  <a:pt x="312077" y="1345222"/>
                </a:lnTo>
                <a:lnTo>
                  <a:pt x="314134" y="1335036"/>
                </a:lnTo>
                <a:close/>
              </a:path>
              <a:path w="575944" h="1885314">
                <a:moveTo>
                  <a:pt x="314134" y="1073264"/>
                </a:moveTo>
                <a:lnTo>
                  <a:pt x="312077" y="1063078"/>
                </a:lnTo>
                <a:lnTo>
                  <a:pt x="306463" y="1054747"/>
                </a:lnTo>
                <a:lnTo>
                  <a:pt x="298145" y="1049147"/>
                </a:lnTo>
                <a:lnTo>
                  <a:pt x="287947" y="1047089"/>
                </a:lnTo>
                <a:lnTo>
                  <a:pt x="277761" y="1049147"/>
                </a:lnTo>
                <a:lnTo>
                  <a:pt x="269443" y="1054747"/>
                </a:lnTo>
                <a:lnTo>
                  <a:pt x="263829" y="1063078"/>
                </a:lnTo>
                <a:lnTo>
                  <a:pt x="261772" y="1073264"/>
                </a:lnTo>
                <a:lnTo>
                  <a:pt x="263829" y="1083449"/>
                </a:lnTo>
                <a:lnTo>
                  <a:pt x="269443" y="1091780"/>
                </a:lnTo>
                <a:lnTo>
                  <a:pt x="277761" y="1097381"/>
                </a:lnTo>
                <a:lnTo>
                  <a:pt x="287947" y="1099439"/>
                </a:lnTo>
                <a:lnTo>
                  <a:pt x="298145" y="1097381"/>
                </a:lnTo>
                <a:lnTo>
                  <a:pt x="306463" y="1091780"/>
                </a:lnTo>
                <a:lnTo>
                  <a:pt x="312077" y="1083449"/>
                </a:lnTo>
                <a:lnTo>
                  <a:pt x="314134" y="1073264"/>
                </a:lnTo>
                <a:close/>
              </a:path>
              <a:path w="575944" h="1885314">
                <a:moveTo>
                  <a:pt x="314134" y="811491"/>
                </a:moveTo>
                <a:lnTo>
                  <a:pt x="312077" y="801306"/>
                </a:lnTo>
                <a:lnTo>
                  <a:pt x="306463" y="792975"/>
                </a:lnTo>
                <a:lnTo>
                  <a:pt x="298145" y="787374"/>
                </a:lnTo>
                <a:lnTo>
                  <a:pt x="287947" y="785317"/>
                </a:lnTo>
                <a:lnTo>
                  <a:pt x="277761" y="787374"/>
                </a:lnTo>
                <a:lnTo>
                  <a:pt x="269443" y="792975"/>
                </a:lnTo>
                <a:lnTo>
                  <a:pt x="263829" y="801306"/>
                </a:lnTo>
                <a:lnTo>
                  <a:pt x="261772" y="811491"/>
                </a:lnTo>
                <a:lnTo>
                  <a:pt x="263829" y="821677"/>
                </a:lnTo>
                <a:lnTo>
                  <a:pt x="269443" y="830008"/>
                </a:lnTo>
                <a:lnTo>
                  <a:pt x="277761" y="835609"/>
                </a:lnTo>
                <a:lnTo>
                  <a:pt x="287947" y="837666"/>
                </a:lnTo>
                <a:lnTo>
                  <a:pt x="298145" y="835609"/>
                </a:lnTo>
                <a:lnTo>
                  <a:pt x="306463" y="830008"/>
                </a:lnTo>
                <a:lnTo>
                  <a:pt x="312077" y="821677"/>
                </a:lnTo>
                <a:lnTo>
                  <a:pt x="314134" y="811491"/>
                </a:lnTo>
                <a:close/>
              </a:path>
              <a:path w="575944" h="1885314">
                <a:moveTo>
                  <a:pt x="314134" y="549719"/>
                </a:moveTo>
                <a:lnTo>
                  <a:pt x="312077" y="539534"/>
                </a:lnTo>
                <a:lnTo>
                  <a:pt x="306463" y="531202"/>
                </a:lnTo>
                <a:lnTo>
                  <a:pt x="298145" y="525602"/>
                </a:lnTo>
                <a:lnTo>
                  <a:pt x="287947" y="523544"/>
                </a:lnTo>
                <a:lnTo>
                  <a:pt x="277761" y="525602"/>
                </a:lnTo>
                <a:lnTo>
                  <a:pt x="269443" y="531202"/>
                </a:lnTo>
                <a:lnTo>
                  <a:pt x="263829" y="539534"/>
                </a:lnTo>
                <a:lnTo>
                  <a:pt x="261772" y="549719"/>
                </a:lnTo>
                <a:lnTo>
                  <a:pt x="263829" y="559904"/>
                </a:lnTo>
                <a:lnTo>
                  <a:pt x="269443" y="568236"/>
                </a:lnTo>
                <a:lnTo>
                  <a:pt x="277761" y="573836"/>
                </a:lnTo>
                <a:lnTo>
                  <a:pt x="287947" y="575894"/>
                </a:lnTo>
                <a:lnTo>
                  <a:pt x="298145" y="573836"/>
                </a:lnTo>
                <a:lnTo>
                  <a:pt x="306463" y="568236"/>
                </a:lnTo>
                <a:lnTo>
                  <a:pt x="312077" y="559904"/>
                </a:lnTo>
                <a:lnTo>
                  <a:pt x="314134" y="549719"/>
                </a:lnTo>
                <a:close/>
              </a:path>
              <a:path w="575944" h="1885314">
                <a:moveTo>
                  <a:pt x="314134" y="287947"/>
                </a:moveTo>
                <a:lnTo>
                  <a:pt x="312077" y="277761"/>
                </a:lnTo>
                <a:lnTo>
                  <a:pt x="306463" y="269443"/>
                </a:lnTo>
                <a:lnTo>
                  <a:pt x="298145" y="263829"/>
                </a:lnTo>
                <a:lnTo>
                  <a:pt x="287947" y="261772"/>
                </a:lnTo>
                <a:lnTo>
                  <a:pt x="277761" y="263829"/>
                </a:lnTo>
                <a:lnTo>
                  <a:pt x="269443" y="269443"/>
                </a:lnTo>
                <a:lnTo>
                  <a:pt x="263829" y="277761"/>
                </a:lnTo>
                <a:lnTo>
                  <a:pt x="261772" y="287947"/>
                </a:lnTo>
                <a:lnTo>
                  <a:pt x="263829" y="298145"/>
                </a:lnTo>
                <a:lnTo>
                  <a:pt x="269443" y="306463"/>
                </a:lnTo>
                <a:lnTo>
                  <a:pt x="277761" y="312064"/>
                </a:lnTo>
                <a:lnTo>
                  <a:pt x="287947" y="314121"/>
                </a:lnTo>
                <a:lnTo>
                  <a:pt x="298145" y="312064"/>
                </a:lnTo>
                <a:lnTo>
                  <a:pt x="306463" y="306463"/>
                </a:lnTo>
                <a:lnTo>
                  <a:pt x="312077" y="298145"/>
                </a:lnTo>
                <a:lnTo>
                  <a:pt x="314134" y="287947"/>
                </a:lnTo>
                <a:close/>
              </a:path>
              <a:path w="575944" h="1885314">
                <a:moveTo>
                  <a:pt x="314134" y="26174"/>
                </a:moveTo>
                <a:lnTo>
                  <a:pt x="312077" y="15989"/>
                </a:lnTo>
                <a:lnTo>
                  <a:pt x="306463" y="7670"/>
                </a:lnTo>
                <a:lnTo>
                  <a:pt x="298145" y="2057"/>
                </a:lnTo>
                <a:lnTo>
                  <a:pt x="287947" y="0"/>
                </a:lnTo>
                <a:lnTo>
                  <a:pt x="277761" y="2057"/>
                </a:lnTo>
                <a:lnTo>
                  <a:pt x="269443" y="7670"/>
                </a:lnTo>
                <a:lnTo>
                  <a:pt x="263829" y="15989"/>
                </a:lnTo>
                <a:lnTo>
                  <a:pt x="261772" y="26174"/>
                </a:lnTo>
                <a:lnTo>
                  <a:pt x="263829" y="36372"/>
                </a:lnTo>
                <a:lnTo>
                  <a:pt x="269443" y="44691"/>
                </a:lnTo>
                <a:lnTo>
                  <a:pt x="277761" y="50292"/>
                </a:lnTo>
                <a:lnTo>
                  <a:pt x="287947" y="52349"/>
                </a:lnTo>
                <a:lnTo>
                  <a:pt x="298145" y="50292"/>
                </a:lnTo>
                <a:lnTo>
                  <a:pt x="306463" y="44691"/>
                </a:lnTo>
                <a:lnTo>
                  <a:pt x="312077" y="36372"/>
                </a:lnTo>
                <a:lnTo>
                  <a:pt x="314134" y="26174"/>
                </a:lnTo>
                <a:close/>
              </a:path>
              <a:path w="575944" h="1885314">
                <a:moveTo>
                  <a:pt x="575906" y="1858581"/>
                </a:moveTo>
                <a:lnTo>
                  <a:pt x="573849" y="1848396"/>
                </a:lnTo>
                <a:lnTo>
                  <a:pt x="568236" y="1840064"/>
                </a:lnTo>
                <a:lnTo>
                  <a:pt x="559917" y="1834464"/>
                </a:lnTo>
                <a:lnTo>
                  <a:pt x="549719" y="1832406"/>
                </a:lnTo>
                <a:lnTo>
                  <a:pt x="539534" y="1834464"/>
                </a:lnTo>
                <a:lnTo>
                  <a:pt x="531215" y="1840064"/>
                </a:lnTo>
                <a:lnTo>
                  <a:pt x="525602" y="1848396"/>
                </a:lnTo>
                <a:lnTo>
                  <a:pt x="523544" y="1858581"/>
                </a:lnTo>
                <a:lnTo>
                  <a:pt x="525602" y="1868766"/>
                </a:lnTo>
                <a:lnTo>
                  <a:pt x="531215" y="1877098"/>
                </a:lnTo>
                <a:lnTo>
                  <a:pt x="539534" y="1882698"/>
                </a:lnTo>
                <a:lnTo>
                  <a:pt x="549719" y="1884756"/>
                </a:lnTo>
                <a:lnTo>
                  <a:pt x="559917" y="1882698"/>
                </a:lnTo>
                <a:lnTo>
                  <a:pt x="568236" y="1877098"/>
                </a:lnTo>
                <a:lnTo>
                  <a:pt x="573849" y="1868766"/>
                </a:lnTo>
                <a:lnTo>
                  <a:pt x="575906" y="1858581"/>
                </a:lnTo>
                <a:close/>
              </a:path>
              <a:path w="575944" h="1885314">
                <a:moveTo>
                  <a:pt x="575906" y="1596809"/>
                </a:moveTo>
                <a:lnTo>
                  <a:pt x="573849" y="1586623"/>
                </a:lnTo>
                <a:lnTo>
                  <a:pt x="568236" y="1578292"/>
                </a:lnTo>
                <a:lnTo>
                  <a:pt x="559917" y="1572691"/>
                </a:lnTo>
                <a:lnTo>
                  <a:pt x="549719" y="1570634"/>
                </a:lnTo>
                <a:lnTo>
                  <a:pt x="539534" y="1572691"/>
                </a:lnTo>
                <a:lnTo>
                  <a:pt x="531215" y="1578292"/>
                </a:lnTo>
                <a:lnTo>
                  <a:pt x="525602" y="1586623"/>
                </a:lnTo>
                <a:lnTo>
                  <a:pt x="523544" y="1596809"/>
                </a:lnTo>
                <a:lnTo>
                  <a:pt x="525602" y="1606994"/>
                </a:lnTo>
                <a:lnTo>
                  <a:pt x="531215" y="1615325"/>
                </a:lnTo>
                <a:lnTo>
                  <a:pt x="539534" y="1620926"/>
                </a:lnTo>
                <a:lnTo>
                  <a:pt x="549719" y="1622983"/>
                </a:lnTo>
                <a:lnTo>
                  <a:pt x="559917" y="1620926"/>
                </a:lnTo>
                <a:lnTo>
                  <a:pt x="568236" y="1615325"/>
                </a:lnTo>
                <a:lnTo>
                  <a:pt x="573849" y="1606994"/>
                </a:lnTo>
                <a:lnTo>
                  <a:pt x="575906" y="1596809"/>
                </a:lnTo>
                <a:close/>
              </a:path>
              <a:path w="575944" h="1885314">
                <a:moveTo>
                  <a:pt x="575906" y="1335036"/>
                </a:moveTo>
                <a:lnTo>
                  <a:pt x="573849" y="1324851"/>
                </a:lnTo>
                <a:lnTo>
                  <a:pt x="568236" y="1316520"/>
                </a:lnTo>
                <a:lnTo>
                  <a:pt x="559917" y="1310919"/>
                </a:lnTo>
                <a:lnTo>
                  <a:pt x="549719" y="1308862"/>
                </a:lnTo>
                <a:lnTo>
                  <a:pt x="539534" y="1310919"/>
                </a:lnTo>
                <a:lnTo>
                  <a:pt x="531215" y="1316520"/>
                </a:lnTo>
                <a:lnTo>
                  <a:pt x="525602" y="1324851"/>
                </a:lnTo>
                <a:lnTo>
                  <a:pt x="523544" y="1335036"/>
                </a:lnTo>
                <a:lnTo>
                  <a:pt x="525602" y="1345222"/>
                </a:lnTo>
                <a:lnTo>
                  <a:pt x="531215" y="1353553"/>
                </a:lnTo>
                <a:lnTo>
                  <a:pt x="539534" y="1359154"/>
                </a:lnTo>
                <a:lnTo>
                  <a:pt x="549719" y="1361211"/>
                </a:lnTo>
                <a:lnTo>
                  <a:pt x="559917" y="1359154"/>
                </a:lnTo>
                <a:lnTo>
                  <a:pt x="568236" y="1353553"/>
                </a:lnTo>
                <a:lnTo>
                  <a:pt x="573849" y="1345222"/>
                </a:lnTo>
                <a:lnTo>
                  <a:pt x="575906" y="1335036"/>
                </a:lnTo>
                <a:close/>
              </a:path>
              <a:path w="575944" h="1885314">
                <a:moveTo>
                  <a:pt x="575906" y="1073264"/>
                </a:moveTo>
                <a:lnTo>
                  <a:pt x="573849" y="1063078"/>
                </a:lnTo>
                <a:lnTo>
                  <a:pt x="568236" y="1054747"/>
                </a:lnTo>
                <a:lnTo>
                  <a:pt x="559917" y="1049147"/>
                </a:lnTo>
                <a:lnTo>
                  <a:pt x="549719" y="1047089"/>
                </a:lnTo>
                <a:lnTo>
                  <a:pt x="539534" y="1049147"/>
                </a:lnTo>
                <a:lnTo>
                  <a:pt x="531215" y="1054747"/>
                </a:lnTo>
                <a:lnTo>
                  <a:pt x="525602" y="1063078"/>
                </a:lnTo>
                <a:lnTo>
                  <a:pt x="523544" y="1073264"/>
                </a:lnTo>
                <a:lnTo>
                  <a:pt x="525602" y="1083449"/>
                </a:lnTo>
                <a:lnTo>
                  <a:pt x="531215" y="1091780"/>
                </a:lnTo>
                <a:lnTo>
                  <a:pt x="539534" y="1097381"/>
                </a:lnTo>
                <a:lnTo>
                  <a:pt x="549719" y="1099439"/>
                </a:lnTo>
                <a:lnTo>
                  <a:pt x="559917" y="1097381"/>
                </a:lnTo>
                <a:lnTo>
                  <a:pt x="568236" y="1091780"/>
                </a:lnTo>
                <a:lnTo>
                  <a:pt x="573849" y="1083449"/>
                </a:lnTo>
                <a:lnTo>
                  <a:pt x="575906" y="1073264"/>
                </a:lnTo>
                <a:close/>
              </a:path>
              <a:path w="575944" h="1885314">
                <a:moveTo>
                  <a:pt x="575906" y="811491"/>
                </a:moveTo>
                <a:lnTo>
                  <a:pt x="573849" y="801306"/>
                </a:lnTo>
                <a:lnTo>
                  <a:pt x="568236" y="792975"/>
                </a:lnTo>
                <a:lnTo>
                  <a:pt x="559917" y="787374"/>
                </a:lnTo>
                <a:lnTo>
                  <a:pt x="549719" y="785317"/>
                </a:lnTo>
                <a:lnTo>
                  <a:pt x="539534" y="787374"/>
                </a:lnTo>
                <a:lnTo>
                  <a:pt x="531215" y="792975"/>
                </a:lnTo>
                <a:lnTo>
                  <a:pt x="525602" y="801306"/>
                </a:lnTo>
                <a:lnTo>
                  <a:pt x="523544" y="811491"/>
                </a:lnTo>
                <a:lnTo>
                  <a:pt x="525602" y="821677"/>
                </a:lnTo>
                <a:lnTo>
                  <a:pt x="531215" y="830008"/>
                </a:lnTo>
                <a:lnTo>
                  <a:pt x="539534" y="835609"/>
                </a:lnTo>
                <a:lnTo>
                  <a:pt x="549719" y="837666"/>
                </a:lnTo>
                <a:lnTo>
                  <a:pt x="559917" y="835609"/>
                </a:lnTo>
                <a:lnTo>
                  <a:pt x="568236" y="830008"/>
                </a:lnTo>
                <a:lnTo>
                  <a:pt x="573849" y="821677"/>
                </a:lnTo>
                <a:lnTo>
                  <a:pt x="575906" y="811491"/>
                </a:lnTo>
                <a:close/>
              </a:path>
              <a:path w="575944" h="1885314">
                <a:moveTo>
                  <a:pt x="575906" y="549719"/>
                </a:moveTo>
                <a:lnTo>
                  <a:pt x="573849" y="539534"/>
                </a:lnTo>
                <a:lnTo>
                  <a:pt x="568236" y="531202"/>
                </a:lnTo>
                <a:lnTo>
                  <a:pt x="559917" y="525602"/>
                </a:lnTo>
                <a:lnTo>
                  <a:pt x="549719" y="523544"/>
                </a:lnTo>
                <a:lnTo>
                  <a:pt x="539534" y="525602"/>
                </a:lnTo>
                <a:lnTo>
                  <a:pt x="531215" y="531202"/>
                </a:lnTo>
                <a:lnTo>
                  <a:pt x="525602" y="539534"/>
                </a:lnTo>
                <a:lnTo>
                  <a:pt x="523544" y="549719"/>
                </a:lnTo>
                <a:lnTo>
                  <a:pt x="525602" y="559904"/>
                </a:lnTo>
                <a:lnTo>
                  <a:pt x="531215" y="568236"/>
                </a:lnTo>
                <a:lnTo>
                  <a:pt x="539534" y="573836"/>
                </a:lnTo>
                <a:lnTo>
                  <a:pt x="549719" y="575894"/>
                </a:lnTo>
                <a:lnTo>
                  <a:pt x="559917" y="573836"/>
                </a:lnTo>
                <a:lnTo>
                  <a:pt x="568236" y="568236"/>
                </a:lnTo>
                <a:lnTo>
                  <a:pt x="573849" y="559904"/>
                </a:lnTo>
                <a:lnTo>
                  <a:pt x="575906" y="549719"/>
                </a:lnTo>
                <a:close/>
              </a:path>
              <a:path w="575944" h="1885314">
                <a:moveTo>
                  <a:pt x="575906" y="287947"/>
                </a:moveTo>
                <a:lnTo>
                  <a:pt x="573849" y="277761"/>
                </a:lnTo>
                <a:lnTo>
                  <a:pt x="568236" y="269443"/>
                </a:lnTo>
                <a:lnTo>
                  <a:pt x="559917" y="263829"/>
                </a:lnTo>
                <a:lnTo>
                  <a:pt x="549719" y="261772"/>
                </a:lnTo>
                <a:lnTo>
                  <a:pt x="539534" y="263829"/>
                </a:lnTo>
                <a:lnTo>
                  <a:pt x="531215" y="269443"/>
                </a:lnTo>
                <a:lnTo>
                  <a:pt x="525602" y="277761"/>
                </a:lnTo>
                <a:lnTo>
                  <a:pt x="523544" y="287947"/>
                </a:lnTo>
                <a:lnTo>
                  <a:pt x="525602" y="298145"/>
                </a:lnTo>
                <a:lnTo>
                  <a:pt x="531215" y="306463"/>
                </a:lnTo>
                <a:lnTo>
                  <a:pt x="539534" y="312064"/>
                </a:lnTo>
                <a:lnTo>
                  <a:pt x="549719" y="314121"/>
                </a:lnTo>
                <a:lnTo>
                  <a:pt x="559917" y="312064"/>
                </a:lnTo>
                <a:lnTo>
                  <a:pt x="568236" y="306463"/>
                </a:lnTo>
                <a:lnTo>
                  <a:pt x="573849" y="298145"/>
                </a:lnTo>
                <a:lnTo>
                  <a:pt x="575906" y="287947"/>
                </a:lnTo>
                <a:close/>
              </a:path>
              <a:path w="575944" h="1885314">
                <a:moveTo>
                  <a:pt x="575906" y="26174"/>
                </a:moveTo>
                <a:lnTo>
                  <a:pt x="573849" y="15989"/>
                </a:lnTo>
                <a:lnTo>
                  <a:pt x="568236" y="7670"/>
                </a:lnTo>
                <a:lnTo>
                  <a:pt x="559917" y="2057"/>
                </a:lnTo>
                <a:lnTo>
                  <a:pt x="549719" y="0"/>
                </a:lnTo>
                <a:lnTo>
                  <a:pt x="539534" y="2057"/>
                </a:lnTo>
                <a:lnTo>
                  <a:pt x="531215" y="7670"/>
                </a:lnTo>
                <a:lnTo>
                  <a:pt x="525602" y="15989"/>
                </a:lnTo>
                <a:lnTo>
                  <a:pt x="523544" y="26174"/>
                </a:lnTo>
                <a:lnTo>
                  <a:pt x="525602" y="36372"/>
                </a:lnTo>
                <a:lnTo>
                  <a:pt x="531215" y="44691"/>
                </a:lnTo>
                <a:lnTo>
                  <a:pt x="539534" y="50292"/>
                </a:lnTo>
                <a:lnTo>
                  <a:pt x="549719" y="52349"/>
                </a:lnTo>
                <a:lnTo>
                  <a:pt x="559917" y="50292"/>
                </a:lnTo>
                <a:lnTo>
                  <a:pt x="568236" y="44691"/>
                </a:lnTo>
                <a:lnTo>
                  <a:pt x="573849" y="36372"/>
                </a:lnTo>
                <a:lnTo>
                  <a:pt x="575906" y="26174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grpSp>
        <p:nvGrpSpPr>
          <p:cNvPr id="3" name="object 3"/>
          <p:cNvGrpSpPr/>
          <p:nvPr/>
        </p:nvGrpSpPr>
        <p:grpSpPr>
          <a:xfrm>
            <a:off x="15363630" y="1047412"/>
            <a:ext cx="3692902" cy="942909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</p:grpSp>
      <p:sp>
        <p:nvSpPr>
          <p:cNvPr id="18" name="object 73">
            <a:extLst>
              <a:ext uri="{FF2B5EF4-FFF2-40B4-BE49-F238E27FC236}">
                <a16:creationId xmlns:a16="http://schemas.microsoft.com/office/drawing/2014/main" id="{569289B2-25DB-06C4-51BA-5D871772901F}"/>
              </a:ext>
            </a:extLst>
          </p:cNvPr>
          <p:cNvSpPr/>
          <p:nvPr/>
        </p:nvSpPr>
        <p:spPr>
          <a:xfrm>
            <a:off x="706" y="11151107"/>
            <a:ext cx="20102688" cy="157469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97D3467-DC32-457E-B2B8-DF04E87244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6</a:t>
            </a:fld>
            <a:endParaRPr lang="pt-BR"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4841167A-DEE5-BEE5-980E-20F138C311CD}"/>
              </a:ext>
            </a:extLst>
          </p:cNvPr>
          <p:cNvSpPr txBox="1">
            <a:spLocks/>
          </p:cNvSpPr>
          <p:nvPr/>
        </p:nvSpPr>
        <p:spPr>
          <a:xfrm>
            <a:off x="1509664" y="633933"/>
            <a:ext cx="13644715" cy="847923"/>
          </a:xfrm>
          <a:prstGeom prst="rect">
            <a:avLst/>
          </a:prstGeom>
        </p:spPr>
        <p:txBody>
          <a:bodyPr vert="horz" wrap="square" lIns="0" tIns="12064" rIns="0" bIns="0" rtlCol="0" anchor="t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lvl="1" algn="just">
              <a:lnSpc>
                <a:spcPts val="7000"/>
              </a:lnSpc>
            </a:pPr>
            <a:r>
              <a:rPr lang="pt-BR" sz="4800" b="1" dirty="0">
                <a:cs typeface="Calibri"/>
              </a:rPr>
              <a:t>Onde se aplica os requisitos?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9C189AF-9F62-B8FB-EA81-054D472F0329}"/>
              </a:ext>
            </a:extLst>
          </p:cNvPr>
          <p:cNvSpPr txBox="1"/>
          <p:nvPr/>
        </p:nvSpPr>
        <p:spPr>
          <a:xfrm>
            <a:off x="1041370" y="2415643"/>
            <a:ext cx="18008809" cy="7277632"/>
          </a:xfrm>
          <a:prstGeom prst="rect">
            <a:avLst/>
          </a:prstGeom>
          <a:noFill/>
          <a:ln w="76200">
            <a:solidFill>
              <a:srgbClr val="C1272C"/>
            </a:solidFill>
          </a:ln>
        </p:spPr>
        <p:txBody>
          <a:bodyPr wrap="square" lIns="91440" tIns="45720" rIns="91440" bIns="45720" numCol="1" rtlCol="0" anchor="t">
            <a:noAutofit/>
          </a:bodyPr>
          <a:lstStyle/>
          <a:p>
            <a:pPr lvl="1" algn="just">
              <a:lnSpc>
                <a:spcPts val="7000"/>
              </a:lnSpc>
            </a:pPr>
            <a:endParaRPr lang="pt-BR" sz="5000" b="1">
              <a:latin typeface="Montserrat" panose="00000500000000000000" pitchFamily="2" charset="0"/>
            </a:endParaRPr>
          </a:p>
          <a:p>
            <a:pPr lvl="1" algn="just">
              <a:lnSpc>
                <a:spcPts val="7000"/>
              </a:lnSpc>
            </a:pPr>
            <a:r>
              <a:rPr lang="pt-BR" sz="5000" dirty="0">
                <a:ea typeface="+mn-lt"/>
                <a:cs typeface="+mn-lt"/>
              </a:rPr>
              <a:t>A definição de requisitos em um projeto tem como objetivo determinar o que o sistema deve fazer, deve oferecer aos desenvolvedores uma compreensão melhor das funções do sistema, definir fronteiras do sistema determinando o que deve ser incluído e o que não deve fazer parte. Auxiliar na estimativa de custo e tempo de desenvolvimento, assim como definir uma interface de usuário.</a:t>
            </a: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/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/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/>
          </a:p>
        </p:txBody>
      </p:sp>
    </p:spTree>
    <p:extLst>
      <p:ext uri="{BB962C8B-B14F-4D97-AF65-F5344CB8AC3E}">
        <p14:creationId xmlns:p14="http://schemas.microsoft.com/office/powerpoint/2010/main" val="106987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F969D-9E70-3828-CA83-A7AC49D0E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E3793320-3669-8BBC-D9B2-C9DADDA3C367}"/>
              </a:ext>
            </a:extLst>
          </p:cNvPr>
          <p:cNvSpPr/>
          <p:nvPr/>
        </p:nvSpPr>
        <p:spPr>
          <a:xfrm>
            <a:off x="1047720" y="244855"/>
            <a:ext cx="0" cy="1466112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59A0B59-CD6B-E693-259C-935CF4AAD437}"/>
              </a:ext>
            </a:extLst>
          </p:cNvPr>
          <p:cNvSpPr/>
          <p:nvPr/>
        </p:nvSpPr>
        <p:spPr>
          <a:xfrm>
            <a:off x="19265773" y="3560255"/>
            <a:ext cx="575905" cy="1885182"/>
          </a:xfrm>
          <a:custGeom>
            <a:avLst/>
            <a:gdLst/>
            <a:ahLst/>
            <a:cxnLst/>
            <a:rect l="l" t="t" r="r" b="b"/>
            <a:pathLst>
              <a:path w="575944" h="1885314">
                <a:moveTo>
                  <a:pt x="52362" y="1858581"/>
                </a:moveTo>
                <a:lnTo>
                  <a:pt x="50304" y="1848396"/>
                </a:lnTo>
                <a:lnTo>
                  <a:pt x="44691" y="1840064"/>
                </a:lnTo>
                <a:lnTo>
                  <a:pt x="36372" y="1834464"/>
                </a:lnTo>
                <a:lnTo>
                  <a:pt x="26174" y="1832406"/>
                </a:lnTo>
                <a:lnTo>
                  <a:pt x="15989" y="1834464"/>
                </a:lnTo>
                <a:lnTo>
                  <a:pt x="7670" y="1840064"/>
                </a:lnTo>
                <a:lnTo>
                  <a:pt x="2057" y="1848396"/>
                </a:lnTo>
                <a:lnTo>
                  <a:pt x="0" y="1858581"/>
                </a:lnTo>
                <a:lnTo>
                  <a:pt x="2057" y="1868766"/>
                </a:lnTo>
                <a:lnTo>
                  <a:pt x="7670" y="1877098"/>
                </a:lnTo>
                <a:lnTo>
                  <a:pt x="15989" y="1882698"/>
                </a:lnTo>
                <a:lnTo>
                  <a:pt x="26174" y="1884756"/>
                </a:lnTo>
                <a:lnTo>
                  <a:pt x="36372" y="1882698"/>
                </a:lnTo>
                <a:lnTo>
                  <a:pt x="44691" y="1877098"/>
                </a:lnTo>
                <a:lnTo>
                  <a:pt x="50304" y="1868766"/>
                </a:lnTo>
                <a:lnTo>
                  <a:pt x="52362" y="1858581"/>
                </a:lnTo>
                <a:close/>
              </a:path>
              <a:path w="575944" h="1885314">
                <a:moveTo>
                  <a:pt x="52362" y="1596809"/>
                </a:moveTo>
                <a:lnTo>
                  <a:pt x="50304" y="1586623"/>
                </a:lnTo>
                <a:lnTo>
                  <a:pt x="44691" y="1578292"/>
                </a:lnTo>
                <a:lnTo>
                  <a:pt x="36372" y="1572691"/>
                </a:lnTo>
                <a:lnTo>
                  <a:pt x="26174" y="1570634"/>
                </a:lnTo>
                <a:lnTo>
                  <a:pt x="15989" y="1572691"/>
                </a:lnTo>
                <a:lnTo>
                  <a:pt x="7670" y="1578292"/>
                </a:lnTo>
                <a:lnTo>
                  <a:pt x="2057" y="1586623"/>
                </a:lnTo>
                <a:lnTo>
                  <a:pt x="0" y="1596809"/>
                </a:lnTo>
                <a:lnTo>
                  <a:pt x="2057" y="1606994"/>
                </a:lnTo>
                <a:lnTo>
                  <a:pt x="7670" y="1615325"/>
                </a:lnTo>
                <a:lnTo>
                  <a:pt x="15989" y="1620926"/>
                </a:lnTo>
                <a:lnTo>
                  <a:pt x="26174" y="1622983"/>
                </a:lnTo>
                <a:lnTo>
                  <a:pt x="36372" y="1620926"/>
                </a:lnTo>
                <a:lnTo>
                  <a:pt x="44691" y="1615325"/>
                </a:lnTo>
                <a:lnTo>
                  <a:pt x="50304" y="1606994"/>
                </a:lnTo>
                <a:lnTo>
                  <a:pt x="52362" y="1596809"/>
                </a:lnTo>
                <a:close/>
              </a:path>
              <a:path w="575944" h="1885314">
                <a:moveTo>
                  <a:pt x="52362" y="1335036"/>
                </a:moveTo>
                <a:lnTo>
                  <a:pt x="50304" y="1324851"/>
                </a:lnTo>
                <a:lnTo>
                  <a:pt x="44691" y="1316520"/>
                </a:lnTo>
                <a:lnTo>
                  <a:pt x="36372" y="1310919"/>
                </a:lnTo>
                <a:lnTo>
                  <a:pt x="26174" y="1308862"/>
                </a:lnTo>
                <a:lnTo>
                  <a:pt x="15989" y="1310919"/>
                </a:lnTo>
                <a:lnTo>
                  <a:pt x="7670" y="1316520"/>
                </a:lnTo>
                <a:lnTo>
                  <a:pt x="2057" y="1324851"/>
                </a:lnTo>
                <a:lnTo>
                  <a:pt x="0" y="1335036"/>
                </a:lnTo>
                <a:lnTo>
                  <a:pt x="2057" y="1345222"/>
                </a:lnTo>
                <a:lnTo>
                  <a:pt x="7670" y="1353553"/>
                </a:lnTo>
                <a:lnTo>
                  <a:pt x="15989" y="1359154"/>
                </a:lnTo>
                <a:lnTo>
                  <a:pt x="26174" y="1361211"/>
                </a:lnTo>
                <a:lnTo>
                  <a:pt x="36372" y="1359154"/>
                </a:lnTo>
                <a:lnTo>
                  <a:pt x="44691" y="1353553"/>
                </a:lnTo>
                <a:lnTo>
                  <a:pt x="50304" y="1345222"/>
                </a:lnTo>
                <a:lnTo>
                  <a:pt x="52362" y="1335036"/>
                </a:lnTo>
                <a:close/>
              </a:path>
              <a:path w="575944" h="1885314">
                <a:moveTo>
                  <a:pt x="52362" y="1073264"/>
                </a:moveTo>
                <a:lnTo>
                  <a:pt x="50304" y="1063078"/>
                </a:lnTo>
                <a:lnTo>
                  <a:pt x="44691" y="1054747"/>
                </a:lnTo>
                <a:lnTo>
                  <a:pt x="36372" y="1049147"/>
                </a:lnTo>
                <a:lnTo>
                  <a:pt x="26174" y="1047089"/>
                </a:lnTo>
                <a:lnTo>
                  <a:pt x="15989" y="1049147"/>
                </a:lnTo>
                <a:lnTo>
                  <a:pt x="7670" y="1054747"/>
                </a:lnTo>
                <a:lnTo>
                  <a:pt x="2057" y="1063078"/>
                </a:lnTo>
                <a:lnTo>
                  <a:pt x="0" y="1073264"/>
                </a:lnTo>
                <a:lnTo>
                  <a:pt x="2057" y="1083449"/>
                </a:lnTo>
                <a:lnTo>
                  <a:pt x="7670" y="1091780"/>
                </a:lnTo>
                <a:lnTo>
                  <a:pt x="15989" y="1097381"/>
                </a:lnTo>
                <a:lnTo>
                  <a:pt x="26174" y="1099439"/>
                </a:lnTo>
                <a:lnTo>
                  <a:pt x="36372" y="1097381"/>
                </a:lnTo>
                <a:lnTo>
                  <a:pt x="44691" y="1091780"/>
                </a:lnTo>
                <a:lnTo>
                  <a:pt x="50304" y="1083449"/>
                </a:lnTo>
                <a:lnTo>
                  <a:pt x="52362" y="1073264"/>
                </a:lnTo>
                <a:close/>
              </a:path>
              <a:path w="575944" h="1885314">
                <a:moveTo>
                  <a:pt x="52362" y="811491"/>
                </a:moveTo>
                <a:lnTo>
                  <a:pt x="50304" y="801306"/>
                </a:lnTo>
                <a:lnTo>
                  <a:pt x="44691" y="792975"/>
                </a:lnTo>
                <a:lnTo>
                  <a:pt x="36372" y="787374"/>
                </a:lnTo>
                <a:lnTo>
                  <a:pt x="26174" y="785317"/>
                </a:lnTo>
                <a:lnTo>
                  <a:pt x="15989" y="787374"/>
                </a:lnTo>
                <a:lnTo>
                  <a:pt x="7670" y="792975"/>
                </a:lnTo>
                <a:lnTo>
                  <a:pt x="2057" y="801306"/>
                </a:lnTo>
                <a:lnTo>
                  <a:pt x="0" y="811491"/>
                </a:lnTo>
                <a:lnTo>
                  <a:pt x="2057" y="821677"/>
                </a:lnTo>
                <a:lnTo>
                  <a:pt x="7670" y="830008"/>
                </a:lnTo>
                <a:lnTo>
                  <a:pt x="15989" y="835609"/>
                </a:lnTo>
                <a:lnTo>
                  <a:pt x="26174" y="837666"/>
                </a:lnTo>
                <a:lnTo>
                  <a:pt x="36372" y="835609"/>
                </a:lnTo>
                <a:lnTo>
                  <a:pt x="44691" y="830008"/>
                </a:lnTo>
                <a:lnTo>
                  <a:pt x="50304" y="821677"/>
                </a:lnTo>
                <a:lnTo>
                  <a:pt x="52362" y="811491"/>
                </a:lnTo>
                <a:close/>
              </a:path>
              <a:path w="575944" h="1885314">
                <a:moveTo>
                  <a:pt x="52362" y="549719"/>
                </a:moveTo>
                <a:lnTo>
                  <a:pt x="50304" y="539534"/>
                </a:lnTo>
                <a:lnTo>
                  <a:pt x="44691" y="531202"/>
                </a:lnTo>
                <a:lnTo>
                  <a:pt x="36372" y="525602"/>
                </a:lnTo>
                <a:lnTo>
                  <a:pt x="26174" y="523544"/>
                </a:lnTo>
                <a:lnTo>
                  <a:pt x="15989" y="525602"/>
                </a:lnTo>
                <a:lnTo>
                  <a:pt x="7670" y="531202"/>
                </a:lnTo>
                <a:lnTo>
                  <a:pt x="2057" y="539534"/>
                </a:lnTo>
                <a:lnTo>
                  <a:pt x="0" y="549719"/>
                </a:lnTo>
                <a:lnTo>
                  <a:pt x="2057" y="559904"/>
                </a:lnTo>
                <a:lnTo>
                  <a:pt x="7670" y="568236"/>
                </a:lnTo>
                <a:lnTo>
                  <a:pt x="15989" y="573836"/>
                </a:lnTo>
                <a:lnTo>
                  <a:pt x="26174" y="575894"/>
                </a:lnTo>
                <a:lnTo>
                  <a:pt x="36372" y="573836"/>
                </a:lnTo>
                <a:lnTo>
                  <a:pt x="44691" y="568236"/>
                </a:lnTo>
                <a:lnTo>
                  <a:pt x="50304" y="559904"/>
                </a:lnTo>
                <a:lnTo>
                  <a:pt x="52362" y="549719"/>
                </a:lnTo>
                <a:close/>
              </a:path>
              <a:path w="575944" h="1885314">
                <a:moveTo>
                  <a:pt x="52362" y="287947"/>
                </a:moveTo>
                <a:lnTo>
                  <a:pt x="50304" y="277761"/>
                </a:lnTo>
                <a:lnTo>
                  <a:pt x="44691" y="269443"/>
                </a:lnTo>
                <a:lnTo>
                  <a:pt x="36372" y="263829"/>
                </a:lnTo>
                <a:lnTo>
                  <a:pt x="26174" y="261772"/>
                </a:lnTo>
                <a:lnTo>
                  <a:pt x="15989" y="263829"/>
                </a:lnTo>
                <a:lnTo>
                  <a:pt x="7670" y="269443"/>
                </a:lnTo>
                <a:lnTo>
                  <a:pt x="2057" y="277761"/>
                </a:lnTo>
                <a:lnTo>
                  <a:pt x="0" y="287947"/>
                </a:lnTo>
                <a:lnTo>
                  <a:pt x="2057" y="298145"/>
                </a:lnTo>
                <a:lnTo>
                  <a:pt x="7670" y="306463"/>
                </a:lnTo>
                <a:lnTo>
                  <a:pt x="15989" y="312064"/>
                </a:lnTo>
                <a:lnTo>
                  <a:pt x="26174" y="314121"/>
                </a:lnTo>
                <a:lnTo>
                  <a:pt x="36372" y="312064"/>
                </a:lnTo>
                <a:lnTo>
                  <a:pt x="44691" y="306463"/>
                </a:lnTo>
                <a:lnTo>
                  <a:pt x="50304" y="298145"/>
                </a:lnTo>
                <a:lnTo>
                  <a:pt x="52362" y="287947"/>
                </a:lnTo>
                <a:close/>
              </a:path>
              <a:path w="575944" h="1885314">
                <a:moveTo>
                  <a:pt x="52362" y="26174"/>
                </a:moveTo>
                <a:lnTo>
                  <a:pt x="50304" y="15989"/>
                </a:lnTo>
                <a:lnTo>
                  <a:pt x="44691" y="7670"/>
                </a:lnTo>
                <a:lnTo>
                  <a:pt x="36372" y="2057"/>
                </a:lnTo>
                <a:lnTo>
                  <a:pt x="26174" y="0"/>
                </a:lnTo>
                <a:lnTo>
                  <a:pt x="15989" y="2057"/>
                </a:lnTo>
                <a:lnTo>
                  <a:pt x="7670" y="7670"/>
                </a:lnTo>
                <a:lnTo>
                  <a:pt x="2057" y="15989"/>
                </a:lnTo>
                <a:lnTo>
                  <a:pt x="0" y="26174"/>
                </a:lnTo>
                <a:lnTo>
                  <a:pt x="2057" y="36372"/>
                </a:lnTo>
                <a:lnTo>
                  <a:pt x="7670" y="44691"/>
                </a:lnTo>
                <a:lnTo>
                  <a:pt x="15989" y="50292"/>
                </a:lnTo>
                <a:lnTo>
                  <a:pt x="26174" y="52349"/>
                </a:lnTo>
                <a:lnTo>
                  <a:pt x="36372" y="50292"/>
                </a:lnTo>
                <a:lnTo>
                  <a:pt x="44691" y="44691"/>
                </a:lnTo>
                <a:lnTo>
                  <a:pt x="50304" y="36372"/>
                </a:lnTo>
                <a:lnTo>
                  <a:pt x="52362" y="26174"/>
                </a:lnTo>
                <a:close/>
              </a:path>
              <a:path w="575944" h="1885314">
                <a:moveTo>
                  <a:pt x="314134" y="1858581"/>
                </a:moveTo>
                <a:lnTo>
                  <a:pt x="312077" y="1848396"/>
                </a:lnTo>
                <a:lnTo>
                  <a:pt x="306463" y="1840064"/>
                </a:lnTo>
                <a:lnTo>
                  <a:pt x="298145" y="1834464"/>
                </a:lnTo>
                <a:lnTo>
                  <a:pt x="287947" y="1832406"/>
                </a:lnTo>
                <a:lnTo>
                  <a:pt x="277761" y="1834464"/>
                </a:lnTo>
                <a:lnTo>
                  <a:pt x="269443" y="1840064"/>
                </a:lnTo>
                <a:lnTo>
                  <a:pt x="263829" y="1848396"/>
                </a:lnTo>
                <a:lnTo>
                  <a:pt x="261772" y="1858581"/>
                </a:lnTo>
                <a:lnTo>
                  <a:pt x="263829" y="1868766"/>
                </a:lnTo>
                <a:lnTo>
                  <a:pt x="269443" y="1877098"/>
                </a:lnTo>
                <a:lnTo>
                  <a:pt x="277761" y="1882698"/>
                </a:lnTo>
                <a:lnTo>
                  <a:pt x="287947" y="1884756"/>
                </a:lnTo>
                <a:lnTo>
                  <a:pt x="298145" y="1882698"/>
                </a:lnTo>
                <a:lnTo>
                  <a:pt x="306463" y="1877098"/>
                </a:lnTo>
                <a:lnTo>
                  <a:pt x="312077" y="1868766"/>
                </a:lnTo>
                <a:lnTo>
                  <a:pt x="314134" y="1858581"/>
                </a:lnTo>
                <a:close/>
              </a:path>
              <a:path w="575944" h="1885314">
                <a:moveTo>
                  <a:pt x="314134" y="1596809"/>
                </a:moveTo>
                <a:lnTo>
                  <a:pt x="312077" y="1586623"/>
                </a:lnTo>
                <a:lnTo>
                  <a:pt x="306463" y="1578292"/>
                </a:lnTo>
                <a:lnTo>
                  <a:pt x="298145" y="1572691"/>
                </a:lnTo>
                <a:lnTo>
                  <a:pt x="287947" y="1570634"/>
                </a:lnTo>
                <a:lnTo>
                  <a:pt x="277761" y="1572691"/>
                </a:lnTo>
                <a:lnTo>
                  <a:pt x="269443" y="1578292"/>
                </a:lnTo>
                <a:lnTo>
                  <a:pt x="263829" y="1586623"/>
                </a:lnTo>
                <a:lnTo>
                  <a:pt x="261772" y="1596809"/>
                </a:lnTo>
                <a:lnTo>
                  <a:pt x="263829" y="1606994"/>
                </a:lnTo>
                <a:lnTo>
                  <a:pt x="269443" y="1615325"/>
                </a:lnTo>
                <a:lnTo>
                  <a:pt x="277761" y="1620926"/>
                </a:lnTo>
                <a:lnTo>
                  <a:pt x="287947" y="1622983"/>
                </a:lnTo>
                <a:lnTo>
                  <a:pt x="298145" y="1620926"/>
                </a:lnTo>
                <a:lnTo>
                  <a:pt x="306463" y="1615325"/>
                </a:lnTo>
                <a:lnTo>
                  <a:pt x="312077" y="1606994"/>
                </a:lnTo>
                <a:lnTo>
                  <a:pt x="314134" y="1596809"/>
                </a:lnTo>
                <a:close/>
              </a:path>
              <a:path w="575944" h="1885314">
                <a:moveTo>
                  <a:pt x="314134" y="1335036"/>
                </a:moveTo>
                <a:lnTo>
                  <a:pt x="312077" y="1324851"/>
                </a:lnTo>
                <a:lnTo>
                  <a:pt x="306463" y="1316520"/>
                </a:lnTo>
                <a:lnTo>
                  <a:pt x="298145" y="1310919"/>
                </a:lnTo>
                <a:lnTo>
                  <a:pt x="287947" y="1308862"/>
                </a:lnTo>
                <a:lnTo>
                  <a:pt x="277761" y="1310919"/>
                </a:lnTo>
                <a:lnTo>
                  <a:pt x="269443" y="1316520"/>
                </a:lnTo>
                <a:lnTo>
                  <a:pt x="263829" y="1324851"/>
                </a:lnTo>
                <a:lnTo>
                  <a:pt x="261772" y="1335036"/>
                </a:lnTo>
                <a:lnTo>
                  <a:pt x="263829" y="1345222"/>
                </a:lnTo>
                <a:lnTo>
                  <a:pt x="269443" y="1353553"/>
                </a:lnTo>
                <a:lnTo>
                  <a:pt x="277761" y="1359154"/>
                </a:lnTo>
                <a:lnTo>
                  <a:pt x="287947" y="1361211"/>
                </a:lnTo>
                <a:lnTo>
                  <a:pt x="298145" y="1359154"/>
                </a:lnTo>
                <a:lnTo>
                  <a:pt x="306463" y="1353553"/>
                </a:lnTo>
                <a:lnTo>
                  <a:pt x="312077" y="1345222"/>
                </a:lnTo>
                <a:lnTo>
                  <a:pt x="314134" y="1335036"/>
                </a:lnTo>
                <a:close/>
              </a:path>
              <a:path w="575944" h="1885314">
                <a:moveTo>
                  <a:pt x="314134" y="1073264"/>
                </a:moveTo>
                <a:lnTo>
                  <a:pt x="312077" y="1063078"/>
                </a:lnTo>
                <a:lnTo>
                  <a:pt x="306463" y="1054747"/>
                </a:lnTo>
                <a:lnTo>
                  <a:pt x="298145" y="1049147"/>
                </a:lnTo>
                <a:lnTo>
                  <a:pt x="287947" y="1047089"/>
                </a:lnTo>
                <a:lnTo>
                  <a:pt x="277761" y="1049147"/>
                </a:lnTo>
                <a:lnTo>
                  <a:pt x="269443" y="1054747"/>
                </a:lnTo>
                <a:lnTo>
                  <a:pt x="263829" y="1063078"/>
                </a:lnTo>
                <a:lnTo>
                  <a:pt x="261772" y="1073264"/>
                </a:lnTo>
                <a:lnTo>
                  <a:pt x="263829" y="1083449"/>
                </a:lnTo>
                <a:lnTo>
                  <a:pt x="269443" y="1091780"/>
                </a:lnTo>
                <a:lnTo>
                  <a:pt x="277761" y="1097381"/>
                </a:lnTo>
                <a:lnTo>
                  <a:pt x="287947" y="1099439"/>
                </a:lnTo>
                <a:lnTo>
                  <a:pt x="298145" y="1097381"/>
                </a:lnTo>
                <a:lnTo>
                  <a:pt x="306463" y="1091780"/>
                </a:lnTo>
                <a:lnTo>
                  <a:pt x="312077" y="1083449"/>
                </a:lnTo>
                <a:lnTo>
                  <a:pt x="314134" y="1073264"/>
                </a:lnTo>
                <a:close/>
              </a:path>
              <a:path w="575944" h="1885314">
                <a:moveTo>
                  <a:pt x="314134" y="811491"/>
                </a:moveTo>
                <a:lnTo>
                  <a:pt x="312077" y="801306"/>
                </a:lnTo>
                <a:lnTo>
                  <a:pt x="306463" y="792975"/>
                </a:lnTo>
                <a:lnTo>
                  <a:pt x="298145" y="787374"/>
                </a:lnTo>
                <a:lnTo>
                  <a:pt x="287947" y="785317"/>
                </a:lnTo>
                <a:lnTo>
                  <a:pt x="277761" y="787374"/>
                </a:lnTo>
                <a:lnTo>
                  <a:pt x="269443" y="792975"/>
                </a:lnTo>
                <a:lnTo>
                  <a:pt x="263829" y="801306"/>
                </a:lnTo>
                <a:lnTo>
                  <a:pt x="261772" y="811491"/>
                </a:lnTo>
                <a:lnTo>
                  <a:pt x="263829" y="821677"/>
                </a:lnTo>
                <a:lnTo>
                  <a:pt x="269443" y="830008"/>
                </a:lnTo>
                <a:lnTo>
                  <a:pt x="277761" y="835609"/>
                </a:lnTo>
                <a:lnTo>
                  <a:pt x="287947" y="837666"/>
                </a:lnTo>
                <a:lnTo>
                  <a:pt x="298145" y="835609"/>
                </a:lnTo>
                <a:lnTo>
                  <a:pt x="306463" y="830008"/>
                </a:lnTo>
                <a:lnTo>
                  <a:pt x="312077" y="821677"/>
                </a:lnTo>
                <a:lnTo>
                  <a:pt x="314134" y="811491"/>
                </a:lnTo>
                <a:close/>
              </a:path>
              <a:path w="575944" h="1885314">
                <a:moveTo>
                  <a:pt x="314134" y="549719"/>
                </a:moveTo>
                <a:lnTo>
                  <a:pt x="312077" y="539534"/>
                </a:lnTo>
                <a:lnTo>
                  <a:pt x="306463" y="531202"/>
                </a:lnTo>
                <a:lnTo>
                  <a:pt x="298145" y="525602"/>
                </a:lnTo>
                <a:lnTo>
                  <a:pt x="287947" y="523544"/>
                </a:lnTo>
                <a:lnTo>
                  <a:pt x="277761" y="525602"/>
                </a:lnTo>
                <a:lnTo>
                  <a:pt x="269443" y="531202"/>
                </a:lnTo>
                <a:lnTo>
                  <a:pt x="263829" y="539534"/>
                </a:lnTo>
                <a:lnTo>
                  <a:pt x="261772" y="549719"/>
                </a:lnTo>
                <a:lnTo>
                  <a:pt x="263829" y="559904"/>
                </a:lnTo>
                <a:lnTo>
                  <a:pt x="269443" y="568236"/>
                </a:lnTo>
                <a:lnTo>
                  <a:pt x="277761" y="573836"/>
                </a:lnTo>
                <a:lnTo>
                  <a:pt x="287947" y="575894"/>
                </a:lnTo>
                <a:lnTo>
                  <a:pt x="298145" y="573836"/>
                </a:lnTo>
                <a:lnTo>
                  <a:pt x="306463" y="568236"/>
                </a:lnTo>
                <a:lnTo>
                  <a:pt x="312077" y="559904"/>
                </a:lnTo>
                <a:lnTo>
                  <a:pt x="314134" y="549719"/>
                </a:lnTo>
                <a:close/>
              </a:path>
              <a:path w="575944" h="1885314">
                <a:moveTo>
                  <a:pt x="314134" y="287947"/>
                </a:moveTo>
                <a:lnTo>
                  <a:pt x="312077" y="277761"/>
                </a:lnTo>
                <a:lnTo>
                  <a:pt x="306463" y="269443"/>
                </a:lnTo>
                <a:lnTo>
                  <a:pt x="298145" y="263829"/>
                </a:lnTo>
                <a:lnTo>
                  <a:pt x="287947" y="261772"/>
                </a:lnTo>
                <a:lnTo>
                  <a:pt x="277761" y="263829"/>
                </a:lnTo>
                <a:lnTo>
                  <a:pt x="269443" y="269443"/>
                </a:lnTo>
                <a:lnTo>
                  <a:pt x="263829" y="277761"/>
                </a:lnTo>
                <a:lnTo>
                  <a:pt x="261772" y="287947"/>
                </a:lnTo>
                <a:lnTo>
                  <a:pt x="263829" y="298145"/>
                </a:lnTo>
                <a:lnTo>
                  <a:pt x="269443" y="306463"/>
                </a:lnTo>
                <a:lnTo>
                  <a:pt x="277761" y="312064"/>
                </a:lnTo>
                <a:lnTo>
                  <a:pt x="287947" y="314121"/>
                </a:lnTo>
                <a:lnTo>
                  <a:pt x="298145" y="312064"/>
                </a:lnTo>
                <a:lnTo>
                  <a:pt x="306463" y="306463"/>
                </a:lnTo>
                <a:lnTo>
                  <a:pt x="312077" y="298145"/>
                </a:lnTo>
                <a:lnTo>
                  <a:pt x="314134" y="287947"/>
                </a:lnTo>
                <a:close/>
              </a:path>
              <a:path w="575944" h="1885314">
                <a:moveTo>
                  <a:pt x="314134" y="26174"/>
                </a:moveTo>
                <a:lnTo>
                  <a:pt x="312077" y="15989"/>
                </a:lnTo>
                <a:lnTo>
                  <a:pt x="306463" y="7670"/>
                </a:lnTo>
                <a:lnTo>
                  <a:pt x="298145" y="2057"/>
                </a:lnTo>
                <a:lnTo>
                  <a:pt x="287947" y="0"/>
                </a:lnTo>
                <a:lnTo>
                  <a:pt x="277761" y="2057"/>
                </a:lnTo>
                <a:lnTo>
                  <a:pt x="269443" y="7670"/>
                </a:lnTo>
                <a:lnTo>
                  <a:pt x="263829" y="15989"/>
                </a:lnTo>
                <a:lnTo>
                  <a:pt x="261772" y="26174"/>
                </a:lnTo>
                <a:lnTo>
                  <a:pt x="263829" y="36372"/>
                </a:lnTo>
                <a:lnTo>
                  <a:pt x="269443" y="44691"/>
                </a:lnTo>
                <a:lnTo>
                  <a:pt x="277761" y="50292"/>
                </a:lnTo>
                <a:lnTo>
                  <a:pt x="287947" y="52349"/>
                </a:lnTo>
                <a:lnTo>
                  <a:pt x="298145" y="50292"/>
                </a:lnTo>
                <a:lnTo>
                  <a:pt x="306463" y="44691"/>
                </a:lnTo>
                <a:lnTo>
                  <a:pt x="312077" y="36372"/>
                </a:lnTo>
                <a:lnTo>
                  <a:pt x="314134" y="26174"/>
                </a:lnTo>
                <a:close/>
              </a:path>
              <a:path w="575944" h="1885314">
                <a:moveTo>
                  <a:pt x="575906" y="1858581"/>
                </a:moveTo>
                <a:lnTo>
                  <a:pt x="573849" y="1848396"/>
                </a:lnTo>
                <a:lnTo>
                  <a:pt x="568236" y="1840064"/>
                </a:lnTo>
                <a:lnTo>
                  <a:pt x="559917" y="1834464"/>
                </a:lnTo>
                <a:lnTo>
                  <a:pt x="549719" y="1832406"/>
                </a:lnTo>
                <a:lnTo>
                  <a:pt x="539534" y="1834464"/>
                </a:lnTo>
                <a:lnTo>
                  <a:pt x="531215" y="1840064"/>
                </a:lnTo>
                <a:lnTo>
                  <a:pt x="525602" y="1848396"/>
                </a:lnTo>
                <a:lnTo>
                  <a:pt x="523544" y="1858581"/>
                </a:lnTo>
                <a:lnTo>
                  <a:pt x="525602" y="1868766"/>
                </a:lnTo>
                <a:lnTo>
                  <a:pt x="531215" y="1877098"/>
                </a:lnTo>
                <a:lnTo>
                  <a:pt x="539534" y="1882698"/>
                </a:lnTo>
                <a:lnTo>
                  <a:pt x="549719" y="1884756"/>
                </a:lnTo>
                <a:lnTo>
                  <a:pt x="559917" y="1882698"/>
                </a:lnTo>
                <a:lnTo>
                  <a:pt x="568236" y="1877098"/>
                </a:lnTo>
                <a:lnTo>
                  <a:pt x="573849" y="1868766"/>
                </a:lnTo>
                <a:lnTo>
                  <a:pt x="575906" y="1858581"/>
                </a:lnTo>
                <a:close/>
              </a:path>
              <a:path w="575944" h="1885314">
                <a:moveTo>
                  <a:pt x="575906" y="1596809"/>
                </a:moveTo>
                <a:lnTo>
                  <a:pt x="573849" y="1586623"/>
                </a:lnTo>
                <a:lnTo>
                  <a:pt x="568236" y="1578292"/>
                </a:lnTo>
                <a:lnTo>
                  <a:pt x="559917" y="1572691"/>
                </a:lnTo>
                <a:lnTo>
                  <a:pt x="549719" y="1570634"/>
                </a:lnTo>
                <a:lnTo>
                  <a:pt x="539534" y="1572691"/>
                </a:lnTo>
                <a:lnTo>
                  <a:pt x="531215" y="1578292"/>
                </a:lnTo>
                <a:lnTo>
                  <a:pt x="525602" y="1586623"/>
                </a:lnTo>
                <a:lnTo>
                  <a:pt x="523544" y="1596809"/>
                </a:lnTo>
                <a:lnTo>
                  <a:pt x="525602" y="1606994"/>
                </a:lnTo>
                <a:lnTo>
                  <a:pt x="531215" y="1615325"/>
                </a:lnTo>
                <a:lnTo>
                  <a:pt x="539534" y="1620926"/>
                </a:lnTo>
                <a:lnTo>
                  <a:pt x="549719" y="1622983"/>
                </a:lnTo>
                <a:lnTo>
                  <a:pt x="559917" y="1620926"/>
                </a:lnTo>
                <a:lnTo>
                  <a:pt x="568236" y="1615325"/>
                </a:lnTo>
                <a:lnTo>
                  <a:pt x="573849" y="1606994"/>
                </a:lnTo>
                <a:lnTo>
                  <a:pt x="575906" y="1596809"/>
                </a:lnTo>
                <a:close/>
              </a:path>
              <a:path w="575944" h="1885314">
                <a:moveTo>
                  <a:pt x="575906" y="1335036"/>
                </a:moveTo>
                <a:lnTo>
                  <a:pt x="573849" y="1324851"/>
                </a:lnTo>
                <a:lnTo>
                  <a:pt x="568236" y="1316520"/>
                </a:lnTo>
                <a:lnTo>
                  <a:pt x="559917" y="1310919"/>
                </a:lnTo>
                <a:lnTo>
                  <a:pt x="549719" y="1308862"/>
                </a:lnTo>
                <a:lnTo>
                  <a:pt x="539534" y="1310919"/>
                </a:lnTo>
                <a:lnTo>
                  <a:pt x="531215" y="1316520"/>
                </a:lnTo>
                <a:lnTo>
                  <a:pt x="525602" y="1324851"/>
                </a:lnTo>
                <a:lnTo>
                  <a:pt x="523544" y="1335036"/>
                </a:lnTo>
                <a:lnTo>
                  <a:pt x="525602" y="1345222"/>
                </a:lnTo>
                <a:lnTo>
                  <a:pt x="531215" y="1353553"/>
                </a:lnTo>
                <a:lnTo>
                  <a:pt x="539534" y="1359154"/>
                </a:lnTo>
                <a:lnTo>
                  <a:pt x="549719" y="1361211"/>
                </a:lnTo>
                <a:lnTo>
                  <a:pt x="559917" y="1359154"/>
                </a:lnTo>
                <a:lnTo>
                  <a:pt x="568236" y="1353553"/>
                </a:lnTo>
                <a:lnTo>
                  <a:pt x="573849" y="1345222"/>
                </a:lnTo>
                <a:lnTo>
                  <a:pt x="575906" y="1335036"/>
                </a:lnTo>
                <a:close/>
              </a:path>
              <a:path w="575944" h="1885314">
                <a:moveTo>
                  <a:pt x="575906" y="1073264"/>
                </a:moveTo>
                <a:lnTo>
                  <a:pt x="573849" y="1063078"/>
                </a:lnTo>
                <a:lnTo>
                  <a:pt x="568236" y="1054747"/>
                </a:lnTo>
                <a:lnTo>
                  <a:pt x="559917" y="1049147"/>
                </a:lnTo>
                <a:lnTo>
                  <a:pt x="549719" y="1047089"/>
                </a:lnTo>
                <a:lnTo>
                  <a:pt x="539534" y="1049147"/>
                </a:lnTo>
                <a:lnTo>
                  <a:pt x="531215" y="1054747"/>
                </a:lnTo>
                <a:lnTo>
                  <a:pt x="525602" y="1063078"/>
                </a:lnTo>
                <a:lnTo>
                  <a:pt x="523544" y="1073264"/>
                </a:lnTo>
                <a:lnTo>
                  <a:pt x="525602" y="1083449"/>
                </a:lnTo>
                <a:lnTo>
                  <a:pt x="531215" y="1091780"/>
                </a:lnTo>
                <a:lnTo>
                  <a:pt x="539534" y="1097381"/>
                </a:lnTo>
                <a:lnTo>
                  <a:pt x="549719" y="1099439"/>
                </a:lnTo>
                <a:lnTo>
                  <a:pt x="559917" y="1097381"/>
                </a:lnTo>
                <a:lnTo>
                  <a:pt x="568236" y="1091780"/>
                </a:lnTo>
                <a:lnTo>
                  <a:pt x="573849" y="1083449"/>
                </a:lnTo>
                <a:lnTo>
                  <a:pt x="575906" y="1073264"/>
                </a:lnTo>
                <a:close/>
              </a:path>
              <a:path w="575944" h="1885314">
                <a:moveTo>
                  <a:pt x="575906" y="811491"/>
                </a:moveTo>
                <a:lnTo>
                  <a:pt x="573849" y="801306"/>
                </a:lnTo>
                <a:lnTo>
                  <a:pt x="568236" y="792975"/>
                </a:lnTo>
                <a:lnTo>
                  <a:pt x="559917" y="787374"/>
                </a:lnTo>
                <a:lnTo>
                  <a:pt x="549719" y="785317"/>
                </a:lnTo>
                <a:lnTo>
                  <a:pt x="539534" y="787374"/>
                </a:lnTo>
                <a:lnTo>
                  <a:pt x="531215" y="792975"/>
                </a:lnTo>
                <a:lnTo>
                  <a:pt x="525602" y="801306"/>
                </a:lnTo>
                <a:lnTo>
                  <a:pt x="523544" y="811491"/>
                </a:lnTo>
                <a:lnTo>
                  <a:pt x="525602" y="821677"/>
                </a:lnTo>
                <a:lnTo>
                  <a:pt x="531215" y="830008"/>
                </a:lnTo>
                <a:lnTo>
                  <a:pt x="539534" y="835609"/>
                </a:lnTo>
                <a:lnTo>
                  <a:pt x="549719" y="837666"/>
                </a:lnTo>
                <a:lnTo>
                  <a:pt x="559917" y="835609"/>
                </a:lnTo>
                <a:lnTo>
                  <a:pt x="568236" y="830008"/>
                </a:lnTo>
                <a:lnTo>
                  <a:pt x="573849" y="821677"/>
                </a:lnTo>
                <a:lnTo>
                  <a:pt x="575906" y="811491"/>
                </a:lnTo>
                <a:close/>
              </a:path>
              <a:path w="575944" h="1885314">
                <a:moveTo>
                  <a:pt x="575906" y="549719"/>
                </a:moveTo>
                <a:lnTo>
                  <a:pt x="573849" y="539534"/>
                </a:lnTo>
                <a:lnTo>
                  <a:pt x="568236" y="531202"/>
                </a:lnTo>
                <a:lnTo>
                  <a:pt x="559917" y="525602"/>
                </a:lnTo>
                <a:lnTo>
                  <a:pt x="549719" y="523544"/>
                </a:lnTo>
                <a:lnTo>
                  <a:pt x="539534" y="525602"/>
                </a:lnTo>
                <a:lnTo>
                  <a:pt x="531215" y="531202"/>
                </a:lnTo>
                <a:lnTo>
                  <a:pt x="525602" y="539534"/>
                </a:lnTo>
                <a:lnTo>
                  <a:pt x="523544" y="549719"/>
                </a:lnTo>
                <a:lnTo>
                  <a:pt x="525602" y="559904"/>
                </a:lnTo>
                <a:lnTo>
                  <a:pt x="531215" y="568236"/>
                </a:lnTo>
                <a:lnTo>
                  <a:pt x="539534" y="573836"/>
                </a:lnTo>
                <a:lnTo>
                  <a:pt x="549719" y="575894"/>
                </a:lnTo>
                <a:lnTo>
                  <a:pt x="559917" y="573836"/>
                </a:lnTo>
                <a:lnTo>
                  <a:pt x="568236" y="568236"/>
                </a:lnTo>
                <a:lnTo>
                  <a:pt x="573849" y="559904"/>
                </a:lnTo>
                <a:lnTo>
                  <a:pt x="575906" y="549719"/>
                </a:lnTo>
                <a:close/>
              </a:path>
              <a:path w="575944" h="1885314">
                <a:moveTo>
                  <a:pt x="575906" y="287947"/>
                </a:moveTo>
                <a:lnTo>
                  <a:pt x="573849" y="277761"/>
                </a:lnTo>
                <a:lnTo>
                  <a:pt x="568236" y="269443"/>
                </a:lnTo>
                <a:lnTo>
                  <a:pt x="559917" y="263829"/>
                </a:lnTo>
                <a:lnTo>
                  <a:pt x="549719" y="261772"/>
                </a:lnTo>
                <a:lnTo>
                  <a:pt x="539534" y="263829"/>
                </a:lnTo>
                <a:lnTo>
                  <a:pt x="531215" y="269443"/>
                </a:lnTo>
                <a:lnTo>
                  <a:pt x="525602" y="277761"/>
                </a:lnTo>
                <a:lnTo>
                  <a:pt x="523544" y="287947"/>
                </a:lnTo>
                <a:lnTo>
                  <a:pt x="525602" y="298145"/>
                </a:lnTo>
                <a:lnTo>
                  <a:pt x="531215" y="306463"/>
                </a:lnTo>
                <a:lnTo>
                  <a:pt x="539534" y="312064"/>
                </a:lnTo>
                <a:lnTo>
                  <a:pt x="549719" y="314121"/>
                </a:lnTo>
                <a:lnTo>
                  <a:pt x="559917" y="312064"/>
                </a:lnTo>
                <a:lnTo>
                  <a:pt x="568236" y="306463"/>
                </a:lnTo>
                <a:lnTo>
                  <a:pt x="573849" y="298145"/>
                </a:lnTo>
                <a:lnTo>
                  <a:pt x="575906" y="287947"/>
                </a:lnTo>
                <a:close/>
              </a:path>
              <a:path w="575944" h="1885314">
                <a:moveTo>
                  <a:pt x="575906" y="26174"/>
                </a:moveTo>
                <a:lnTo>
                  <a:pt x="573849" y="15989"/>
                </a:lnTo>
                <a:lnTo>
                  <a:pt x="568236" y="7670"/>
                </a:lnTo>
                <a:lnTo>
                  <a:pt x="559917" y="2057"/>
                </a:lnTo>
                <a:lnTo>
                  <a:pt x="549719" y="0"/>
                </a:lnTo>
                <a:lnTo>
                  <a:pt x="539534" y="2057"/>
                </a:lnTo>
                <a:lnTo>
                  <a:pt x="531215" y="7670"/>
                </a:lnTo>
                <a:lnTo>
                  <a:pt x="525602" y="15989"/>
                </a:lnTo>
                <a:lnTo>
                  <a:pt x="523544" y="26174"/>
                </a:lnTo>
                <a:lnTo>
                  <a:pt x="525602" y="36372"/>
                </a:lnTo>
                <a:lnTo>
                  <a:pt x="531215" y="44691"/>
                </a:lnTo>
                <a:lnTo>
                  <a:pt x="539534" y="50292"/>
                </a:lnTo>
                <a:lnTo>
                  <a:pt x="549719" y="52349"/>
                </a:lnTo>
                <a:lnTo>
                  <a:pt x="559917" y="50292"/>
                </a:lnTo>
                <a:lnTo>
                  <a:pt x="568236" y="44691"/>
                </a:lnTo>
                <a:lnTo>
                  <a:pt x="573849" y="36372"/>
                </a:lnTo>
                <a:lnTo>
                  <a:pt x="575906" y="26174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01728058-3BA6-EF96-795C-0582A2ACF2F4}"/>
              </a:ext>
            </a:extLst>
          </p:cNvPr>
          <p:cNvGrpSpPr/>
          <p:nvPr/>
        </p:nvGrpSpPr>
        <p:grpSpPr>
          <a:xfrm>
            <a:off x="15363630" y="1047412"/>
            <a:ext cx="3692902" cy="942909"/>
            <a:chOff x="15364003" y="1047088"/>
            <a:chExt cx="3693160" cy="94297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1AB1AB2-9A2C-BB60-B784-0968D91BE31E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70877C7-F1E4-BF9E-BFB7-E15F13F99B33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</p:grpSp>
      <p:sp>
        <p:nvSpPr>
          <p:cNvPr id="18" name="object 73">
            <a:extLst>
              <a:ext uri="{FF2B5EF4-FFF2-40B4-BE49-F238E27FC236}">
                <a16:creationId xmlns:a16="http://schemas.microsoft.com/office/drawing/2014/main" id="{478AD217-6937-C2CE-5F84-B8154D0C15A1}"/>
              </a:ext>
            </a:extLst>
          </p:cNvPr>
          <p:cNvSpPr/>
          <p:nvPr/>
        </p:nvSpPr>
        <p:spPr>
          <a:xfrm>
            <a:off x="706" y="11151107"/>
            <a:ext cx="20102688" cy="157469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D110DE0-FAD3-5AF7-F031-3900D8C9144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7</a:t>
            </a:fld>
            <a:endParaRPr lang="pt-BR"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549D0D0B-9291-4DA2-2388-29AB460830E7}"/>
              </a:ext>
            </a:extLst>
          </p:cNvPr>
          <p:cNvSpPr txBox="1">
            <a:spLocks/>
          </p:cNvSpPr>
          <p:nvPr/>
        </p:nvSpPr>
        <p:spPr>
          <a:xfrm>
            <a:off x="1509664" y="633933"/>
            <a:ext cx="13644715" cy="847923"/>
          </a:xfrm>
          <a:prstGeom prst="rect">
            <a:avLst/>
          </a:prstGeom>
        </p:spPr>
        <p:txBody>
          <a:bodyPr vert="horz" wrap="square" lIns="0" tIns="12064" rIns="0" bIns="0" rtlCol="0" anchor="t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lvl="1" algn="just">
              <a:lnSpc>
                <a:spcPts val="7000"/>
              </a:lnSpc>
            </a:pPr>
            <a:r>
              <a:rPr lang="pt-BR" sz="4800" b="1" dirty="0">
                <a:cs typeface="Calibri"/>
              </a:rPr>
              <a:t>Tipos de requisitos - funcionais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8F6E141-7661-285A-F38C-FC1C90523855}"/>
              </a:ext>
            </a:extLst>
          </p:cNvPr>
          <p:cNvSpPr txBox="1"/>
          <p:nvPr/>
        </p:nvSpPr>
        <p:spPr>
          <a:xfrm>
            <a:off x="1041370" y="2415643"/>
            <a:ext cx="18008809" cy="7277632"/>
          </a:xfrm>
          <a:prstGeom prst="rect">
            <a:avLst/>
          </a:prstGeom>
          <a:noFill/>
          <a:ln w="76200">
            <a:solidFill>
              <a:srgbClr val="C1272C"/>
            </a:solidFill>
          </a:ln>
        </p:spPr>
        <p:txBody>
          <a:bodyPr wrap="square" lIns="91440" tIns="45720" rIns="91440" bIns="45720" numCol="1" rtlCol="0" anchor="t">
            <a:noAutofit/>
          </a:bodyPr>
          <a:lstStyle/>
          <a:p>
            <a:pPr lvl="1" algn="just">
              <a:lnSpc>
                <a:spcPts val="7000"/>
              </a:lnSpc>
            </a:pPr>
            <a:endParaRPr lang="pt-BR" sz="5000" b="1">
              <a:latin typeface="Montserrat" panose="00000500000000000000" pitchFamily="2" charset="0"/>
            </a:endParaRPr>
          </a:p>
          <a:p>
            <a:pPr lvl="1" algn="just"/>
            <a:r>
              <a:rPr lang="pt-BR" sz="5000" b="1" dirty="0">
                <a:ea typeface="+mn-lt"/>
                <a:cs typeface="+mn-lt"/>
              </a:rPr>
              <a:t>Requisitos Funcionais:</a:t>
            </a:r>
            <a:r>
              <a:rPr lang="pt-BR" sz="5000" dirty="0">
                <a:ea typeface="+mn-lt"/>
                <a:cs typeface="+mn-lt"/>
              </a:rPr>
              <a:t> tratam das funcionalidades que o sistema deve ter.</a:t>
            </a:r>
            <a:endParaRPr lang="pt-BR" dirty="0"/>
          </a:p>
          <a:p>
            <a:pPr lvl="1" algn="just"/>
            <a:endParaRPr lang="pt-BR" sz="5000" dirty="0">
              <a:ea typeface="+mn-lt"/>
              <a:cs typeface="+mn-lt"/>
            </a:endParaRPr>
          </a:p>
          <a:p>
            <a:pPr lvl="1" algn="just">
              <a:lnSpc>
                <a:spcPts val="7000"/>
              </a:lnSpc>
            </a:pPr>
            <a:r>
              <a:rPr lang="pt-BR" sz="5000" dirty="0">
                <a:ea typeface="+mn-lt"/>
                <a:cs typeface="+mn-lt"/>
              </a:rPr>
              <a:t>Exemplos: Cadastrar clientes, consultar saldo em conta corrente, imprimir cupom fiscal, entre outros.</a:t>
            </a:r>
            <a:endParaRPr lang="pt-BR" dirty="0"/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/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/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/>
          </a:p>
        </p:txBody>
      </p:sp>
    </p:spTree>
    <p:extLst>
      <p:ext uri="{BB962C8B-B14F-4D97-AF65-F5344CB8AC3E}">
        <p14:creationId xmlns:p14="http://schemas.microsoft.com/office/powerpoint/2010/main" val="19263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6F863-BC32-8E91-A7D6-C8794AF0E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D4AF0332-EF3C-051C-9CEF-C37650E96800}"/>
              </a:ext>
            </a:extLst>
          </p:cNvPr>
          <p:cNvSpPr/>
          <p:nvPr/>
        </p:nvSpPr>
        <p:spPr>
          <a:xfrm>
            <a:off x="1047720" y="244855"/>
            <a:ext cx="0" cy="1466112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07D625BB-8554-71A1-E7F0-4FFBDCD718E6}"/>
              </a:ext>
            </a:extLst>
          </p:cNvPr>
          <p:cNvSpPr/>
          <p:nvPr/>
        </p:nvSpPr>
        <p:spPr>
          <a:xfrm>
            <a:off x="19265773" y="3560255"/>
            <a:ext cx="575905" cy="1885182"/>
          </a:xfrm>
          <a:custGeom>
            <a:avLst/>
            <a:gdLst/>
            <a:ahLst/>
            <a:cxnLst/>
            <a:rect l="l" t="t" r="r" b="b"/>
            <a:pathLst>
              <a:path w="575944" h="1885314">
                <a:moveTo>
                  <a:pt x="52362" y="1858581"/>
                </a:moveTo>
                <a:lnTo>
                  <a:pt x="50304" y="1848396"/>
                </a:lnTo>
                <a:lnTo>
                  <a:pt x="44691" y="1840064"/>
                </a:lnTo>
                <a:lnTo>
                  <a:pt x="36372" y="1834464"/>
                </a:lnTo>
                <a:lnTo>
                  <a:pt x="26174" y="1832406"/>
                </a:lnTo>
                <a:lnTo>
                  <a:pt x="15989" y="1834464"/>
                </a:lnTo>
                <a:lnTo>
                  <a:pt x="7670" y="1840064"/>
                </a:lnTo>
                <a:lnTo>
                  <a:pt x="2057" y="1848396"/>
                </a:lnTo>
                <a:lnTo>
                  <a:pt x="0" y="1858581"/>
                </a:lnTo>
                <a:lnTo>
                  <a:pt x="2057" y="1868766"/>
                </a:lnTo>
                <a:lnTo>
                  <a:pt x="7670" y="1877098"/>
                </a:lnTo>
                <a:lnTo>
                  <a:pt x="15989" y="1882698"/>
                </a:lnTo>
                <a:lnTo>
                  <a:pt x="26174" y="1884756"/>
                </a:lnTo>
                <a:lnTo>
                  <a:pt x="36372" y="1882698"/>
                </a:lnTo>
                <a:lnTo>
                  <a:pt x="44691" y="1877098"/>
                </a:lnTo>
                <a:lnTo>
                  <a:pt x="50304" y="1868766"/>
                </a:lnTo>
                <a:lnTo>
                  <a:pt x="52362" y="1858581"/>
                </a:lnTo>
                <a:close/>
              </a:path>
              <a:path w="575944" h="1885314">
                <a:moveTo>
                  <a:pt x="52362" y="1596809"/>
                </a:moveTo>
                <a:lnTo>
                  <a:pt x="50304" y="1586623"/>
                </a:lnTo>
                <a:lnTo>
                  <a:pt x="44691" y="1578292"/>
                </a:lnTo>
                <a:lnTo>
                  <a:pt x="36372" y="1572691"/>
                </a:lnTo>
                <a:lnTo>
                  <a:pt x="26174" y="1570634"/>
                </a:lnTo>
                <a:lnTo>
                  <a:pt x="15989" y="1572691"/>
                </a:lnTo>
                <a:lnTo>
                  <a:pt x="7670" y="1578292"/>
                </a:lnTo>
                <a:lnTo>
                  <a:pt x="2057" y="1586623"/>
                </a:lnTo>
                <a:lnTo>
                  <a:pt x="0" y="1596809"/>
                </a:lnTo>
                <a:lnTo>
                  <a:pt x="2057" y="1606994"/>
                </a:lnTo>
                <a:lnTo>
                  <a:pt x="7670" y="1615325"/>
                </a:lnTo>
                <a:lnTo>
                  <a:pt x="15989" y="1620926"/>
                </a:lnTo>
                <a:lnTo>
                  <a:pt x="26174" y="1622983"/>
                </a:lnTo>
                <a:lnTo>
                  <a:pt x="36372" y="1620926"/>
                </a:lnTo>
                <a:lnTo>
                  <a:pt x="44691" y="1615325"/>
                </a:lnTo>
                <a:lnTo>
                  <a:pt x="50304" y="1606994"/>
                </a:lnTo>
                <a:lnTo>
                  <a:pt x="52362" y="1596809"/>
                </a:lnTo>
                <a:close/>
              </a:path>
              <a:path w="575944" h="1885314">
                <a:moveTo>
                  <a:pt x="52362" y="1335036"/>
                </a:moveTo>
                <a:lnTo>
                  <a:pt x="50304" y="1324851"/>
                </a:lnTo>
                <a:lnTo>
                  <a:pt x="44691" y="1316520"/>
                </a:lnTo>
                <a:lnTo>
                  <a:pt x="36372" y="1310919"/>
                </a:lnTo>
                <a:lnTo>
                  <a:pt x="26174" y="1308862"/>
                </a:lnTo>
                <a:lnTo>
                  <a:pt x="15989" y="1310919"/>
                </a:lnTo>
                <a:lnTo>
                  <a:pt x="7670" y="1316520"/>
                </a:lnTo>
                <a:lnTo>
                  <a:pt x="2057" y="1324851"/>
                </a:lnTo>
                <a:lnTo>
                  <a:pt x="0" y="1335036"/>
                </a:lnTo>
                <a:lnTo>
                  <a:pt x="2057" y="1345222"/>
                </a:lnTo>
                <a:lnTo>
                  <a:pt x="7670" y="1353553"/>
                </a:lnTo>
                <a:lnTo>
                  <a:pt x="15989" y="1359154"/>
                </a:lnTo>
                <a:lnTo>
                  <a:pt x="26174" y="1361211"/>
                </a:lnTo>
                <a:lnTo>
                  <a:pt x="36372" y="1359154"/>
                </a:lnTo>
                <a:lnTo>
                  <a:pt x="44691" y="1353553"/>
                </a:lnTo>
                <a:lnTo>
                  <a:pt x="50304" y="1345222"/>
                </a:lnTo>
                <a:lnTo>
                  <a:pt x="52362" y="1335036"/>
                </a:lnTo>
                <a:close/>
              </a:path>
              <a:path w="575944" h="1885314">
                <a:moveTo>
                  <a:pt x="52362" y="1073264"/>
                </a:moveTo>
                <a:lnTo>
                  <a:pt x="50304" y="1063078"/>
                </a:lnTo>
                <a:lnTo>
                  <a:pt x="44691" y="1054747"/>
                </a:lnTo>
                <a:lnTo>
                  <a:pt x="36372" y="1049147"/>
                </a:lnTo>
                <a:lnTo>
                  <a:pt x="26174" y="1047089"/>
                </a:lnTo>
                <a:lnTo>
                  <a:pt x="15989" y="1049147"/>
                </a:lnTo>
                <a:lnTo>
                  <a:pt x="7670" y="1054747"/>
                </a:lnTo>
                <a:lnTo>
                  <a:pt x="2057" y="1063078"/>
                </a:lnTo>
                <a:lnTo>
                  <a:pt x="0" y="1073264"/>
                </a:lnTo>
                <a:lnTo>
                  <a:pt x="2057" y="1083449"/>
                </a:lnTo>
                <a:lnTo>
                  <a:pt x="7670" y="1091780"/>
                </a:lnTo>
                <a:lnTo>
                  <a:pt x="15989" y="1097381"/>
                </a:lnTo>
                <a:lnTo>
                  <a:pt x="26174" y="1099439"/>
                </a:lnTo>
                <a:lnTo>
                  <a:pt x="36372" y="1097381"/>
                </a:lnTo>
                <a:lnTo>
                  <a:pt x="44691" y="1091780"/>
                </a:lnTo>
                <a:lnTo>
                  <a:pt x="50304" y="1083449"/>
                </a:lnTo>
                <a:lnTo>
                  <a:pt x="52362" y="1073264"/>
                </a:lnTo>
                <a:close/>
              </a:path>
              <a:path w="575944" h="1885314">
                <a:moveTo>
                  <a:pt x="52362" y="811491"/>
                </a:moveTo>
                <a:lnTo>
                  <a:pt x="50304" y="801306"/>
                </a:lnTo>
                <a:lnTo>
                  <a:pt x="44691" y="792975"/>
                </a:lnTo>
                <a:lnTo>
                  <a:pt x="36372" y="787374"/>
                </a:lnTo>
                <a:lnTo>
                  <a:pt x="26174" y="785317"/>
                </a:lnTo>
                <a:lnTo>
                  <a:pt x="15989" y="787374"/>
                </a:lnTo>
                <a:lnTo>
                  <a:pt x="7670" y="792975"/>
                </a:lnTo>
                <a:lnTo>
                  <a:pt x="2057" y="801306"/>
                </a:lnTo>
                <a:lnTo>
                  <a:pt x="0" y="811491"/>
                </a:lnTo>
                <a:lnTo>
                  <a:pt x="2057" y="821677"/>
                </a:lnTo>
                <a:lnTo>
                  <a:pt x="7670" y="830008"/>
                </a:lnTo>
                <a:lnTo>
                  <a:pt x="15989" y="835609"/>
                </a:lnTo>
                <a:lnTo>
                  <a:pt x="26174" y="837666"/>
                </a:lnTo>
                <a:lnTo>
                  <a:pt x="36372" y="835609"/>
                </a:lnTo>
                <a:lnTo>
                  <a:pt x="44691" y="830008"/>
                </a:lnTo>
                <a:lnTo>
                  <a:pt x="50304" y="821677"/>
                </a:lnTo>
                <a:lnTo>
                  <a:pt x="52362" y="811491"/>
                </a:lnTo>
                <a:close/>
              </a:path>
              <a:path w="575944" h="1885314">
                <a:moveTo>
                  <a:pt x="52362" y="549719"/>
                </a:moveTo>
                <a:lnTo>
                  <a:pt x="50304" y="539534"/>
                </a:lnTo>
                <a:lnTo>
                  <a:pt x="44691" y="531202"/>
                </a:lnTo>
                <a:lnTo>
                  <a:pt x="36372" y="525602"/>
                </a:lnTo>
                <a:lnTo>
                  <a:pt x="26174" y="523544"/>
                </a:lnTo>
                <a:lnTo>
                  <a:pt x="15989" y="525602"/>
                </a:lnTo>
                <a:lnTo>
                  <a:pt x="7670" y="531202"/>
                </a:lnTo>
                <a:lnTo>
                  <a:pt x="2057" y="539534"/>
                </a:lnTo>
                <a:lnTo>
                  <a:pt x="0" y="549719"/>
                </a:lnTo>
                <a:lnTo>
                  <a:pt x="2057" y="559904"/>
                </a:lnTo>
                <a:lnTo>
                  <a:pt x="7670" y="568236"/>
                </a:lnTo>
                <a:lnTo>
                  <a:pt x="15989" y="573836"/>
                </a:lnTo>
                <a:lnTo>
                  <a:pt x="26174" y="575894"/>
                </a:lnTo>
                <a:lnTo>
                  <a:pt x="36372" y="573836"/>
                </a:lnTo>
                <a:lnTo>
                  <a:pt x="44691" y="568236"/>
                </a:lnTo>
                <a:lnTo>
                  <a:pt x="50304" y="559904"/>
                </a:lnTo>
                <a:lnTo>
                  <a:pt x="52362" y="549719"/>
                </a:lnTo>
                <a:close/>
              </a:path>
              <a:path w="575944" h="1885314">
                <a:moveTo>
                  <a:pt x="52362" y="287947"/>
                </a:moveTo>
                <a:lnTo>
                  <a:pt x="50304" y="277761"/>
                </a:lnTo>
                <a:lnTo>
                  <a:pt x="44691" y="269443"/>
                </a:lnTo>
                <a:lnTo>
                  <a:pt x="36372" y="263829"/>
                </a:lnTo>
                <a:lnTo>
                  <a:pt x="26174" y="261772"/>
                </a:lnTo>
                <a:lnTo>
                  <a:pt x="15989" y="263829"/>
                </a:lnTo>
                <a:lnTo>
                  <a:pt x="7670" y="269443"/>
                </a:lnTo>
                <a:lnTo>
                  <a:pt x="2057" y="277761"/>
                </a:lnTo>
                <a:lnTo>
                  <a:pt x="0" y="287947"/>
                </a:lnTo>
                <a:lnTo>
                  <a:pt x="2057" y="298145"/>
                </a:lnTo>
                <a:lnTo>
                  <a:pt x="7670" y="306463"/>
                </a:lnTo>
                <a:lnTo>
                  <a:pt x="15989" y="312064"/>
                </a:lnTo>
                <a:lnTo>
                  <a:pt x="26174" y="314121"/>
                </a:lnTo>
                <a:lnTo>
                  <a:pt x="36372" y="312064"/>
                </a:lnTo>
                <a:lnTo>
                  <a:pt x="44691" y="306463"/>
                </a:lnTo>
                <a:lnTo>
                  <a:pt x="50304" y="298145"/>
                </a:lnTo>
                <a:lnTo>
                  <a:pt x="52362" y="287947"/>
                </a:lnTo>
                <a:close/>
              </a:path>
              <a:path w="575944" h="1885314">
                <a:moveTo>
                  <a:pt x="52362" y="26174"/>
                </a:moveTo>
                <a:lnTo>
                  <a:pt x="50304" y="15989"/>
                </a:lnTo>
                <a:lnTo>
                  <a:pt x="44691" y="7670"/>
                </a:lnTo>
                <a:lnTo>
                  <a:pt x="36372" y="2057"/>
                </a:lnTo>
                <a:lnTo>
                  <a:pt x="26174" y="0"/>
                </a:lnTo>
                <a:lnTo>
                  <a:pt x="15989" y="2057"/>
                </a:lnTo>
                <a:lnTo>
                  <a:pt x="7670" y="7670"/>
                </a:lnTo>
                <a:lnTo>
                  <a:pt x="2057" y="15989"/>
                </a:lnTo>
                <a:lnTo>
                  <a:pt x="0" y="26174"/>
                </a:lnTo>
                <a:lnTo>
                  <a:pt x="2057" y="36372"/>
                </a:lnTo>
                <a:lnTo>
                  <a:pt x="7670" y="44691"/>
                </a:lnTo>
                <a:lnTo>
                  <a:pt x="15989" y="50292"/>
                </a:lnTo>
                <a:lnTo>
                  <a:pt x="26174" y="52349"/>
                </a:lnTo>
                <a:lnTo>
                  <a:pt x="36372" y="50292"/>
                </a:lnTo>
                <a:lnTo>
                  <a:pt x="44691" y="44691"/>
                </a:lnTo>
                <a:lnTo>
                  <a:pt x="50304" y="36372"/>
                </a:lnTo>
                <a:lnTo>
                  <a:pt x="52362" y="26174"/>
                </a:lnTo>
                <a:close/>
              </a:path>
              <a:path w="575944" h="1885314">
                <a:moveTo>
                  <a:pt x="314134" y="1858581"/>
                </a:moveTo>
                <a:lnTo>
                  <a:pt x="312077" y="1848396"/>
                </a:lnTo>
                <a:lnTo>
                  <a:pt x="306463" y="1840064"/>
                </a:lnTo>
                <a:lnTo>
                  <a:pt x="298145" y="1834464"/>
                </a:lnTo>
                <a:lnTo>
                  <a:pt x="287947" y="1832406"/>
                </a:lnTo>
                <a:lnTo>
                  <a:pt x="277761" y="1834464"/>
                </a:lnTo>
                <a:lnTo>
                  <a:pt x="269443" y="1840064"/>
                </a:lnTo>
                <a:lnTo>
                  <a:pt x="263829" y="1848396"/>
                </a:lnTo>
                <a:lnTo>
                  <a:pt x="261772" y="1858581"/>
                </a:lnTo>
                <a:lnTo>
                  <a:pt x="263829" y="1868766"/>
                </a:lnTo>
                <a:lnTo>
                  <a:pt x="269443" y="1877098"/>
                </a:lnTo>
                <a:lnTo>
                  <a:pt x="277761" y="1882698"/>
                </a:lnTo>
                <a:lnTo>
                  <a:pt x="287947" y="1884756"/>
                </a:lnTo>
                <a:lnTo>
                  <a:pt x="298145" y="1882698"/>
                </a:lnTo>
                <a:lnTo>
                  <a:pt x="306463" y="1877098"/>
                </a:lnTo>
                <a:lnTo>
                  <a:pt x="312077" y="1868766"/>
                </a:lnTo>
                <a:lnTo>
                  <a:pt x="314134" y="1858581"/>
                </a:lnTo>
                <a:close/>
              </a:path>
              <a:path w="575944" h="1885314">
                <a:moveTo>
                  <a:pt x="314134" y="1596809"/>
                </a:moveTo>
                <a:lnTo>
                  <a:pt x="312077" y="1586623"/>
                </a:lnTo>
                <a:lnTo>
                  <a:pt x="306463" y="1578292"/>
                </a:lnTo>
                <a:lnTo>
                  <a:pt x="298145" y="1572691"/>
                </a:lnTo>
                <a:lnTo>
                  <a:pt x="287947" y="1570634"/>
                </a:lnTo>
                <a:lnTo>
                  <a:pt x="277761" y="1572691"/>
                </a:lnTo>
                <a:lnTo>
                  <a:pt x="269443" y="1578292"/>
                </a:lnTo>
                <a:lnTo>
                  <a:pt x="263829" y="1586623"/>
                </a:lnTo>
                <a:lnTo>
                  <a:pt x="261772" y="1596809"/>
                </a:lnTo>
                <a:lnTo>
                  <a:pt x="263829" y="1606994"/>
                </a:lnTo>
                <a:lnTo>
                  <a:pt x="269443" y="1615325"/>
                </a:lnTo>
                <a:lnTo>
                  <a:pt x="277761" y="1620926"/>
                </a:lnTo>
                <a:lnTo>
                  <a:pt x="287947" y="1622983"/>
                </a:lnTo>
                <a:lnTo>
                  <a:pt x="298145" y="1620926"/>
                </a:lnTo>
                <a:lnTo>
                  <a:pt x="306463" y="1615325"/>
                </a:lnTo>
                <a:lnTo>
                  <a:pt x="312077" y="1606994"/>
                </a:lnTo>
                <a:lnTo>
                  <a:pt x="314134" y="1596809"/>
                </a:lnTo>
                <a:close/>
              </a:path>
              <a:path w="575944" h="1885314">
                <a:moveTo>
                  <a:pt x="314134" y="1335036"/>
                </a:moveTo>
                <a:lnTo>
                  <a:pt x="312077" y="1324851"/>
                </a:lnTo>
                <a:lnTo>
                  <a:pt x="306463" y="1316520"/>
                </a:lnTo>
                <a:lnTo>
                  <a:pt x="298145" y="1310919"/>
                </a:lnTo>
                <a:lnTo>
                  <a:pt x="287947" y="1308862"/>
                </a:lnTo>
                <a:lnTo>
                  <a:pt x="277761" y="1310919"/>
                </a:lnTo>
                <a:lnTo>
                  <a:pt x="269443" y="1316520"/>
                </a:lnTo>
                <a:lnTo>
                  <a:pt x="263829" y="1324851"/>
                </a:lnTo>
                <a:lnTo>
                  <a:pt x="261772" y="1335036"/>
                </a:lnTo>
                <a:lnTo>
                  <a:pt x="263829" y="1345222"/>
                </a:lnTo>
                <a:lnTo>
                  <a:pt x="269443" y="1353553"/>
                </a:lnTo>
                <a:lnTo>
                  <a:pt x="277761" y="1359154"/>
                </a:lnTo>
                <a:lnTo>
                  <a:pt x="287947" y="1361211"/>
                </a:lnTo>
                <a:lnTo>
                  <a:pt x="298145" y="1359154"/>
                </a:lnTo>
                <a:lnTo>
                  <a:pt x="306463" y="1353553"/>
                </a:lnTo>
                <a:lnTo>
                  <a:pt x="312077" y="1345222"/>
                </a:lnTo>
                <a:lnTo>
                  <a:pt x="314134" y="1335036"/>
                </a:lnTo>
                <a:close/>
              </a:path>
              <a:path w="575944" h="1885314">
                <a:moveTo>
                  <a:pt x="314134" y="1073264"/>
                </a:moveTo>
                <a:lnTo>
                  <a:pt x="312077" y="1063078"/>
                </a:lnTo>
                <a:lnTo>
                  <a:pt x="306463" y="1054747"/>
                </a:lnTo>
                <a:lnTo>
                  <a:pt x="298145" y="1049147"/>
                </a:lnTo>
                <a:lnTo>
                  <a:pt x="287947" y="1047089"/>
                </a:lnTo>
                <a:lnTo>
                  <a:pt x="277761" y="1049147"/>
                </a:lnTo>
                <a:lnTo>
                  <a:pt x="269443" y="1054747"/>
                </a:lnTo>
                <a:lnTo>
                  <a:pt x="263829" y="1063078"/>
                </a:lnTo>
                <a:lnTo>
                  <a:pt x="261772" y="1073264"/>
                </a:lnTo>
                <a:lnTo>
                  <a:pt x="263829" y="1083449"/>
                </a:lnTo>
                <a:lnTo>
                  <a:pt x="269443" y="1091780"/>
                </a:lnTo>
                <a:lnTo>
                  <a:pt x="277761" y="1097381"/>
                </a:lnTo>
                <a:lnTo>
                  <a:pt x="287947" y="1099439"/>
                </a:lnTo>
                <a:lnTo>
                  <a:pt x="298145" y="1097381"/>
                </a:lnTo>
                <a:lnTo>
                  <a:pt x="306463" y="1091780"/>
                </a:lnTo>
                <a:lnTo>
                  <a:pt x="312077" y="1083449"/>
                </a:lnTo>
                <a:lnTo>
                  <a:pt x="314134" y="1073264"/>
                </a:lnTo>
                <a:close/>
              </a:path>
              <a:path w="575944" h="1885314">
                <a:moveTo>
                  <a:pt x="314134" y="811491"/>
                </a:moveTo>
                <a:lnTo>
                  <a:pt x="312077" y="801306"/>
                </a:lnTo>
                <a:lnTo>
                  <a:pt x="306463" y="792975"/>
                </a:lnTo>
                <a:lnTo>
                  <a:pt x="298145" y="787374"/>
                </a:lnTo>
                <a:lnTo>
                  <a:pt x="287947" y="785317"/>
                </a:lnTo>
                <a:lnTo>
                  <a:pt x="277761" y="787374"/>
                </a:lnTo>
                <a:lnTo>
                  <a:pt x="269443" y="792975"/>
                </a:lnTo>
                <a:lnTo>
                  <a:pt x="263829" y="801306"/>
                </a:lnTo>
                <a:lnTo>
                  <a:pt x="261772" y="811491"/>
                </a:lnTo>
                <a:lnTo>
                  <a:pt x="263829" y="821677"/>
                </a:lnTo>
                <a:lnTo>
                  <a:pt x="269443" y="830008"/>
                </a:lnTo>
                <a:lnTo>
                  <a:pt x="277761" y="835609"/>
                </a:lnTo>
                <a:lnTo>
                  <a:pt x="287947" y="837666"/>
                </a:lnTo>
                <a:lnTo>
                  <a:pt x="298145" y="835609"/>
                </a:lnTo>
                <a:lnTo>
                  <a:pt x="306463" y="830008"/>
                </a:lnTo>
                <a:lnTo>
                  <a:pt x="312077" y="821677"/>
                </a:lnTo>
                <a:lnTo>
                  <a:pt x="314134" y="811491"/>
                </a:lnTo>
                <a:close/>
              </a:path>
              <a:path w="575944" h="1885314">
                <a:moveTo>
                  <a:pt x="314134" y="549719"/>
                </a:moveTo>
                <a:lnTo>
                  <a:pt x="312077" y="539534"/>
                </a:lnTo>
                <a:lnTo>
                  <a:pt x="306463" y="531202"/>
                </a:lnTo>
                <a:lnTo>
                  <a:pt x="298145" y="525602"/>
                </a:lnTo>
                <a:lnTo>
                  <a:pt x="287947" y="523544"/>
                </a:lnTo>
                <a:lnTo>
                  <a:pt x="277761" y="525602"/>
                </a:lnTo>
                <a:lnTo>
                  <a:pt x="269443" y="531202"/>
                </a:lnTo>
                <a:lnTo>
                  <a:pt x="263829" y="539534"/>
                </a:lnTo>
                <a:lnTo>
                  <a:pt x="261772" y="549719"/>
                </a:lnTo>
                <a:lnTo>
                  <a:pt x="263829" y="559904"/>
                </a:lnTo>
                <a:lnTo>
                  <a:pt x="269443" y="568236"/>
                </a:lnTo>
                <a:lnTo>
                  <a:pt x="277761" y="573836"/>
                </a:lnTo>
                <a:lnTo>
                  <a:pt x="287947" y="575894"/>
                </a:lnTo>
                <a:lnTo>
                  <a:pt x="298145" y="573836"/>
                </a:lnTo>
                <a:lnTo>
                  <a:pt x="306463" y="568236"/>
                </a:lnTo>
                <a:lnTo>
                  <a:pt x="312077" y="559904"/>
                </a:lnTo>
                <a:lnTo>
                  <a:pt x="314134" y="549719"/>
                </a:lnTo>
                <a:close/>
              </a:path>
              <a:path w="575944" h="1885314">
                <a:moveTo>
                  <a:pt x="314134" y="287947"/>
                </a:moveTo>
                <a:lnTo>
                  <a:pt x="312077" y="277761"/>
                </a:lnTo>
                <a:lnTo>
                  <a:pt x="306463" y="269443"/>
                </a:lnTo>
                <a:lnTo>
                  <a:pt x="298145" y="263829"/>
                </a:lnTo>
                <a:lnTo>
                  <a:pt x="287947" y="261772"/>
                </a:lnTo>
                <a:lnTo>
                  <a:pt x="277761" y="263829"/>
                </a:lnTo>
                <a:lnTo>
                  <a:pt x="269443" y="269443"/>
                </a:lnTo>
                <a:lnTo>
                  <a:pt x="263829" y="277761"/>
                </a:lnTo>
                <a:lnTo>
                  <a:pt x="261772" y="287947"/>
                </a:lnTo>
                <a:lnTo>
                  <a:pt x="263829" y="298145"/>
                </a:lnTo>
                <a:lnTo>
                  <a:pt x="269443" y="306463"/>
                </a:lnTo>
                <a:lnTo>
                  <a:pt x="277761" y="312064"/>
                </a:lnTo>
                <a:lnTo>
                  <a:pt x="287947" y="314121"/>
                </a:lnTo>
                <a:lnTo>
                  <a:pt x="298145" y="312064"/>
                </a:lnTo>
                <a:lnTo>
                  <a:pt x="306463" y="306463"/>
                </a:lnTo>
                <a:lnTo>
                  <a:pt x="312077" y="298145"/>
                </a:lnTo>
                <a:lnTo>
                  <a:pt x="314134" y="287947"/>
                </a:lnTo>
                <a:close/>
              </a:path>
              <a:path w="575944" h="1885314">
                <a:moveTo>
                  <a:pt x="314134" y="26174"/>
                </a:moveTo>
                <a:lnTo>
                  <a:pt x="312077" y="15989"/>
                </a:lnTo>
                <a:lnTo>
                  <a:pt x="306463" y="7670"/>
                </a:lnTo>
                <a:lnTo>
                  <a:pt x="298145" y="2057"/>
                </a:lnTo>
                <a:lnTo>
                  <a:pt x="287947" y="0"/>
                </a:lnTo>
                <a:lnTo>
                  <a:pt x="277761" y="2057"/>
                </a:lnTo>
                <a:lnTo>
                  <a:pt x="269443" y="7670"/>
                </a:lnTo>
                <a:lnTo>
                  <a:pt x="263829" y="15989"/>
                </a:lnTo>
                <a:lnTo>
                  <a:pt x="261772" y="26174"/>
                </a:lnTo>
                <a:lnTo>
                  <a:pt x="263829" y="36372"/>
                </a:lnTo>
                <a:lnTo>
                  <a:pt x="269443" y="44691"/>
                </a:lnTo>
                <a:lnTo>
                  <a:pt x="277761" y="50292"/>
                </a:lnTo>
                <a:lnTo>
                  <a:pt x="287947" y="52349"/>
                </a:lnTo>
                <a:lnTo>
                  <a:pt x="298145" y="50292"/>
                </a:lnTo>
                <a:lnTo>
                  <a:pt x="306463" y="44691"/>
                </a:lnTo>
                <a:lnTo>
                  <a:pt x="312077" y="36372"/>
                </a:lnTo>
                <a:lnTo>
                  <a:pt x="314134" y="26174"/>
                </a:lnTo>
                <a:close/>
              </a:path>
              <a:path w="575944" h="1885314">
                <a:moveTo>
                  <a:pt x="575906" y="1858581"/>
                </a:moveTo>
                <a:lnTo>
                  <a:pt x="573849" y="1848396"/>
                </a:lnTo>
                <a:lnTo>
                  <a:pt x="568236" y="1840064"/>
                </a:lnTo>
                <a:lnTo>
                  <a:pt x="559917" y="1834464"/>
                </a:lnTo>
                <a:lnTo>
                  <a:pt x="549719" y="1832406"/>
                </a:lnTo>
                <a:lnTo>
                  <a:pt x="539534" y="1834464"/>
                </a:lnTo>
                <a:lnTo>
                  <a:pt x="531215" y="1840064"/>
                </a:lnTo>
                <a:lnTo>
                  <a:pt x="525602" y="1848396"/>
                </a:lnTo>
                <a:lnTo>
                  <a:pt x="523544" y="1858581"/>
                </a:lnTo>
                <a:lnTo>
                  <a:pt x="525602" y="1868766"/>
                </a:lnTo>
                <a:lnTo>
                  <a:pt x="531215" y="1877098"/>
                </a:lnTo>
                <a:lnTo>
                  <a:pt x="539534" y="1882698"/>
                </a:lnTo>
                <a:lnTo>
                  <a:pt x="549719" y="1884756"/>
                </a:lnTo>
                <a:lnTo>
                  <a:pt x="559917" y="1882698"/>
                </a:lnTo>
                <a:lnTo>
                  <a:pt x="568236" y="1877098"/>
                </a:lnTo>
                <a:lnTo>
                  <a:pt x="573849" y="1868766"/>
                </a:lnTo>
                <a:lnTo>
                  <a:pt x="575906" y="1858581"/>
                </a:lnTo>
                <a:close/>
              </a:path>
              <a:path w="575944" h="1885314">
                <a:moveTo>
                  <a:pt x="575906" y="1596809"/>
                </a:moveTo>
                <a:lnTo>
                  <a:pt x="573849" y="1586623"/>
                </a:lnTo>
                <a:lnTo>
                  <a:pt x="568236" y="1578292"/>
                </a:lnTo>
                <a:lnTo>
                  <a:pt x="559917" y="1572691"/>
                </a:lnTo>
                <a:lnTo>
                  <a:pt x="549719" y="1570634"/>
                </a:lnTo>
                <a:lnTo>
                  <a:pt x="539534" y="1572691"/>
                </a:lnTo>
                <a:lnTo>
                  <a:pt x="531215" y="1578292"/>
                </a:lnTo>
                <a:lnTo>
                  <a:pt x="525602" y="1586623"/>
                </a:lnTo>
                <a:lnTo>
                  <a:pt x="523544" y="1596809"/>
                </a:lnTo>
                <a:lnTo>
                  <a:pt x="525602" y="1606994"/>
                </a:lnTo>
                <a:lnTo>
                  <a:pt x="531215" y="1615325"/>
                </a:lnTo>
                <a:lnTo>
                  <a:pt x="539534" y="1620926"/>
                </a:lnTo>
                <a:lnTo>
                  <a:pt x="549719" y="1622983"/>
                </a:lnTo>
                <a:lnTo>
                  <a:pt x="559917" y="1620926"/>
                </a:lnTo>
                <a:lnTo>
                  <a:pt x="568236" y="1615325"/>
                </a:lnTo>
                <a:lnTo>
                  <a:pt x="573849" y="1606994"/>
                </a:lnTo>
                <a:lnTo>
                  <a:pt x="575906" y="1596809"/>
                </a:lnTo>
                <a:close/>
              </a:path>
              <a:path w="575944" h="1885314">
                <a:moveTo>
                  <a:pt x="575906" y="1335036"/>
                </a:moveTo>
                <a:lnTo>
                  <a:pt x="573849" y="1324851"/>
                </a:lnTo>
                <a:lnTo>
                  <a:pt x="568236" y="1316520"/>
                </a:lnTo>
                <a:lnTo>
                  <a:pt x="559917" y="1310919"/>
                </a:lnTo>
                <a:lnTo>
                  <a:pt x="549719" y="1308862"/>
                </a:lnTo>
                <a:lnTo>
                  <a:pt x="539534" y="1310919"/>
                </a:lnTo>
                <a:lnTo>
                  <a:pt x="531215" y="1316520"/>
                </a:lnTo>
                <a:lnTo>
                  <a:pt x="525602" y="1324851"/>
                </a:lnTo>
                <a:lnTo>
                  <a:pt x="523544" y="1335036"/>
                </a:lnTo>
                <a:lnTo>
                  <a:pt x="525602" y="1345222"/>
                </a:lnTo>
                <a:lnTo>
                  <a:pt x="531215" y="1353553"/>
                </a:lnTo>
                <a:lnTo>
                  <a:pt x="539534" y="1359154"/>
                </a:lnTo>
                <a:lnTo>
                  <a:pt x="549719" y="1361211"/>
                </a:lnTo>
                <a:lnTo>
                  <a:pt x="559917" y="1359154"/>
                </a:lnTo>
                <a:lnTo>
                  <a:pt x="568236" y="1353553"/>
                </a:lnTo>
                <a:lnTo>
                  <a:pt x="573849" y="1345222"/>
                </a:lnTo>
                <a:lnTo>
                  <a:pt x="575906" y="1335036"/>
                </a:lnTo>
                <a:close/>
              </a:path>
              <a:path w="575944" h="1885314">
                <a:moveTo>
                  <a:pt x="575906" y="1073264"/>
                </a:moveTo>
                <a:lnTo>
                  <a:pt x="573849" y="1063078"/>
                </a:lnTo>
                <a:lnTo>
                  <a:pt x="568236" y="1054747"/>
                </a:lnTo>
                <a:lnTo>
                  <a:pt x="559917" y="1049147"/>
                </a:lnTo>
                <a:lnTo>
                  <a:pt x="549719" y="1047089"/>
                </a:lnTo>
                <a:lnTo>
                  <a:pt x="539534" y="1049147"/>
                </a:lnTo>
                <a:lnTo>
                  <a:pt x="531215" y="1054747"/>
                </a:lnTo>
                <a:lnTo>
                  <a:pt x="525602" y="1063078"/>
                </a:lnTo>
                <a:lnTo>
                  <a:pt x="523544" y="1073264"/>
                </a:lnTo>
                <a:lnTo>
                  <a:pt x="525602" y="1083449"/>
                </a:lnTo>
                <a:lnTo>
                  <a:pt x="531215" y="1091780"/>
                </a:lnTo>
                <a:lnTo>
                  <a:pt x="539534" y="1097381"/>
                </a:lnTo>
                <a:lnTo>
                  <a:pt x="549719" y="1099439"/>
                </a:lnTo>
                <a:lnTo>
                  <a:pt x="559917" y="1097381"/>
                </a:lnTo>
                <a:lnTo>
                  <a:pt x="568236" y="1091780"/>
                </a:lnTo>
                <a:lnTo>
                  <a:pt x="573849" y="1083449"/>
                </a:lnTo>
                <a:lnTo>
                  <a:pt x="575906" y="1073264"/>
                </a:lnTo>
                <a:close/>
              </a:path>
              <a:path w="575944" h="1885314">
                <a:moveTo>
                  <a:pt x="575906" y="811491"/>
                </a:moveTo>
                <a:lnTo>
                  <a:pt x="573849" y="801306"/>
                </a:lnTo>
                <a:lnTo>
                  <a:pt x="568236" y="792975"/>
                </a:lnTo>
                <a:lnTo>
                  <a:pt x="559917" y="787374"/>
                </a:lnTo>
                <a:lnTo>
                  <a:pt x="549719" y="785317"/>
                </a:lnTo>
                <a:lnTo>
                  <a:pt x="539534" y="787374"/>
                </a:lnTo>
                <a:lnTo>
                  <a:pt x="531215" y="792975"/>
                </a:lnTo>
                <a:lnTo>
                  <a:pt x="525602" y="801306"/>
                </a:lnTo>
                <a:lnTo>
                  <a:pt x="523544" y="811491"/>
                </a:lnTo>
                <a:lnTo>
                  <a:pt x="525602" y="821677"/>
                </a:lnTo>
                <a:lnTo>
                  <a:pt x="531215" y="830008"/>
                </a:lnTo>
                <a:lnTo>
                  <a:pt x="539534" y="835609"/>
                </a:lnTo>
                <a:lnTo>
                  <a:pt x="549719" y="837666"/>
                </a:lnTo>
                <a:lnTo>
                  <a:pt x="559917" y="835609"/>
                </a:lnTo>
                <a:lnTo>
                  <a:pt x="568236" y="830008"/>
                </a:lnTo>
                <a:lnTo>
                  <a:pt x="573849" y="821677"/>
                </a:lnTo>
                <a:lnTo>
                  <a:pt x="575906" y="811491"/>
                </a:lnTo>
                <a:close/>
              </a:path>
              <a:path w="575944" h="1885314">
                <a:moveTo>
                  <a:pt x="575906" y="549719"/>
                </a:moveTo>
                <a:lnTo>
                  <a:pt x="573849" y="539534"/>
                </a:lnTo>
                <a:lnTo>
                  <a:pt x="568236" y="531202"/>
                </a:lnTo>
                <a:lnTo>
                  <a:pt x="559917" y="525602"/>
                </a:lnTo>
                <a:lnTo>
                  <a:pt x="549719" y="523544"/>
                </a:lnTo>
                <a:lnTo>
                  <a:pt x="539534" y="525602"/>
                </a:lnTo>
                <a:lnTo>
                  <a:pt x="531215" y="531202"/>
                </a:lnTo>
                <a:lnTo>
                  <a:pt x="525602" y="539534"/>
                </a:lnTo>
                <a:lnTo>
                  <a:pt x="523544" y="549719"/>
                </a:lnTo>
                <a:lnTo>
                  <a:pt x="525602" y="559904"/>
                </a:lnTo>
                <a:lnTo>
                  <a:pt x="531215" y="568236"/>
                </a:lnTo>
                <a:lnTo>
                  <a:pt x="539534" y="573836"/>
                </a:lnTo>
                <a:lnTo>
                  <a:pt x="549719" y="575894"/>
                </a:lnTo>
                <a:lnTo>
                  <a:pt x="559917" y="573836"/>
                </a:lnTo>
                <a:lnTo>
                  <a:pt x="568236" y="568236"/>
                </a:lnTo>
                <a:lnTo>
                  <a:pt x="573849" y="559904"/>
                </a:lnTo>
                <a:lnTo>
                  <a:pt x="575906" y="549719"/>
                </a:lnTo>
                <a:close/>
              </a:path>
              <a:path w="575944" h="1885314">
                <a:moveTo>
                  <a:pt x="575906" y="287947"/>
                </a:moveTo>
                <a:lnTo>
                  <a:pt x="573849" y="277761"/>
                </a:lnTo>
                <a:lnTo>
                  <a:pt x="568236" y="269443"/>
                </a:lnTo>
                <a:lnTo>
                  <a:pt x="559917" y="263829"/>
                </a:lnTo>
                <a:lnTo>
                  <a:pt x="549719" y="261772"/>
                </a:lnTo>
                <a:lnTo>
                  <a:pt x="539534" y="263829"/>
                </a:lnTo>
                <a:lnTo>
                  <a:pt x="531215" y="269443"/>
                </a:lnTo>
                <a:lnTo>
                  <a:pt x="525602" y="277761"/>
                </a:lnTo>
                <a:lnTo>
                  <a:pt x="523544" y="287947"/>
                </a:lnTo>
                <a:lnTo>
                  <a:pt x="525602" y="298145"/>
                </a:lnTo>
                <a:lnTo>
                  <a:pt x="531215" y="306463"/>
                </a:lnTo>
                <a:lnTo>
                  <a:pt x="539534" y="312064"/>
                </a:lnTo>
                <a:lnTo>
                  <a:pt x="549719" y="314121"/>
                </a:lnTo>
                <a:lnTo>
                  <a:pt x="559917" y="312064"/>
                </a:lnTo>
                <a:lnTo>
                  <a:pt x="568236" y="306463"/>
                </a:lnTo>
                <a:lnTo>
                  <a:pt x="573849" y="298145"/>
                </a:lnTo>
                <a:lnTo>
                  <a:pt x="575906" y="287947"/>
                </a:lnTo>
                <a:close/>
              </a:path>
              <a:path w="575944" h="1885314">
                <a:moveTo>
                  <a:pt x="575906" y="26174"/>
                </a:moveTo>
                <a:lnTo>
                  <a:pt x="573849" y="15989"/>
                </a:lnTo>
                <a:lnTo>
                  <a:pt x="568236" y="7670"/>
                </a:lnTo>
                <a:lnTo>
                  <a:pt x="559917" y="2057"/>
                </a:lnTo>
                <a:lnTo>
                  <a:pt x="549719" y="0"/>
                </a:lnTo>
                <a:lnTo>
                  <a:pt x="539534" y="2057"/>
                </a:lnTo>
                <a:lnTo>
                  <a:pt x="531215" y="7670"/>
                </a:lnTo>
                <a:lnTo>
                  <a:pt x="525602" y="15989"/>
                </a:lnTo>
                <a:lnTo>
                  <a:pt x="523544" y="26174"/>
                </a:lnTo>
                <a:lnTo>
                  <a:pt x="525602" y="36372"/>
                </a:lnTo>
                <a:lnTo>
                  <a:pt x="531215" y="44691"/>
                </a:lnTo>
                <a:lnTo>
                  <a:pt x="539534" y="50292"/>
                </a:lnTo>
                <a:lnTo>
                  <a:pt x="549719" y="52349"/>
                </a:lnTo>
                <a:lnTo>
                  <a:pt x="559917" y="50292"/>
                </a:lnTo>
                <a:lnTo>
                  <a:pt x="568236" y="44691"/>
                </a:lnTo>
                <a:lnTo>
                  <a:pt x="573849" y="36372"/>
                </a:lnTo>
                <a:lnTo>
                  <a:pt x="575906" y="26174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07775743-CEE7-01ED-98EB-A346DB033AD2}"/>
              </a:ext>
            </a:extLst>
          </p:cNvPr>
          <p:cNvGrpSpPr/>
          <p:nvPr/>
        </p:nvGrpSpPr>
        <p:grpSpPr>
          <a:xfrm>
            <a:off x="15363630" y="1047412"/>
            <a:ext cx="3692902" cy="942909"/>
            <a:chOff x="15364003" y="1047088"/>
            <a:chExt cx="3693160" cy="94297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40A9137-8C0F-5551-86EA-EE2AE4FA0E16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8861306-BB07-5E91-830C-4D8937A3A6B3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</p:grpSp>
      <p:sp>
        <p:nvSpPr>
          <p:cNvPr id="18" name="object 73">
            <a:extLst>
              <a:ext uri="{FF2B5EF4-FFF2-40B4-BE49-F238E27FC236}">
                <a16:creationId xmlns:a16="http://schemas.microsoft.com/office/drawing/2014/main" id="{6557CDE2-CA7F-62BA-42DD-B0BBD9482E6B}"/>
              </a:ext>
            </a:extLst>
          </p:cNvPr>
          <p:cNvSpPr/>
          <p:nvPr/>
        </p:nvSpPr>
        <p:spPr>
          <a:xfrm>
            <a:off x="706" y="11151107"/>
            <a:ext cx="20102688" cy="157469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B91998D-2865-3FF8-306F-AAEEEE7A833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8</a:t>
            </a:fld>
            <a:endParaRPr lang="pt-BR"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C076E67-4C31-215C-F379-BCE826166E72}"/>
              </a:ext>
            </a:extLst>
          </p:cNvPr>
          <p:cNvSpPr txBox="1">
            <a:spLocks/>
          </p:cNvSpPr>
          <p:nvPr/>
        </p:nvSpPr>
        <p:spPr>
          <a:xfrm>
            <a:off x="1509664" y="633933"/>
            <a:ext cx="13644715" cy="847923"/>
          </a:xfrm>
          <a:prstGeom prst="rect">
            <a:avLst/>
          </a:prstGeom>
        </p:spPr>
        <p:txBody>
          <a:bodyPr vert="horz" wrap="square" lIns="0" tIns="12064" rIns="0" bIns="0" rtlCol="0" anchor="t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lvl="1" algn="just">
              <a:lnSpc>
                <a:spcPts val="7000"/>
              </a:lnSpc>
            </a:pPr>
            <a:r>
              <a:rPr lang="pt-BR" sz="4800" b="1" dirty="0">
                <a:cs typeface="Calibri"/>
              </a:rPr>
              <a:t>Tipos de requisitos - não funcionais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D6F443E-C59A-0EA9-4F58-F5B7D9783DC6}"/>
              </a:ext>
            </a:extLst>
          </p:cNvPr>
          <p:cNvSpPr txBox="1"/>
          <p:nvPr/>
        </p:nvSpPr>
        <p:spPr>
          <a:xfrm>
            <a:off x="1041370" y="2415643"/>
            <a:ext cx="18008809" cy="7277632"/>
          </a:xfrm>
          <a:prstGeom prst="rect">
            <a:avLst/>
          </a:prstGeom>
          <a:noFill/>
          <a:ln w="76200">
            <a:solidFill>
              <a:srgbClr val="C1272C"/>
            </a:solidFill>
          </a:ln>
        </p:spPr>
        <p:txBody>
          <a:bodyPr wrap="square" lIns="91440" tIns="45720" rIns="91440" bIns="45720" numCol="1" rtlCol="0" anchor="t">
            <a:noAutofit/>
          </a:bodyPr>
          <a:lstStyle/>
          <a:p>
            <a:pPr lvl="1" algn="just">
              <a:lnSpc>
                <a:spcPts val="7000"/>
              </a:lnSpc>
            </a:pPr>
            <a:endParaRPr lang="pt-BR" sz="5000" b="1">
              <a:latin typeface="Montserrat" panose="00000500000000000000" pitchFamily="2" charset="0"/>
            </a:endParaRPr>
          </a:p>
          <a:p>
            <a:pPr lvl="1" algn="just"/>
            <a:r>
              <a:rPr lang="pt-BR" sz="5000" b="1" dirty="0">
                <a:ea typeface="+mn-lt"/>
                <a:cs typeface="+mn-lt"/>
              </a:rPr>
              <a:t>Requisitos não funcionais:</a:t>
            </a:r>
            <a:r>
              <a:rPr lang="pt-BR" sz="5000" dirty="0">
                <a:ea typeface="+mn-lt"/>
                <a:cs typeface="+mn-lt"/>
              </a:rPr>
              <a:t> Estes são recursos que não são funcionalidades, mas características do sistema como segurança, confiabilidade, velocidade, validações.</a:t>
            </a:r>
            <a:endParaRPr lang="pt-BR" dirty="0"/>
          </a:p>
          <a:p>
            <a:pPr lvl="1" algn="just"/>
            <a:endParaRPr lang="pt-BR" sz="5000" dirty="0">
              <a:cs typeface="Calibri"/>
            </a:endParaRPr>
          </a:p>
          <a:p>
            <a:pPr lvl="1" algn="just"/>
            <a:r>
              <a:rPr lang="pt-BR" sz="5000" dirty="0">
                <a:ea typeface="+mn-lt"/>
                <a:cs typeface="+mn-lt"/>
              </a:rPr>
              <a:t>Exemplos: velocidade (o sistema deve executar a transação em até 5 segundos), segurança (o sistema só pode ser acessado através de leitura biométrica de usuários cadastrados pelo administrador).</a:t>
            </a:r>
            <a:endParaRPr lang="pt-BR" dirty="0">
              <a:ea typeface="+mn-lt"/>
              <a:cs typeface="+mn-lt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/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/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08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ECAAD-C935-0B07-17A7-F9D7910B0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894C896D-4D4F-AF67-D5BE-9BD7CDC04F3A}"/>
              </a:ext>
            </a:extLst>
          </p:cNvPr>
          <p:cNvSpPr/>
          <p:nvPr/>
        </p:nvSpPr>
        <p:spPr>
          <a:xfrm>
            <a:off x="1047720" y="244855"/>
            <a:ext cx="0" cy="1466112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BBF9BF21-9DD9-ED3D-A50E-38DD4822769C}"/>
              </a:ext>
            </a:extLst>
          </p:cNvPr>
          <p:cNvSpPr/>
          <p:nvPr/>
        </p:nvSpPr>
        <p:spPr>
          <a:xfrm>
            <a:off x="19265773" y="3560255"/>
            <a:ext cx="575905" cy="1885182"/>
          </a:xfrm>
          <a:custGeom>
            <a:avLst/>
            <a:gdLst/>
            <a:ahLst/>
            <a:cxnLst/>
            <a:rect l="l" t="t" r="r" b="b"/>
            <a:pathLst>
              <a:path w="575944" h="1885314">
                <a:moveTo>
                  <a:pt x="52362" y="1858581"/>
                </a:moveTo>
                <a:lnTo>
                  <a:pt x="50304" y="1848396"/>
                </a:lnTo>
                <a:lnTo>
                  <a:pt x="44691" y="1840064"/>
                </a:lnTo>
                <a:lnTo>
                  <a:pt x="36372" y="1834464"/>
                </a:lnTo>
                <a:lnTo>
                  <a:pt x="26174" y="1832406"/>
                </a:lnTo>
                <a:lnTo>
                  <a:pt x="15989" y="1834464"/>
                </a:lnTo>
                <a:lnTo>
                  <a:pt x="7670" y="1840064"/>
                </a:lnTo>
                <a:lnTo>
                  <a:pt x="2057" y="1848396"/>
                </a:lnTo>
                <a:lnTo>
                  <a:pt x="0" y="1858581"/>
                </a:lnTo>
                <a:lnTo>
                  <a:pt x="2057" y="1868766"/>
                </a:lnTo>
                <a:lnTo>
                  <a:pt x="7670" y="1877098"/>
                </a:lnTo>
                <a:lnTo>
                  <a:pt x="15989" y="1882698"/>
                </a:lnTo>
                <a:lnTo>
                  <a:pt x="26174" y="1884756"/>
                </a:lnTo>
                <a:lnTo>
                  <a:pt x="36372" y="1882698"/>
                </a:lnTo>
                <a:lnTo>
                  <a:pt x="44691" y="1877098"/>
                </a:lnTo>
                <a:lnTo>
                  <a:pt x="50304" y="1868766"/>
                </a:lnTo>
                <a:lnTo>
                  <a:pt x="52362" y="1858581"/>
                </a:lnTo>
                <a:close/>
              </a:path>
              <a:path w="575944" h="1885314">
                <a:moveTo>
                  <a:pt x="52362" y="1596809"/>
                </a:moveTo>
                <a:lnTo>
                  <a:pt x="50304" y="1586623"/>
                </a:lnTo>
                <a:lnTo>
                  <a:pt x="44691" y="1578292"/>
                </a:lnTo>
                <a:lnTo>
                  <a:pt x="36372" y="1572691"/>
                </a:lnTo>
                <a:lnTo>
                  <a:pt x="26174" y="1570634"/>
                </a:lnTo>
                <a:lnTo>
                  <a:pt x="15989" y="1572691"/>
                </a:lnTo>
                <a:lnTo>
                  <a:pt x="7670" y="1578292"/>
                </a:lnTo>
                <a:lnTo>
                  <a:pt x="2057" y="1586623"/>
                </a:lnTo>
                <a:lnTo>
                  <a:pt x="0" y="1596809"/>
                </a:lnTo>
                <a:lnTo>
                  <a:pt x="2057" y="1606994"/>
                </a:lnTo>
                <a:lnTo>
                  <a:pt x="7670" y="1615325"/>
                </a:lnTo>
                <a:lnTo>
                  <a:pt x="15989" y="1620926"/>
                </a:lnTo>
                <a:lnTo>
                  <a:pt x="26174" y="1622983"/>
                </a:lnTo>
                <a:lnTo>
                  <a:pt x="36372" y="1620926"/>
                </a:lnTo>
                <a:lnTo>
                  <a:pt x="44691" y="1615325"/>
                </a:lnTo>
                <a:lnTo>
                  <a:pt x="50304" y="1606994"/>
                </a:lnTo>
                <a:lnTo>
                  <a:pt x="52362" y="1596809"/>
                </a:lnTo>
                <a:close/>
              </a:path>
              <a:path w="575944" h="1885314">
                <a:moveTo>
                  <a:pt x="52362" y="1335036"/>
                </a:moveTo>
                <a:lnTo>
                  <a:pt x="50304" y="1324851"/>
                </a:lnTo>
                <a:lnTo>
                  <a:pt x="44691" y="1316520"/>
                </a:lnTo>
                <a:lnTo>
                  <a:pt x="36372" y="1310919"/>
                </a:lnTo>
                <a:lnTo>
                  <a:pt x="26174" y="1308862"/>
                </a:lnTo>
                <a:lnTo>
                  <a:pt x="15989" y="1310919"/>
                </a:lnTo>
                <a:lnTo>
                  <a:pt x="7670" y="1316520"/>
                </a:lnTo>
                <a:lnTo>
                  <a:pt x="2057" y="1324851"/>
                </a:lnTo>
                <a:lnTo>
                  <a:pt x="0" y="1335036"/>
                </a:lnTo>
                <a:lnTo>
                  <a:pt x="2057" y="1345222"/>
                </a:lnTo>
                <a:lnTo>
                  <a:pt x="7670" y="1353553"/>
                </a:lnTo>
                <a:lnTo>
                  <a:pt x="15989" y="1359154"/>
                </a:lnTo>
                <a:lnTo>
                  <a:pt x="26174" y="1361211"/>
                </a:lnTo>
                <a:lnTo>
                  <a:pt x="36372" y="1359154"/>
                </a:lnTo>
                <a:lnTo>
                  <a:pt x="44691" y="1353553"/>
                </a:lnTo>
                <a:lnTo>
                  <a:pt x="50304" y="1345222"/>
                </a:lnTo>
                <a:lnTo>
                  <a:pt x="52362" y="1335036"/>
                </a:lnTo>
                <a:close/>
              </a:path>
              <a:path w="575944" h="1885314">
                <a:moveTo>
                  <a:pt x="52362" y="1073264"/>
                </a:moveTo>
                <a:lnTo>
                  <a:pt x="50304" y="1063078"/>
                </a:lnTo>
                <a:lnTo>
                  <a:pt x="44691" y="1054747"/>
                </a:lnTo>
                <a:lnTo>
                  <a:pt x="36372" y="1049147"/>
                </a:lnTo>
                <a:lnTo>
                  <a:pt x="26174" y="1047089"/>
                </a:lnTo>
                <a:lnTo>
                  <a:pt x="15989" y="1049147"/>
                </a:lnTo>
                <a:lnTo>
                  <a:pt x="7670" y="1054747"/>
                </a:lnTo>
                <a:lnTo>
                  <a:pt x="2057" y="1063078"/>
                </a:lnTo>
                <a:lnTo>
                  <a:pt x="0" y="1073264"/>
                </a:lnTo>
                <a:lnTo>
                  <a:pt x="2057" y="1083449"/>
                </a:lnTo>
                <a:lnTo>
                  <a:pt x="7670" y="1091780"/>
                </a:lnTo>
                <a:lnTo>
                  <a:pt x="15989" y="1097381"/>
                </a:lnTo>
                <a:lnTo>
                  <a:pt x="26174" y="1099439"/>
                </a:lnTo>
                <a:lnTo>
                  <a:pt x="36372" y="1097381"/>
                </a:lnTo>
                <a:lnTo>
                  <a:pt x="44691" y="1091780"/>
                </a:lnTo>
                <a:lnTo>
                  <a:pt x="50304" y="1083449"/>
                </a:lnTo>
                <a:lnTo>
                  <a:pt x="52362" y="1073264"/>
                </a:lnTo>
                <a:close/>
              </a:path>
              <a:path w="575944" h="1885314">
                <a:moveTo>
                  <a:pt x="52362" y="811491"/>
                </a:moveTo>
                <a:lnTo>
                  <a:pt x="50304" y="801306"/>
                </a:lnTo>
                <a:lnTo>
                  <a:pt x="44691" y="792975"/>
                </a:lnTo>
                <a:lnTo>
                  <a:pt x="36372" y="787374"/>
                </a:lnTo>
                <a:lnTo>
                  <a:pt x="26174" y="785317"/>
                </a:lnTo>
                <a:lnTo>
                  <a:pt x="15989" y="787374"/>
                </a:lnTo>
                <a:lnTo>
                  <a:pt x="7670" y="792975"/>
                </a:lnTo>
                <a:lnTo>
                  <a:pt x="2057" y="801306"/>
                </a:lnTo>
                <a:lnTo>
                  <a:pt x="0" y="811491"/>
                </a:lnTo>
                <a:lnTo>
                  <a:pt x="2057" y="821677"/>
                </a:lnTo>
                <a:lnTo>
                  <a:pt x="7670" y="830008"/>
                </a:lnTo>
                <a:lnTo>
                  <a:pt x="15989" y="835609"/>
                </a:lnTo>
                <a:lnTo>
                  <a:pt x="26174" y="837666"/>
                </a:lnTo>
                <a:lnTo>
                  <a:pt x="36372" y="835609"/>
                </a:lnTo>
                <a:lnTo>
                  <a:pt x="44691" y="830008"/>
                </a:lnTo>
                <a:lnTo>
                  <a:pt x="50304" y="821677"/>
                </a:lnTo>
                <a:lnTo>
                  <a:pt x="52362" y="811491"/>
                </a:lnTo>
                <a:close/>
              </a:path>
              <a:path w="575944" h="1885314">
                <a:moveTo>
                  <a:pt x="52362" y="549719"/>
                </a:moveTo>
                <a:lnTo>
                  <a:pt x="50304" y="539534"/>
                </a:lnTo>
                <a:lnTo>
                  <a:pt x="44691" y="531202"/>
                </a:lnTo>
                <a:lnTo>
                  <a:pt x="36372" y="525602"/>
                </a:lnTo>
                <a:lnTo>
                  <a:pt x="26174" y="523544"/>
                </a:lnTo>
                <a:lnTo>
                  <a:pt x="15989" y="525602"/>
                </a:lnTo>
                <a:lnTo>
                  <a:pt x="7670" y="531202"/>
                </a:lnTo>
                <a:lnTo>
                  <a:pt x="2057" y="539534"/>
                </a:lnTo>
                <a:lnTo>
                  <a:pt x="0" y="549719"/>
                </a:lnTo>
                <a:lnTo>
                  <a:pt x="2057" y="559904"/>
                </a:lnTo>
                <a:lnTo>
                  <a:pt x="7670" y="568236"/>
                </a:lnTo>
                <a:lnTo>
                  <a:pt x="15989" y="573836"/>
                </a:lnTo>
                <a:lnTo>
                  <a:pt x="26174" y="575894"/>
                </a:lnTo>
                <a:lnTo>
                  <a:pt x="36372" y="573836"/>
                </a:lnTo>
                <a:lnTo>
                  <a:pt x="44691" y="568236"/>
                </a:lnTo>
                <a:lnTo>
                  <a:pt x="50304" y="559904"/>
                </a:lnTo>
                <a:lnTo>
                  <a:pt x="52362" y="549719"/>
                </a:lnTo>
                <a:close/>
              </a:path>
              <a:path w="575944" h="1885314">
                <a:moveTo>
                  <a:pt x="52362" y="287947"/>
                </a:moveTo>
                <a:lnTo>
                  <a:pt x="50304" y="277761"/>
                </a:lnTo>
                <a:lnTo>
                  <a:pt x="44691" y="269443"/>
                </a:lnTo>
                <a:lnTo>
                  <a:pt x="36372" y="263829"/>
                </a:lnTo>
                <a:lnTo>
                  <a:pt x="26174" y="261772"/>
                </a:lnTo>
                <a:lnTo>
                  <a:pt x="15989" y="263829"/>
                </a:lnTo>
                <a:lnTo>
                  <a:pt x="7670" y="269443"/>
                </a:lnTo>
                <a:lnTo>
                  <a:pt x="2057" y="277761"/>
                </a:lnTo>
                <a:lnTo>
                  <a:pt x="0" y="287947"/>
                </a:lnTo>
                <a:lnTo>
                  <a:pt x="2057" y="298145"/>
                </a:lnTo>
                <a:lnTo>
                  <a:pt x="7670" y="306463"/>
                </a:lnTo>
                <a:lnTo>
                  <a:pt x="15989" y="312064"/>
                </a:lnTo>
                <a:lnTo>
                  <a:pt x="26174" y="314121"/>
                </a:lnTo>
                <a:lnTo>
                  <a:pt x="36372" y="312064"/>
                </a:lnTo>
                <a:lnTo>
                  <a:pt x="44691" y="306463"/>
                </a:lnTo>
                <a:lnTo>
                  <a:pt x="50304" y="298145"/>
                </a:lnTo>
                <a:lnTo>
                  <a:pt x="52362" y="287947"/>
                </a:lnTo>
                <a:close/>
              </a:path>
              <a:path w="575944" h="1885314">
                <a:moveTo>
                  <a:pt x="52362" y="26174"/>
                </a:moveTo>
                <a:lnTo>
                  <a:pt x="50304" y="15989"/>
                </a:lnTo>
                <a:lnTo>
                  <a:pt x="44691" y="7670"/>
                </a:lnTo>
                <a:lnTo>
                  <a:pt x="36372" y="2057"/>
                </a:lnTo>
                <a:lnTo>
                  <a:pt x="26174" y="0"/>
                </a:lnTo>
                <a:lnTo>
                  <a:pt x="15989" y="2057"/>
                </a:lnTo>
                <a:lnTo>
                  <a:pt x="7670" y="7670"/>
                </a:lnTo>
                <a:lnTo>
                  <a:pt x="2057" y="15989"/>
                </a:lnTo>
                <a:lnTo>
                  <a:pt x="0" y="26174"/>
                </a:lnTo>
                <a:lnTo>
                  <a:pt x="2057" y="36372"/>
                </a:lnTo>
                <a:lnTo>
                  <a:pt x="7670" y="44691"/>
                </a:lnTo>
                <a:lnTo>
                  <a:pt x="15989" y="50292"/>
                </a:lnTo>
                <a:lnTo>
                  <a:pt x="26174" y="52349"/>
                </a:lnTo>
                <a:lnTo>
                  <a:pt x="36372" y="50292"/>
                </a:lnTo>
                <a:lnTo>
                  <a:pt x="44691" y="44691"/>
                </a:lnTo>
                <a:lnTo>
                  <a:pt x="50304" y="36372"/>
                </a:lnTo>
                <a:lnTo>
                  <a:pt x="52362" y="26174"/>
                </a:lnTo>
                <a:close/>
              </a:path>
              <a:path w="575944" h="1885314">
                <a:moveTo>
                  <a:pt x="314134" y="1858581"/>
                </a:moveTo>
                <a:lnTo>
                  <a:pt x="312077" y="1848396"/>
                </a:lnTo>
                <a:lnTo>
                  <a:pt x="306463" y="1840064"/>
                </a:lnTo>
                <a:lnTo>
                  <a:pt x="298145" y="1834464"/>
                </a:lnTo>
                <a:lnTo>
                  <a:pt x="287947" y="1832406"/>
                </a:lnTo>
                <a:lnTo>
                  <a:pt x="277761" y="1834464"/>
                </a:lnTo>
                <a:lnTo>
                  <a:pt x="269443" y="1840064"/>
                </a:lnTo>
                <a:lnTo>
                  <a:pt x="263829" y="1848396"/>
                </a:lnTo>
                <a:lnTo>
                  <a:pt x="261772" y="1858581"/>
                </a:lnTo>
                <a:lnTo>
                  <a:pt x="263829" y="1868766"/>
                </a:lnTo>
                <a:lnTo>
                  <a:pt x="269443" y="1877098"/>
                </a:lnTo>
                <a:lnTo>
                  <a:pt x="277761" y="1882698"/>
                </a:lnTo>
                <a:lnTo>
                  <a:pt x="287947" y="1884756"/>
                </a:lnTo>
                <a:lnTo>
                  <a:pt x="298145" y="1882698"/>
                </a:lnTo>
                <a:lnTo>
                  <a:pt x="306463" y="1877098"/>
                </a:lnTo>
                <a:lnTo>
                  <a:pt x="312077" y="1868766"/>
                </a:lnTo>
                <a:lnTo>
                  <a:pt x="314134" y="1858581"/>
                </a:lnTo>
                <a:close/>
              </a:path>
              <a:path w="575944" h="1885314">
                <a:moveTo>
                  <a:pt x="314134" y="1596809"/>
                </a:moveTo>
                <a:lnTo>
                  <a:pt x="312077" y="1586623"/>
                </a:lnTo>
                <a:lnTo>
                  <a:pt x="306463" y="1578292"/>
                </a:lnTo>
                <a:lnTo>
                  <a:pt x="298145" y="1572691"/>
                </a:lnTo>
                <a:lnTo>
                  <a:pt x="287947" y="1570634"/>
                </a:lnTo>
                <a:lnTo>
                  <a:pt x="277761" y="1572691"/>
                </a:lnTo>
                <a:lnTo>
                  <a:pt x="269443" y="1578292"/>
                </a:lnTo>
                <a:lnTo>
                  <a:pt x="263829" y="1586623"/>
                </a:lnTo>
                <a:lnTo>
                  <a:pt x="261772" y="1596809"/>
                </a:lnTo>
                <a:lnTo>
                  <a:pt x="263829" y="1606994"/>
                </a:lnTo>
                <a:lnTo>
                  <a:pt x="269443" y="1615325"/>
                </a:lnTo>
                <a:lnTo>
                  <a:pt x="277761" y="1620926"/>
                </a:lnTo>
                <a:lnTo>
                  <a:pt x="287947" y="1622983"/>
                </a:lnTo>
                <a:lnTo>
                  <a:pt x="298145" y="1620926"/>
                </a:lnTo>
                <a:lnTo>
                  <a:pt x="306463" y="1615325"/>
                </a:lnTo>
                <a:lnTo>
                  <a:pt x="312077" y="1606994"/>
                </a:lnTo>
                <a:lnTo>
                  <a:pt x="314134" y="1596809"/>
                </a:lnTo>
                <a:close/>
              </a:path>
              <a:path w="575944" h="1885314">
                <a:moveTo>
                  <a:pt x="314134" y="1335036"/>
                </a:moveTo>
                <a:lnTo>
                  <a:pt x="312077" y="1324851"/>
                </a:lnTo>
                <a:lnTo>
                  <a:pt x="306463" y="1316520"/>
                </a:lnTo>
                <a:lnTo>
                  <a:pt x="298145" y="1310919"/>
                </a:lnTo>
                <a:lnTo>
                  <a:pt x="287947" y="1308862"/>
                </a:lnTo>
                <a:lnTo>
                  <a:pt x="277761" y="1310919"/>
                </a:lnTo>
                <a:lnTo>
                  <a:pt x="269443" y="1316520"/>
                </a:lnTo>
                <a:lnTo>
                  <a:pt x="263829" y="1324851"/>
                </a:lnTo>
                <a:lnTo>
                  <a:pt x="261772" y="1335036"/>
                </a:lnTo>
                <a:lnTo>
                  <a:pt x="263829" y="1345222"/>
                </a:lnTo>
                <a:lnTo>
                  <a:pt x="269443" y="1353553"/>
                </a:lnTo>
                <a:lnTo>
                  <a:pt x="277761" y="1359154"/>
                </a:lnTo>
                <a:lnTo>
                  <a:pt x="287947" y="1361211"/>
                </a:lnTo>
                <a:lnTo>
                  <a:pt x="298145" y="1359154"/>
                </a:lnTo>
                <a:lnTo>
                  <a:pt x="306463" y="1353553"/>
                </a:lnTo>
                <a:lnTo>
                  <a:pt x="312077" y="1345222"/>
                </a:lnTo>
                <a:lnTo>
                  <a:pt x="314134" y="1335036"/>
                </a:lnTo>
                <a:close/>
              </a:path>
              <a:path w="575944" h="1885314">
                <a:moveTo>
                  <a:pt x="314134" y="1073264"/>
                </a:moveTo>
                <a:lnTo>
                  <a:pt x="312077" y="1063078"/>
                </a:lnTo>
                <a:lnTo>
                  <a:pt x="306463" y="1054747"/>
                </a:lnTo>
                <a:lnTo>
                  <a:pt x="298145" y="1049147"/>
                </a:lnTo>
                <a:lnTo>
                  <a:pt x="287947" y="1047089"/>
                </a:lnTo>
                <a:lnTo>
                  <a:pt x="277761" y="1049147"/>
                </a:lnTo>
                <a:lnTo>
                  <a:pt x="269443" y="1054747"/>
                </a:lnTo>
                <a:lnTo>
                  <a:pt x="263829" y="1063078"/>
                </a:lnTo>
                <a:lnTo>
                  <a:pt x="261772" y="1073264"/>
                </a:lnTo>
                <a:lnTo>
                  <a:pt x="263829" y="1083449"/>
                </a:lnTo>
                <a:lnTo>
                  <a:pt x="269443" y="1091780"/>
                </a:lnTo>
                <a:lnTo>
                  <a:pt x="277761" y="1097381"/>
                </a:lnTo>
                <a:lnTo>
                  <a:pt x="287947" y="1099439"/>
                </a:lnTo>
                <a:lnTo>
                  <a:pt x="298145" y="1097381"/>
                </a:lnTo>
                <a:lnTo>
                  <a:pt x="306463" y="1091780"/>
                </a:lnTo>
                <a:lnTo>
                  <a:pt x="312077" y="1083449"/>
                </a:lnTo>
                <a:lnTo>
                  <a:pt x="314134" y="1073264"/>
                </a:lnTo>
                <a:close/>
              </a:path>
              <a:path w="575944" h="1885314">
                <a:moveTo>
                  <a:pt x="314134" y="811491"/>
                </a:moveTo>
                <a:lnTo>
                  <a:pt x="312077" y="801306"/>
                </a:lnTo>
                <a:lnTo>
                  <a:pt x="306463" y="792975"/>
                </a:lnTo>
                <a:lnTo>
                  <a:pt x="298145" y="787374"/>
                </a:lnTo>
                <a:lnTo>
                  <a:pt x="287947" y="785317"/>
                </a:lnTo>
                <a:lnTo>
                  <a:pt x="277761" y="787374"/>
                </a:lnTo>
                <a:lnTo>
                  <a:pt x="269443" y="792975"/>
                </a:lnTo>
                <a:lnTo>
                  <a:pt x="263829" y="801306"/>
                </a:lnTo>
                <a:lnTo>
                  <a:pt x="261772" y="811491"/>
                </a:lnTo>
                <a:lnTo>
                  <a:pt x="263829" y="821677"/>
                </a:lnTo>
                <a:lnTo>
                  <a:pt x="269443" y="830008"/>
                </a:lnTo>
                <a:lnTo>
                  <a:pt x="277761" y="835609"/>
                </a:lnTo>
                <a:lnTo>
                  <a:pt x="287947" y="837666"/>
                </a:lnTo>
                <a:lnTo>
                  <a:pt x="298145" y="835609"/>
                </a:lnTo>
                <a:lnTo>
                  <a:pt x="306463" y="830008"/>
                </a:lnTo>
                <a:lnTo>
                  <a:pt x="312077" y="821677"/>
                </a:lnTo>
                <a:lnTo>
                  <a:pt x="314134" y="811491"/>
                </a:lnTo>
                <a:close/>
              </a:path>
              <a:path w="575944" h="1885314">
                <a:moveTo>
                  <a:pt x="314134" y="549719"/>
                </a:moveTo>
                <a:lnTo>
                  <a:pt x="312077" y="539534"/>
                </a:lnTo>
                <a:lnTo>
                  <a:pt x="306463" y="531202"/>
                </a:lnTo>
                <a:lnTo>
                  <a:pt x="298145" y="525602"/>
                </a:lnTo>
                <a:lnTo>
                  <a:pt x="287947" y="523544"/>
                </a:lnTo>
                <a:lnTo>
                  <a:pt x="277761" y="525602"/>
                </a:lnTo>
                <a:lnTo>
                  <a:pt x="269443" y="531202"/>
                </a:lnTo>
                <a:lnTo>
                  <a:pt x="263829" y="539534"/>
                </a:lnTo>
                <a:lnTo>
                  <a:pt x="261772" y="549719"/>
                </a:lnTo>
                <a:lnTo>
                  <a:pt x="263829" y="559904"/>
                </a:lnTo>
                <a:lnTo>
                  <a:pt x="269443" y="568236"/>
                </a:lnTo>
                <a:lnTo>
                  <a:pt x="277761" y="573836"/>
                </a:lnTo>
                <a:lnTo>
                  <a:pt x="287947" y="575894"/>
                </a:lnTo>
                <a:lnTo>
                  <a:pt x="298145" y="573836"/>
                </a:lnTo>
                <a:lnTo>
                  <a:pt x="306463" y="568236"/>
                </a:lnTo>
                <a:lnTo>
                  <a:pt x="312077" y="559904"/>
                </a:lnTo>
                <a:lnTo>
                  <a:pt x="314134" y="549719"/>
                </a:lnTo>
                <a:close/>
              </a:path>
              <a:path w="575944" h="1885314">
                <a:moveTo>
                  <a:pt x="314134" y="287947"/>
                </a:moveTo>
                <a:lnTo>
                  <a:pt x="312077" y="277761"/>
                </a:lnTo>
                <a:lnTo>
                  <a:pt x="306463" y="269443"/>
                </a:lnTo>
                <a:lnTo>
                  <a:pt x="298145" y="263829"/>
                </a:lnTo>
                <a:lnTo>
                  <a:pt x="287947" y="261772"/>
                </a:lnTo>
                <a:lnTo>
                  <a:pt x="277761" y="263829"/>
                </a:lnTo>
                <a:lnTo>
                  <a:pt x="269443" y="269443"/>
                </a:lnTo>
                <a:lnTo>
                  <a:pt x="263829" y="277761"/>
                </a:lnTo>
                <a:lnTo>
                  <a:pt x="261772" y="287947"/>
                </a:lnTo>
                <a:lnTo>
                  <a:pt x="263829" y="298145"/>
                </a:lnTo>
                <a:lnTo>
                  <a:pt x="269443" y="306463"/>
                </a:lnTo>
                <a:lnTo>
                  <a:pt x="277761" y="312064"/>
                </a:lnTo>
                <a:lnTo>
                  <a:pt x="287947" y="314121"/>
                </a:lnTo>
                <a:lnTo>
                  <a:pt x="298145" y="312064"/>
                </a:lnTo>
                <a:lnTo>
                  <a:pt x="306463" y="306463"/>
                </a:lnTo>
                <a:lnTo>
                  <a:pt x="312077" y="298145"/>
                </a:lnTo>
                <a:lnTo>
                  <a:pt x="314134" y="287947"/>
                </a:lnTo>
                <a:close/>
              </a:path>
              <a:path w="575944" h="1885314">
                <a:moveTo>
                  <a:pt x="314134" y="26174"/>
                </a:moveTo>
                <a:lnTo>
                  <a:pt x="312077" y="15989"/>
                </a:lnTo>
                <a:lnTo>
                  <a:pt x="306463" y="7670"/>
                </a:lnTo>
                <a:lnTo>
                  <a:pt x="298145" y="2057"/>
                </a:lnTo>
                <a:lnTo>
                  <a:pt x="287947" y="0"/>
                </a:lnTo>
                <a:lnTo>
                  <a:pt x="277761" y="2057"/>
                </a:lnTo>
                <a:lnTo>
                  <a:pt x="269443" y="7670"/>
                </a:lnTo>
                <a:lnTo>
                  <a:pt x="263829" y="15989"/>
                </a:lnTo>
                <a:lnTo>
                  <a:pt x="261772" y="26174"/>
                </a:lnTo>
                <a:lnTo>
                  <a:pt x="263829" y="36372"/>
                </a:lnTo>
                <a:lnTo>
                  <a:pt x="269443" y="44691"/>
                </a:lnTo>
                <a:lnTo>
                  <a:pt x="277761" y="50292"/>
                </a:lnTo>
                <a:lnTo>
                  <a:pt x="287947" y="52349"/>
                </a:lnTo>
                <a:lnTo>
                  <a:pt x="298145" y="50292"/>
                </a:lnTo>
                <a:lnTo>
                  <a:pt x="306463" y="44691"/>
                </a:lnTo>
                <a:lnTo>
                  <a:pt x="312077" y="36372"/>
                </a:lnTo>
                <a:lnTo>
                  <a:pt x="314134" y="26174"/>
                </a:lnTo>
                <a:close/>
              </a:path>
              <a:path w="575944" h="1885314">
                <a:moveTo>
                  <a:pt x="575906" y="1858581"/>
                </a:moveTo>
                <a:lnTo>
                  <a:pt x="573849" y="1848396"/>
                </a:lnTo>
                <a:lnTo>
                  <a:pt x="568236" y="1840064"/>
                </a:lnTo>
                <a:lnTo>
                  <a:pt x="559917" y="1834464"/>
                </a:lnTo>
                <a:lnTo>
                  <a:pt x="549719" y="1832406"/>
                </a:lnTo>
                <a:lnTo>
                  <a:pt x="539534" y="1834464"/>
                </a:lnTo>
                <a:lnTo>
                  <a:pt x="531215" y="1840064"/>
                </a:lnTo>
                <a:lnTo>
                  <a:pt x="525602" y="1848396"/>
                </a:lnTo>
                <a:lnTo>
                  <a:pt x="523544" y="1858581"/>
                </a:lnTo>
                <a:lnTo>
                  <a:pt x="525602" y="1868766"/>
                </a:lnTo>
                <a:lnTo>
                  <a:pt x="531215" y="1877098"/>
                </a:lnTo>
                <a:lnTo>
                  <a:pt x="539534" y="1882698"/>
                </a:lnTo>
                <a:lnTo>
                  <a:pt x="549719" y="1884756"/>
                </a:lnTo>
                <a:lnTo>
                  <a:pt x="559917" y="1882698"/>
                </a:lnTo>
                <a:lnTo>
                  <a:pt x="568236" y="1877098"/>
                </a:lnTo>
                <a:lnTo>
                  <a:pt x="573849" y="1868766"/>
                </a:lnTo>
                <a:lnTo>
                  <a:pt x="575906" y="1858581"/>
                </a:lnTo>
                <a:close/>
              </a:path>
              <a:path w="575944" h="1885314">
                <a:moveTo>
                  <a:pt x="575906" y="1596809"/>
                </a:moveTo>
                <a:lnTo>
                  <a:pt x="573849" y="1586623"/>
                </a:lnTo>
                <a:lnTo>
                  <a:pt x="568236" y="1578292"/>
                </a:lnTo>
                <a:lnTo>
                  <a:pt x="559917" y="1572691"/>
                </a:lnTo>
                <a:lnTo>
                  <a:pt x="549719" y="1570634"/>
                </a:lnTo>
                <a:lnTo>
                  <a:pt x="539534" y="1572691"/>
                </a:lnTo>
                <a:lnTo>
                  <a:pt x="531215" y="1578292"/>
                </a:lnTo>
                <a:lnTo>
                  <a:pt x="525602" y="1586623"/>
                </a:lnTo>
                <a:lnTo>
                  <a:pt x="523544" y="1596809"/>
                </a:lnTo>
                <a:lnTo>
                  <a:pt x="525602" y="1606994"/>
                </a:lnTo>
                <a:lnTo>
                  <a:pt x="531215" y="1615325"/>
                </a:lnTo>
                <a:lnTo>
                  <a:pt x="539534" y="1620926"/>
                </a:lnTo>
                <a:lnTo>
                  <a:pt x="549719" y="1622983"/>
                </a:lnTo>
                <a:lnTo>
                  <a:pt x="559917" y="1620926"/>
                </a:lnTo>
                <a:lnTo>
                  <a:pt x="568236" y="1615325"/>
                </a:lnTo>
                <a:lnTo>
                  <a:pt x="573849" y="1606994"/>
                </a:lnTo>
                <a:lnTo>
                  <a:pt x="575906" y="1596809"/>
                </a:lnTo>
                <a:close/>
              </a:path>
              <a:path w="575944" h="1885314">
                <a:moveTo>
                  <a:pt x="575906" y="1335036"/>
                </a:moveTo>
                <a:lnTo>
                  <a:pt x="573849" y="1324851"/>
                </a:lnTo>
                <a:lnTo>
                  <a:pt x="568236" y="1316520"/>
                </a:lnTo>
                <a:lnTo>
                  <a:pt x="559917" y="1310919"/>
                </a:lnTo>
                <a:lnTo>
                  <a:pt x="549719" y="1308862"/>
                </a:lnTo>
                <a:lnTo>
                  <a:pt x="539534" y="1310919"/>
                </a:lnTo>
                <a:lnTo>
                  <a:pt x="531215" y="1316520"/>
                </a:lnTo>
                <a:lnTo>
                  <a:pt x="525602" y="1324851"/>
                </a:lnTo>
                <a:lnTo>
                  <a:pt x="523544" y="1335036"/>
                </a:lnTo>
                <a:lnTo>
                  <a:pt x="525602" y="1345222"/>
                </a:lnTo>
                <a:lnTo>
                  <a:pt x="531215" y="1353553"/>
                </a:lnTo>
                <a:lnTo>
                  <a:pt x="539534" y="1359154"/>
                </a:lnTo>
                <a:lnTo>
                  <a:pt x="549719" y="1361211"/>
                </a:lnTo>
                <a:lnTo>
                  <a:pt x="559917" y="1359154"/>
                </a:lnTo>
                <a:lnTo>
                  <a:pt x="568236" y="1353553"/>
                </a:lnTo>
                <a:lnTo>
                  <a:pt x="573849" y="1345222"/>
                </a:lnTo>
                <a:lnTo>
                  <a:pt x="575906" y="1335036"/>
                </a:lnTo>
                <a:close/>
              </a:path>
              <a:path w="575944" h="1885314">
                <a:moveTo>
                  <a:pt x="575906" y="1073264"/>
                </a:moveTo>
                <a:lnTo>
                  <a:pt x="573849" y="1063078"/>
                </a:lnTo>
                <a:lnTo>
                  <a:pt x="568236" y="1054747"/>
                </a:lnTo>
                <a:lnTo>
                  <a:pt x="559917" y="1049147"/>
                </a:lnTo>
                <a:lnTo>
                  <a:pt x="549719" y="1047089"/>
                </a:lnTo>
                <a:lnTo>
                  <a:pt x="539534" y="1049147"/>
                </a:lnTo>
                <a:lnTo>
                  <a:pt x="531215" y="1054747"/>
                </a:lnTo>
                <a:lnTo>
                  <a:pt x="525602" y="1063078"/>
                </a:lnTo>
                <a:lnTo>
                  <a:pt x="523544" y="1073264"/>
                </a:lnTo>
                <a:lnTo>
                  <a:pt x="525602" y="1083449"/>
                </a:lnTo>
                <a:lnTo>
                  <a:pt x="531215" y="1091780"/>
                </a:lnTo>
                <a:lnTo>
                  <a:pt x="539534" y="1097381"/>
                </a:lnTo>
                <a:lnTo>
                  <a:pt x="549719" y="1099439"/>
                </a:lnTo>
                <a:lnTo>
                  <a:pt x="559917" y="1097381"/>
                </a:lnTo>
                <a:lnTo>
                  <a:pt x="568236" y="1091780"/>
                </a:lnTo>
                <a:lnTo>
                  <a:pt x="573849" y="1083449"/>
                </a:lnTo>
                <a:lnTo>
                  <a:pt x="575906" y="1073264"/>
                </a:lnTo>
                <a:close/>
              </a:path>
              <a:path w="575944" h="1885314">
                <a:moveTo>
                  <a:pt x="575906" y="811491"/>
                </a:moveTo>
                <a:lnTo>
                  <a:pt x="573849" y="801306"/>
                </a:lnTo>
                <a:lnTo>
                  <a:pt x="568236" y="792975"/>
                </a:lnTo>
                <a:lnTo>
                  <a:pt x="559917" y="787374"/>
                </a:lnTo>
                <a:lnTo>
                  <a:pt x="549719" y="785317"/>
                </a:lnTo>
                <a:lnTo>
                  <a:pt x="539534" y="787374"/>
                </a:lnTo>
                <a:lnTo>
                  <a:pt x="531215" y="792975"/>
                </a:lnTo>
                <a:lnTo>
                  <a:pt x="525602" y="801306"/>
                </a:lnTo>
                <a:lnTo>
                  <a:pt x="523544" y="811491"/>
                </a:lnTo>
                <a:lnTo>
                  <a:pt x="525602" y="821677"/>
                </a:lnTo>
                <a:lnTo>
                  <a:pt x="531215" y="830008"/>
                </a:lnTo>
                <a:lnTo>
                  <a:pt x="539534" y="835609"/>
                </a:lnTo>
                <a:lnTo>
                  <a:pt x="549719" y="837666"/>
                </a:lnTo>
                <a:lnTo>
                  <a:pt x="559917" y="835609"/>
                </a:lnTo>
                <a:lnTo>
                  <a:pt x="568236" y="830008"/>
                </a:lnTo>
                <a:lnTo>
                  <a:pt x="573849" y="821677"/>
                </a:lnTo>
                <a:lnTo>
                  <a:pt x="575906" y="811491"/>
                </a:lnTo>
                <a:close/>
              </a:path>
              <a:path w="575944" h="1885314">
                <a:moveTo>
                  <a:pt x="575906" y="549719"/>
                </a:moveTo>
                <a:lnTo>
                  <a:pt x="573849" y="539534"/>
                </a:lnTo>
                <a:lnTo>
                  <a:pt x="568236" y="531202"/>
                </a:lnTo>
                <a:lnTo>
                  <a:pt x="559917" y="525602"/>
                </a:lnTo>
                <a:lnTo>
                  <a:pt x="549719" y="523544"/>
                </a:lnTo>
                <a:lnTo>
                  <a:pt x="539534" y="525602"/>
                </a:lnTo>
                <a:lnTo>
                  <a:pt x="531215" y="531202"/>
                </a:lnTo>
                <a:lnTo>
                  <a:pt x="525602" y="539534"/>
                </a:lnTo>
                <a:lnTo>
                  <a:pt x="523544" y="549719"/>
                </a:lnTo>
                <a:lnTo>
                  <a:pt x="525602" y="559904"/>
                </a:lnTo>
                <a:lnTo>
                  <a:pt x="531215" y="568236"/>
                </a:lnTo>
                <a:lnTo>
                  <a:pt x="539534" y="573836"/>
                </a:lnTo>
                <a:lnTo>
                  <a:pt x="549719" y="575894"/>
                </a:lnTo>
                <a:lnTo>
                  <a:pt x="559917" y="573836"/>
                </a:lnTo>
                <a:lnTo>
                  <a:pt x="568236" y="568236"/>
                </a:lnTo>
                <a:lnTo>
                  <a:pt x="573849" y="559904"/>
                </a:lnTo>
                <a:lnTo>
                  <a:pt x="575906" y="549719"/>
                </a:lnTo>
                <a:close/>
              </a:path>
              <a:path w="575944" h="1885314">
                <a:moveTo>
                  <a:pt x="575906" y="287947"/>
                </a:moveTo>
                <a:lnTo>
                  <a:pt x="573849" y="277761"/>
                </a:lnTo>
                <a:lnTo>
                  <a:pt x="568236" y="269443"/>
                </a:lnTo>
                <a:lnTo>
                  <a:pt x="559917" y="263829"/>
                </a:lnTo>
                <a:lnTo>
                  <a:pt x="549719" y="261772"/>
                </a:lnTo>
                <a:lnTo>
                  <a:pt x="539534" y="263829"/>
                </a:lnTo>
                <a:lnTo>
                  <a:pt x="531215" y="269443"/>
                </a:lnTo>
                <a:lnTo>
                  <a:pt x="525602" y="277761"/>
                </a:lnTo>
                <a:lnTo>
                  <a:pt x="523544" y="287947"/>
                </a:lnTo>
                <a:lnTo>
                  <a:pt x="525602" y="298145"/>
                </a:lnTo>
                <a:lnTo>
                  <a:pt x="531215" y="306463"/>
                </a:lnTo>
                <a:lnTo>
                  <a:pt x="539534" y="312064"/>
                </a:lnTo>
                <a:lnTo>
                  <a:pt x="549719" y="314121"/>
                </a:lnTo>
                <a:lnTo>
                  <a:pt x="559917" y="312064"/>
                </a:lnTo>
                <a:lnTo>
                  <a:pt x="568236" y="306463"/>
                </a:lnTo>
                <a:lnTo>
                  <a:pt x="573849" y="298145"/>
                </a:lnTo>
                <a:lnTo>
                  <a:pt x="575906" y="287947"/>
                </a:lnTo>
                <a:close/>
              </a:path>
              <a:path w="575944" h="1885314">
                <a:moveTo>
                  <a:pt x="575906" y="26174"/>
                </a:moveTo>
                <a:lnTo>
                  <a:pt x="573849" y="15989"/>
                </a:lnTo>
                <a:lnTo>
                  <a:pt x="568236" y="7670"/>
                </a:lnTo>
                <a:lnTo>
                  <a:pt x="559917" y="2057"/>
                </a:lnTo>
                <a:lnTo>
                  <a:pt x="549719" y="0"/>
                </a:lnTo>
                <a:lnTo>
                  <a:pt x="539534" y="2057"/>
                </a:lnTo>
                <a:lnTo>
                  <a:pt x="531215" y="7670"/>
                </a:lnTo>
                <a:lnTo>
                  <a:pt x="525602" y="15989"/>
                </a:lnTo>
                <a:lnTo>
                  <a:pt x="523544" y="26174"/>
                </a:lnTo>
                <a:lnTo>
                  <a:pt x="525602" y="36372"/>
                </a:lnTo>
                <a:lnTo>
                  <a:pt x="531215" y="44691"/>
                </a:lnTo>
                <a:lnTo>
                  <a:pt x="539534" y="50292"/>
                </a:lnTo>
                <a:lnTo>
                  <a:pt x="549719" y="52349"/>
                </a:lnTo>
                <a:lnTo>
                  <a:pt x="559917" y="50292"/>
                </a:lnTo>
                <a:lnTo>
                  <a:pt x="568236" y="44691"/>
                </a:lnTo>
                <a:lnTo>
                  <a:pt x="573849" y="36372"/>
                </a:lnTo>
                <a:lnTo>
                  <a:pt x="575906" y="26174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362532AD-2839-CB2A-D37E-36FDC73DF2BF}"/>
              </a:ext>
            </a:extLst>
          </p:cNvPr>
          <p:cNvGrpSpPr/>
          <p:nvPr/>
        </p:nvGrpSpPr>
        <p:grpSpPr>
          <a:xfrm>
            <a:off x="15363630" y="1047412"/>
            <a:ext cx="3692902" cy="942909"/>
            <a:chOff x="15364003" y="1047088"/>
            <a:chExt cx="3693160" cy="94297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2C4CBC1-5550-0C71-10CB-149B4F8A3E9F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FF5DF88-6473-E57A-8D23-F96288593BB5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</p:grpSp>
      <p:sp>
        <p:nvSpPr>
          <p:cNvPr id="18" name="object 73">
            <a:extLst>
              <a:ext uri="{FF2B5EF4-FFF2-40B4-BE49-F238E27FC236}">
                <a16:creationId xmlns:a16="http://schemas.microsoft.com/office/drawing/2014/main" id="{A8CF5A3E-94BF-7338-DEC2-B0F8640A00AB}"/>
              </a:ext>
            </a:extLst>
          </p:cNvPr>
          <p:cNvSpPr/>
          <p:nvPr/>
        </p:nvSpPr>
        <p:spPr>
          <a:xfrm>
            <a:off x="706" y="11151107"/>
            <a:ext cx="20102688" cy="157469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EB6AAFD-B975-1FD9-9900-B2E461AE008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9</a:t>
            </a:fld>
            <a:endParaRPr lang="pt-BR"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38CF71A-FC02-0944-B4AA-57C6C1BC9EDB}"/>
              </a:ext>
            </a:extLst>
          </p:cNvPr>
          <p:cNvSpPr txBox="1">
            <a:spLocks/>
          </p:cNvSpPr>
          <p:nvPr/>
        </p:nvSpPr>
        <p:spPr>
          <a:xfrm>
            <a:off x="1509664" y="633933"/>
            <a:ext cx="13644715" cy="847923"/>
          </a:xfrm>
          <a:prstGeom prst="rect">
            <a:avLst/>
          </a:prstGeom>
        </p:spPr>
        <p:txBody>
          <a:bodyPr vert="horz" wrap="square" lIns="0" tIns="12064" rIns="0" bIns="0" rtlCol="0" anchor="t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lvl="1" algn="just">
              <a:lnSpc>
                <a:spcPts val="7000"/>
              </a:lnSpc>
            </a:pPr>
            <a:r>
              <a:rPr lang="pt-BR" sz="4800" b="1" dirty="0">
                <a:cs typeface="Calibri"/>
              </a:rPr>
              <a:t>Regras de Negócio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4C05B7A-FF16-5CA9-19C8-FE825369C6B0}"/>
              </a:ext>
            </a:extLst>
          </p:cNvPr>
          <p:cNvSpPr txBox="1"/>
          <p:nvPr/>
        </p:nvSpPr>
        <p:spPr>
          <a:xfrm>
            <a:off x="1041370" y="2415643"/>
            <a:ext cx="18008809" cy="7277632"/>
          </a:xfrm>
          <a:prstGeom prst="rect">
            <a:avLst/>
          </a:prstGeom>
          <a:noFill/>
          <a:ln w="76200">
            <a:solidFill>
              <a:srgbClr val="C1272C"/>
            </a:solidFill>
          </a:ln>
        </p:spPr>
        <p:txBody>
          <a:bodyPr wrap="square" lIns="91440" tIns="45720" rIns="91440" bIns="45720" numCol="1" rtlCol="0" anchor="t">
            <a:noAutofit/>
          </a:bodyPr>
          <a:lstStyle/>
          <a:p>
            <a:pPr lvl="1" algn="just">
              <a:lnSpc>
                <a:spcPts val="7000"/>
              </a:lnSpc>
            </a:pPr>
            <a:r>
              <a:rPr lang="pt-BR" sz="5000" dirty="0">
                <a:ea typeface="+mn-lt"/>
                <a:cs typeface="+mn-lt"/>
              </a:rPr>
              <a:t>Podendo ser consideradas como requisitos não funcionais, as regras de negócio tratam de políticas e normas que o sistema deve obedecer.</a:t>
            </a:r>
            <a:endParaRPr lang="pt-BR">
              <a:cs typeface="Calibri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/>
          </a:p>
          <a:p>
            <a:pPr lvl="1" algn="just">
              <a:lnSpc>
                <a:spcPts val="7000"/>
              </a:lnSpc>
            </a:pPr>
            <a:r>
              <a:rPr lang="pt-BR" sz="5000" dirty="0">
                <a:ea typeface="+mn-lt"/>
                <a:cs typeface="+mn-lt"/>
              </a:rPr>
              <a:t>Exemplo: o sistema só permitirá prosseguir o cadastro caso o CPF informado esteja com a situação cadastral “REGULAR” na Receita Federal.</a:t>
            </a:r>
            <a:endParaRPr lang="pt-BR" sz="5000" dirty="0">
              <a:cs typeface="Calibri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>
              <a:cs typeface="Calibri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855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1C1FFBC5B64943BE6D3064162973C9" ma:contentTypeVersion="13" ma:contentTypeDescription="Crie um novo documento." ma:contentTypeScope="" ma:versionID="40fa6b34c81f3a289ccbc7b1e1965271">
  <xsd:schema xmlns:xsd="http://www.w3.org/2001/XMLSchema" xmlns:xs="http://www.w3.org/2001/XMLSchema" xmlns:p="http://schemas.microsoft.com/office/2006/metadata/properties" xmlns:ns2="2bd5af90-2c43-4f56-be08-340e2f91aafd" xmlns:ns3="b9c37b37-d0ad-42a5-892e-3cb8fae6311e" targetNamespace="http://schemas.microsoft.com/office/2006/metadata/properties" ma:root="true" ma:fieldsID="8fc80ff9e100d70d9cbefb719233993e" ns2:_="" ns3:_="">
    <xsd:import namespace="2bd5af90-2c43-4f56-be08-340e2f91aafd"/>
    <xsd:import namespace="b9c37b37-d0ad-42a5-892e-3cb8fae631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5af90-2c43-4f56-be08-340e2f91aa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c37b37-d0ad-42a5-892e-3cb8fae6311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E43EA8-E4F7-4FB4-A903-CFCDB99F076D}">
  <ds:schemaRefs>
    <ds:schemaRef ds:uri="2bd5af90-2c43-4f56-be08-340e2f91aafd"/>
    <ds:schemaRef ds:uri="b9c37b37-d0ad-42a5-892e-3cb8fae6311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AA42D19-56A1-4D0B-AB84-67451006DC5A}">
  <ds:schemaRefs>
    <ds:schemaRef ds:uri="2bd5af90-2c43-4f56-be08-340e2f91aafd"/>
    <ds:schemaRef ds:uri="b9c37b37-d0ad-42a5-892e-3cb8fae6311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5F35E67-04E6-4922-B19E-6681FBF95D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980</Words>
  <Application>Microsoft Office PowerPoint</Application>
  <PresentationFormat>Personalizar</PresentationFormat>
  <Paragraphs>120</Paragraphs>
  <Slides>13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Calibri</vt:lpstr>
      <vt:lpstr>Arial</vt:lpstr>
      <vt:lpstr>Montserrat</vt:lpstr>
      <vt:lpstr>Montserrat Light</vt:lpstr>
      <vt:lpstr>Montserrat ExtraBold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DEPARTAMENTO REGIONAL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template_ppt_senaisp</dc:title>
  <dc:creator>carlos</dc:creator>
  <cp:lastModifiedBy>ALEXANDRE GOMES DA SILVA</cp:lastModifiedBy>
  <cp:revision>349</cp:revision>
  <dcterms:created xsi:type="dcterms:W3CDTF">2021-08-24T16:20:14Z</dcterms:created>
  <dcterms:modified xsi:type="dcterms:W3CDTF">2024-02-26T12:47:59Z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2021-08-24T00:00:00Z</vt:filetime>
  </property>
  <property fmtid="{D5CDD505-2E9C-101B-9397-08002B2CF9AE}" pid="3" name="Creator">
    <vt:lpwstr>Adobe Illustrator 25.2 (Windows)</vt:lpwstr>
  </property>
  <property fmtid="{D5CDD505-2E9C-101B-9397-08002B2CF9AE}" pid="4" name="LastSaved">
    <vt:filetime>2021-08-24T00:00:00Z</vt:filetime>
  </property>
  <property fmtid="{D5CDD505-2E9C-101B-9397-08002B2CF9AE}" pid="5" name="ContentTypeId">
    <vt:lpwstr>0x0101001C1C1FFBC5B64943BE6D3064162973C9</vt:lpwstr>
  </property>
</Properties>
</file>