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0" r:id="rId2"/>
    <p:sldId id="272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4ED6E8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3238" autoAdjust="0"/>
  </p:normalViewPr>
  <p:slideViewPr>
    <p:cSldViewPr>
      <p:cViewPr varScale="1">
        <p:scale>
          <a:sx n="80" d="100"/>
          <a:sy n="80" d="100"/>
        </p:scale>
        <p:origin x="170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73047-469A-4F38-BB4A-5ABCE5588260}" type="datetimeFigureOut">
              <a:rPr lang="pt-BR" smtClean="0"/>
              <a:t>03/02/2022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C734A-F37E-44AB-90A2-BB37CBBDB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51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03/02/2022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03/02/2022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03/02/2022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03/02/2022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03/02/2022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03/02/2022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03/02/2022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03/02/2022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03/02/2022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03/02/2022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03/02/2022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03/02/2022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528742" y="40526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5496" y="2696112"/>
            <a:ext cx="37390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5496" y="3801234"/>
            <a:ext cx="4104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030A0"/>
                </a:solidFill>
              </a:rPr>
              <a:t>&gt;</a:t>
            </a:r>
            <a:r>
              <a:rPr lang="pt-BR" sz="2000" dirty="0">
                <a:solidFill>
                  <a:srgbClr val="00B0F0"/>
                </a:solidFill>
              </a:rPr>
              <a:t>alexandre.</a:t>
            </a:r>
            <a:r>
              <a:rPr lang="pt-BR" sz="2000" dirty="0">
                <a:solidFill>
                  <a:srgbClr val="FFFF00"/>
                </a:solidFill>
              </a:rPr>
              <a:t>silva</a:t>
            </a:r>
            <a:r>
              <a:rPr lang="pt-BR" sz="2000" dirty="0">
                <a:solidFill>
                  <a:srgbClr val="00B050"/>
                </a:solidFill>
              </a:rPr>
              <a:t>251</a:t>
            </a:r>
            <a:r>
              <a:rPr lang="pt-BR" sz="2000" dirty="0">
                <a:solidFill>
                  <a:srgbClr val="7030A0"/>
                </a:solidFill>
              </a:rPr>
              <a:t>@fatec.</a:t>
            </a:r>
            <a:r>
              <a:rPr lang="pt-BR" sz="2000" dirty="0">
                <a:solidFill>
                  <a:schemeClr val="bg1"/>
                </a:solidFill>
              </a:rPr>
              <a:t>sp.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</a:rPr>
              <a:t>gov.</a:t>
            </a:r>
            <a:r>
              <a:rPr lang="pt-BR" sz="2000" dirty="0">
                <a:solidFill>
                  <a:srgbClr val="FF0066"/>
                </a:solidFill>
              </a:rPr>
              <a:t>br</a:t>
            </a:r>
          </a:p>
          <a:p>
            <a:r>
              <a:rPr lang="pt-BR" sz="2000" dirty="0">
                <a:solidFill>
                  <a:srgbClr val="7030A0"/>
                </a:solidFill>
              </a:rPr>
              <a:t>&gt;</a:t>
            </a:r>
            <a:r>
              <a:rPr lang="pt-BR" sz="2000" dirty="0">
                <a:solidFill>
                  <a:srgbClr val="FF0066"/>
                </a:solidFill>
              </a:rPr>
              <a:t>(16) </a:t>
            </a:r>
            <a:r>
              <a:rPr lang="pt-BR" sz="2000" dirty="0">
                <a:solidFill>
                  <a:srgbClr val="FFFF00"/>
                </a:solidFill>
              </a:rPr>
              <a:t>99201</a:t>
            </a:r>
            <a:r>
              <a:rPr lang="pt-BR" sz="2000" dirty="0">
                <a:solidFill>
                  <a:srgbClr val="00B050"/>
                </a:solidFill>
              </a:rPr>
              <a:t>-10</a:t>
            </a:r>
            <a:r>
              <a:rPr lang="pt-BR" sz="2000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1355DE8-44D1-421C-99B9-9C3B3DBDE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716450"/>
            <a:ext cx="9144000" cy="214155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pt-BR" sz="66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6600" dirty="0">
                <a:solidFill>
                  <a:srgbClr val="FF0000"/>
                </a:solidFill>
                <a:latin typeface="Impact" panose="020B0806030902050204" pitchFamily="34" charset="0"/>
                <a:cs typeface="Arial" pitchFamily="34" charset="0"/>
              </a:rPr>
              <a:t>Algoritmo e Lógica de Programação</a:t>
            </a:r>
            <a:r>
              <a:rPr lang="pt-BR" sz="66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  <a:endParaRPr lang="pt-BR" sz="3600" dirty="0">
              <a:solidFill>
                <a:srgbClr val="7030A0"/>
              </a:solidFill>
              <a:latin typeface="Impact" panose="020B0806030902050204" pitchFamily="34" charset="0"/>
              <a:cs typeface="Arial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05F8DF2-7259-42AF-9FF2-D3B1535BF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31997">
            <a:off x="6211544" y="1722837"/>
            <a:ext cx="1569075" cy="166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5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B2B4143-6939-4347-AAD2-045319734748}"/>
              </a:ext>
            </a:extLst>
          </p:cNvPr>
          <p:cNvSpPr txBox="1"/>
          <p:nvPr/>
        </p:nvSpPr>
        <p:spPr>
          <a:xfrm>
            <a:off x="323528" y="260648"/>
            <a:ext cx="849694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0" i="0" u="none" strike="noStrike" dirty="0">
                <a:solidFill>
                  <a:srgbClr val="FFFF00"/>
                </a:solidFill>
                <a:effectLst/>
                <a:latin typeface="ff1"/>
              </a:rPr>
              <a:t>EXERCÍCIOS</a:t>
            </a:r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1"/>
              </a:rPr>
              <a:t> </a:t>
            </a:r>
          </a:p>
          <a:p>
            <a:pPr algn="just"/>
            <a:endParaRPr lang="pt-BR" sz="3600" b="0" i="0" u="none" strike="noStrike" dirty="0">
              <a:solidFill>
                <a:schemeClr val="bg1"/>
              </a:solidFill>
              <a:effectLst/>
              <a:latin typeface="ff7"/>
            </a:endParaRPr>
          </a:p>
          <a:p>
            <a:pPr algn="just"/>
            <a:r>
              <a:rPr lang="pt-BR" sz="3600" b="0" i="0" u="none" strike="noStrike" dirty="0">
                <a:solidFill>
                  <a:srgbClr val="FFFF00"/>
                </a:solidFill>
                <a:effectLst/>
                <a:latin typeface="ff7"/>
              </a:rPr>
              <a:t>1.</a:t>
            </a:r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a"/>
              </a:rPr>
              <a:t> </a:t>
            </a:r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7"/>
              </a:rPr>
              <a:t>Crie uma sequência lógica para tomar banho.</a:t>
            </a:r>
          </a:p>
          <a:p>
            <a:pPr algn="just"/>
            <a:r>
              <a:rPr lang="pt-BR" sz="3600" b="0" i="0" u="none" strike="noStrike" dirty="0">
                <a:solidFill>
                  <a:srgbClr val="FFFF00"/>
                </a:solidFill>
                <a:effectLst/>
                <a:latin typeface="ff7"/>
              </a:rPr>
              <a:t>2.</a:t>
            </a:r>
            <a:r>
              <a:rPr lang="pt-BR" sz="3600" b="0" i="0" u="none" strike="noStrike" dirty="0">
                <a:solidFill>
                  <a:srgbClr val="FFFF00"/>
                </a:solidFill>
                <a:effectLst/>
                <a:latin typeface="ffa"/>
              </a:rPr>
              <a:t> </a:t>
            </a:r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7"/>
              </a:rPr>
              <a:t>Faça um algoritmo para somar dois números e multiplicar o resultado pelo primeiro número </a:t>
            </a:r>
          </a:p>
          <a:p>
            <a:pPr algn="just"/>
            <a:r>
              <a:rPr lang="pt-BR" sz="3600" b="0" i="0" u="none" strike="noStrike" dirty="0">
                <a:solidFill>
                  <a:srgbClr val="FFFF00"/>
                </a:solidFill>
                <a:effectLst/>
                <a:latin typeface="ff7"/>
              </a:rPr>
              <a:t>3.</a:t>
            </a:r>
            <a:r>
              <a:rPr lang="pt-BR" sz="3600" b="0" i="0" u="none" strike="noStrike" dirty="0">
                <a:solidFill>
                  <a:srgbClr val="FFFF00"/>
                </a:solidFill>
                <a:effectLst/>
                <a:latin typeface="ffa"/>
              </a:rPr>
              <a:t> </a:t>
            </a:r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7"/>
              </a:rPr>
              <a:t>Descreva com detalhes a sequência lógica para Trocar um pneu de um carro.</a:t>
            </a:r>
          </a:p>
          <a:p>
            <a:pPr algn="just"/>
            <a:r>
              <a:rPr lang="pt-BR" sz="3600" b="0" i="0" u="none" strike="noStrike" dirty="0">
                <a:solidFill>
                  <a:srgbClr val="FFFF00"/>
                </a:solidFill>
                <a:effectLst/>
                <a:latin typeface="ff7"/>
              </a:rPr>
              <a:t>4.</a:t>
            </a:r>
            <a:r>
              <a:rPr lang="pt-BR" sz="3600" b="0" i="0" u="none" strike="noStrike" dirty="0">
                <a:solidFill>
                  <a:srgbClr val="FFFF00"/>
                </a:solidFill>
                <a:effectLst/>
                <a:latin typeface="ffa"/>
              </a:rPr>
              <a:t> </a:t>
            </a:r>
            <a:r>
              <a:rPr lang="pt-BR" sz="3600" b="0" i="0" u="none" strike="noStrike" dirty="0">
                <a:solidFill>
                  <a:schemeClr val="bg1"/>
                </a:solidFill>
                <a:effectLst/>
                <a:latin typeface="ff7"/>
              </a:rPr>
              <a:t>Faça um algoritmo para trocar uma lâmpada. Descreva com detalhes.</a:t>
            </a:r>
          </a:p>
        </p:txBody>
      </p:sp>
    </p:spTree>
    <p:extLst>
      <p:ext uri="{BB962C8B-B14F-4D97-AF65-F5344CB8AC3E}">
        <p14:creationId xmlns:p14="http://schemas.microsoft.com/office/powerpoint/2010/main" val="23024224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85</Words>
  <Application>Microsoft Office PowerPoint</Application>
  <PresentationFormat>Apresentação na tela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Bloody</vt:lpstr>
      <vt:lpstr>Calibri</vt:lpstr>
      <vt:lpstr>ff1</vt:lpstr>
      <vt:lpstr>ff7</vt:lpstr>
      <vt:lpstr>ffa</vt:lpstr>
      <vt:lpstr>Impact</vt:lpstr>
      <vt:lpstr>Tema do Office</vt:lpstr>
      <vt:lpstr>“Algoritmo e Lógica de Programação”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67</cp:revision>
  <dcterms:created xsi:type="dcterms:W3CDTF">2020-01-22T14:41:03Z</dcterms:created>
  <dcterms:modified xsi:type="dcterms:W3CDTF">2022-02-03T19:30:31Z</dcterms:modified>
</cp:coreProperties>
</file>