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83" r:id="rId3"/>
    <p:sldId id="262" r:id="rId4"/>
    <p:sldId id="267" r:id="rId5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9FEB04-0C81-42FB-AAE8-B491DE15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609480" y="1319753"/>
            <a:ext cx="10017632" cy="537822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35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Century Schoolbook"/>
              <a:buNone/>
            </a:pPr>
            <a:r>
              <a:rPr lang="en-US" altLang="pt-BR" sz="3200" b="1" strike="noStrike" spc="7" dirty="0">
                <a:latin typeface="Century Schoolbook"/>
              </a:rPr>
              <a:t>01. </a:t>
            </a:r>
            <a:r>
              <a:rPr lang="pt-BR" sz="3200" b="0" strike="noStrike" spc="7" dirty="0">
                <a:latin typeface="Century Schoolbook"/>
              </a:rPr>
              <a:t>Receba 2 notas de um aluno. Calcule sua média e mostre se ele foi aprovado ou reprovado, considerando que a média para ser aprovado é 6.</a:t>
            </a:r>
            <a:endParaRPr lang="pt-BR" sz="3200" b="0" strike="noStrike" spc="-1" dirty="0">
              <a:latin typeface="Arial" panose="020B0604020202020204"/>
            </a:endParaRPr>
          </a:p>
          <a:p>
            <a:pPr marL="635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Century Schoolbook"/>
              <a:buNone/>
            </a:pPr>
            <a:r>
              <a:rPr lang="en-US" altLang="pt-BR" sz="3200" b="1" strike="noStrike" spc="7" dirty="0">
                <a:latin typeface="Century Schoolbook"/>
              </a:rPr>
              <a:t>02. </a:t>
            </a:r>
            <a:r>
              <a:rPr lang="pt-BR" sz="3200" b="0" strike="noStrike" spc="7" dirty="0">
                <a:latin typeface="Century Schoolbook"/>
              </a:rPr>
              <a:t>Peça para o usuário digitar o seu</a:t>
            </a:r>
            <a:r>
              <a:rPr lang="pt-BR" sz="3200" b="0" strike="noStrike" spc="7" dirty="0">
                <a:uFillTx/>
                <a:latin typeface="Century Schoolbook"/>
              </a:rPr>
              <a:t> ano de nascimento</a:t>
            </a:r>
            <a:r>
              <a:rPr lang="pt-BR" sz="3200" b="0" strike="noStrike" spc="7" dirty="0">
                <a:latin typeface="Century Schoolbook"/>
              </a:rPr>
              <a:t>. Calcule a sua </a:t>
            </a:r>
            <a:r>
              <a:rPr lang="pt-BR" sz="3200" b="0" strike="noStrike" spc="7" dirty="0">
                <a:uFillTx/>
                <a:latin typeface="Century Schoolbook"/>
              </a:rPr>
              <a:t>idade</a:t>
            </a:r>
            <a:r>
              <a:rPr lang="pt-BR" sz="3200" b="0" strike="noStrike" spc="7" dirty="0">
                <a:latin typeface="Century Schoolbook"/>
              </a:rPr>
              <a:t> e mostre se ele pode entrar na balada ou não. Menores de 18 anos não entram na balada.</a:t>
            </a:r>
            <a:endParaRPr lang="pt-BR" sz="3200" b="0" strike="noStrike" spc="-1" dirty="0">
              <a:latin typeface="Arial" panose="020B0604020202020204"/>
            </a:endParaRPr>
          </a:p>
          <a:p>
            <a:pPr marL="635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Century Schoolbook"/>
              <a:buNone/>
            </a:pPr>
            <a:r>
              <a:rPr lang="en-US" altLang="pt-BR" sz="3200" b="1" strike="noStrike" spc="7" dirty="0">
                <a:latin typeface="Century Schoolbook"/>
              </a:rPr>
              <a:t>03. </a:t>
            </a:r>
            <a:r>
              <a:rPr lang="pt-BR" sz="3200" b="0" strike="noStrike" spc="7" dirty="0">
                <a:latin typeface="Century Schoolbook"/>
              </a:rPr>
              <a:t>Peça para o usuário digitar o nome e idade de duas pessoas. Mostre o nome da pessoa </a:t>
            </a:r>
            <a:r>
              <a:rPr lang="pt-BR" sz="3200" b="0" strike="noStrike" spc="7" dirty="0">
                <a:solidFill>
                  <a:srgbClr val="000000"/>
                </a:solidFill>
                <a:latin typeface="Century Schoolbook"/>
              </a:rPr>
              <a:t>mais nova.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AE87B6-8199-44C1-8212-74526E0DC0AC}"/>
              </a:ext>
            </a:extLst>
          </p:cNvPr>
          <p:cNvSpPr txBox="1">
            <a:spLocks/>
          </p:cNvSpPr>
          <p:nvPr/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/>
          <a:lstStyle/>
          <a:p>
            <a:r>
              <a:rPr lang="pt-BR" sz="3200" b="1" kern="0" spc="-46" dirty="0">
                <a:solidFill>
                  <a:srgbClr val="000000"/>
                </a:solidFill>
                <a:latin typeface="Century Schoolbook"/>
              </a:rPr>
              <a:t>Exercícios de </a:t>
            </a:r>
            <a:r>
              <a:rPr lang="pt-BR" sz="3200" b="1" strike="noStrike" spc="-46" dirty="0">
                <a:solidFill>
                  <a:srgbClr val="000000"/>
                </a:solidFill>
                <a:latin typeface="Century Schoolbook"/>
              </a:rPr>
              <a:t>Estrutura Condicional</a:t>
            </a:r>
            <a:endParaRPr lang="pt-BR" sz="3200" b="1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2"/>
          <p:cNvSpPr/>
          <p:nvPr/>
        </p:nvSpPr>
        <p:spPr>
          <a:xfrm>
            <a:off x="367990" y="301083"/>
            <a:ext cx="10560205" cy="6396897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35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Century Schoolbook"/>
              <a:buNone/>
            </a:pPr>
            <a:r>
              <a:rPr lang="pt-BR" altLang="pt-BR" sz="2800" b="1" strike="noStrike" spc="7" noProof="1">
                <a:solidFill>
                  <a:srgbClr val="000000"/>
                </a:solidFill>
                <a:latin typeface="Century Schoolbook"/>
              </a:rPr>
              <a:t>04.</a:t>
            </a:r>
            <a:r>
              <a:rPr lang="pt-BR" altLang="pt-BR" sz="2800" b="0" strike="noStrike" spc="7" noProof="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altLang="en-US" sz="2800" b="0" strike="noStrike" spc="7" noProof="1">
                <a:solidFill>
                  <a:srgbClr val="000000"/>
                </a:solidFill>
                <a:latin typeface="Century Schoolbook"/>
              </a:rPr>
              <a:t>Peça para o usuário digitar o preço e quantidade de um produto. Numa loja é dado 10% de desconto quando o cliente compra 5 unidades ou mais do mesmo produto. Mostre qual é o valor o cliente pagará por esta compra.</a:t>
            </a:r>
            <a:endParaRPr lang="pt-BR" sz="2800" b="0" strike="noStrike" spc="-1" noProof="1">
              <a:latin typeface="Arial" panose="020B0604020202020204"/>
            </a:endParaRPr>
          </a:p>
          <a:p>
            <a:pPr marL="635" indent="0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Century Schoolbook"/>
              <a:buNone/>
            </a:pPr>
            <a:r>
              <a:rPr lang="pt-BR" altLang="pt-BR" sz="2800" b="1" strike="noStrike" spc="7" noProof="1">
                <a:solidFill>
                  <a:srgbClr val="000000"/>
                </a:solidFill>
                <a:latin typeface="Century Schoolbook"/>
              </a:rPr>
              <a:t>05.</a:t>
            </a:r>
            <a:r>
              <a:rPr lang="pt-BR" altLang="pt-BR" sz="2800" b="0" strike="noStrike" spc="7" noProof="1">
                <a:solidFill>
                  <a:srgbClr val="000000"/>
                </a:solidFill>
                <a:latin typeface="Century Schoolbook"/>
              </a:rPr>
              <a:t> </a:t>
            </a:r>
            <a:r>
              <a:rPr lang="pt-BR" altLang="en-US" sz="2800" b="0" strike="noStrike" spc="7" noProof="1">
                <a:solidFill>
                  <a:srgbClr val="000000"/>
                </a:solidFill>
                <a:latin typeface="Century Schoolbook"/>
              </a:rPr>
              <a:t>Peça para o usuário digitar a sua altura e peso. Calcule o seu IMC através da fórmula (IMC = </a:t>
            </a:r>
            <a:r>
              <a:rPr lang="pt-BR" altLang="en-US" sz="2800" spc="7" noProof="1">
                <a:solidFill>
                  <a:srgbClr val="000000"/>
                </a:solidFill>
                <a:latin typeface="Century Schoolbook"/>
                <a:sym typeface="+mn-ea"/>
              </a:rPr>
              <a:t>peso/</a:t>
            </a:r>
            <a:r>
              <a:rPr lang="pt-BR" altLang="en-US" sz="2800" b="0" strike="noStrike" spc="7" noProof="1">
                <a:solidFill>
                  <a:srgbClr val="000000"/>
                </a:solidFill>
                <a:latin typeface="Century Schoolbook"/>
              </a:rPr>
              <a:t>(altura*altura)). Mostre uma mensagem de que a pessoa está com peso correto quando o IMC for menor que 25, e informe que está de sobrepeso caso contrário.</a:t>
            </a:r>
            <a:endParaRPr lang="pt-BR" sz="2800" b="0" strike="noStrike" spc="-1" noProof="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200</TotalTime>
  <Words>199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Schoolbook</vt:lpstr>
      <vt:lpstr>Symbol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146</cp:revision>
  <dcterms:created xsi:type="dcterms:W3CDTF">2020-09-23T11:20:04Z</dcterms:created>
  <dcterms:modified xsi:type="dcterms:W3CDTF">2022-02-03T21:38:00Z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