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7"/>
  </p:notesMasterIdLst>
  <p:sldIdLst>
    <p:sldId id="256" r:id="rId3"/>
    <p:sldId id="279" r:id="rId4"/>
    <p:sldId id="281" r:id="rId5"/>
    <p:sldId id="280" r:id="rId6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64" d="100"/>
          <a:sy n="64" d="100"/>
        </p:scale>
        <p:origin x="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3BD3B5-80D3-4476-AD0B-2810232286BB}" type="slidenum">
              <a:rPr lang="pt-BR" sz="1400" b="0" strike="noStrike" spc="-1">
                <a:latin typeface="Times New Roman" panose="02020603050405020304"/>
              </a:rPr>
              <a:t>‹nº›</a:t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45540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588B0D-0C63-4A3B-B657-6CB18EC6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A84DB65D-FF17-42F3-9995-0003A31B1747}"/>
              </a:ext>
            </a:extLst>
          </p:cNvPr>
          <p:cNvSpPr txBox="1"/>
          <p:nvPr/>
        </p:nvSpPr>
        <p:spPr>
          <a:xfrm>
            <a:off x="823972" y="1852766"/>
            <a:ext cx="95658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Exercícios de Algoritmos</a:t>
            </a:r>
          </a:p>
          <a:p>
            <a:pPr algn="ctr"/>
            <a:endParaRPr lang="pt-BR" sz="3600" b="1" i="0" u="none" strike="noStrike" baseline="0" dirty="0">
              <a:latin typeface="Arial-BoldMT"/>
            </a:endParaRPr>
          </a:p>
          <a:p>
            <a:pPr algn="ctr"/>
            <a:endParaRPr lang="pt-BR" sz="3600" b="1" dirty="0">
              <a:latin typeface="Arial-BoldMT"/>
            </a:endParaRPr>
          </a:p>
          <a:p>
            <a:pPr algn="ctr"/>
            <a:r>
              <a:rPr lang="pt-BR" sz="3600" b="1" i="0" u="none" strike="noStrike" baseline="0" dirty="0">
                <a:latin typeface="Arial-BoldMT"/>
              </a:rPr>
              <a:t>Descrição Narrativa:</a:t>
            </a:r>
          </a:p>
          <a:p>
            <a:pPr algn="ctr"/>
            <a:r>
              <a:rPr lang="pt-BR" sz="3600" b="0" i="0" u="none" strike="noStrike" baseline="0" dirty="0">
                <a:latin typeface="ArialMT"/>
              </a:rPr>
              <a:t>Utilizando a linguagem natural</a:t>
            </a:r>
            <a:endParaRPr lang="pt-BR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magem em preto e branco&#10;&#10;Descrição gerada automaticamente">
            <a:extLst>
              <a:ext uri="{FF2B5EF4-FFF2-40B4-BE49-F238E27FC236}">
                <a16:creationId xmlns:a16="http://schemas.microsoft.com/office/drawing/2014/main" id="{187B190C-A179-4E8C-9CCF-7329FE34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1" y="430339"/>
            <a:ext cx="9893434" cy="21119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FECAC9-63DD-42E8-A2D2-148C55799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09" y="3150390"/>
            <a:ext cx="7792278" cy="273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625F976-0EE4-4BCD-B250-9E50BCBA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5" y="816739"/>
            <a:ext cx="9893190" cy="51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2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252</TotalTime>
  <Words>10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Arial-BoldMT</vt:lpstr>
      <vt:lpstr>ArialMT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117</cp:revision>
  <dcterms:created xsi:type="dcterms:W3CDTF">2020-09-09T14:09:09Z</dcterms:created>
  <dcterms:modified xsi:type="dcterms:W3CDTF">2022-02-03T22:52:57Z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