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hdugGWado6KrSJaVp2T6cfs1Fp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AE2DE3-4C67-A15B-2F22-73E15CC5C2BA}" v="1" dt="2024-02-05T10:42:25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4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hiago-Nascimento/referencia-git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github.com/logi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it-scm.com/download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 descr="Uma imagem contendo 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6960" y="219993"/>
            <a:ext cx="3729138" cy="5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/>
          <p:nvPr/>
        </p:nvSpPr>
        <p:spPr>
          <a:xfrm>
            <a:off x="0" y="1006679"/>
            <a:ext cx="117446" cy="5851321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2925880" y="2967335"/>
            <a:ext cx="656019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Versionamento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1" descr="Uma imagem contendo 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6960" y="219993"/>
            <a:ext cx="3729138" cy="5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1"/>
          <p:cNvSpPr/>
          <p:nvPr/>
        </p:nvSpPr>
        <p:spPr>
          <a:xfrm>
            <a:off x="0" y="1006679"/>
            <a:ext cx="117446" cy="5851321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Instalar o Git no Windows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Abra um prompt de comando (ou Git Bash se durante a instalação você optou por não usar o Git do Prompt de Comando do Windows). 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Execute os comandos a seguir para configurar o nome do usuário e e-mail do Git, substituindo o campo SEU NOME pelo seu próprio.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Essas informações vão ser associadas a quaisquer commits que você criar: 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 	</a:t>
            </a:r>
            <a:r>
              <a:rPr lang="en-US">
                <a:highlight>
                  <a:srgbClr val="C0C0C0"/>
                </a:highlight>
              </a:rPr>
              <a:t>git config --global user.name "</a:t>
            </a:r>
            <a:r>
              <a:rPr lang="en-US">
                <a:highlight>
                  <a:srgbClr val="FFFF00"/>
                </a:highlight>
              </a:rPr>
              <a:t>SEU NOME</a:t>
            </a:r>
            <a:r>
              <a:rPr lang="en-US">
                <a:highlight>
                  <a:srgbClr val="C0C0C0"/>
                </a:highlight>
              </a:rPr>
              <a:t>"</a:t>
            </a:r>
            <a:br>
              <a:rPr lang="en-US">
                <a:highlight>
                  <a:srgbClr val="C0C0C0"/>
                </a:highlight>
              </a:rPr>
            </a:br>
            <a:r>
              <a:rPr lang="en-US">
                <a:highlight>
                  <a:srgbClr val="C0C0C0"/>
                </a:highlight>
              </a:rPr>
              <a:t>git config --global user.email "</a:t>
            </a:r>
            <a:r>
              <a:rPr lang="en-US">
                <a:highlight>
                  <a:srgbClr val="FFFF00"/>
                </a:highlight>
              </a:rPr>
              <a:t>exemplo@sp.senai.br</a:t>
            </a:r>
            <a:r>
              <a:rPr lang="en-US">
                <a:highlight>
                  <a:srgbClr val="C0C0C0"/>
                </a:highlight>
              </a:rPr>
              <a:t>"</a:t>
            </a:r>
            <a:endParaRPr>
              <a:highlight>
                <a:srgbClr val="C0C0C0"/>
              </a:highlight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2" descr="Uma imagem contendo 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6960" y="219993"/>
            <a:ext cx="3729138" cy="5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2"/>
          <p:cNvSpPr/>
          <p:nvPr/>
        </p:nvSpPr>
        <p:spPr>
          <a:xfrm>
            <a:off x="0" y="1006679"/>
            <a:ext cx="117446" cy="5851321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Principais comandos: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- git init - Iniciar Projeto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- git add - Add modificações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- git commit - Realizar o commit das modificações add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- git status - Listas Alterações realizadas no projeto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- git log – log de commits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- git clone – Clonar um repositório  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- git push - Enviar (Subir) alterações dos commits 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- git pull - Sincronizar o Repo Local com o Repo na nuvem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3" descr="Uma imagem contendo 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6960" y="219993"/>
            <a:ext cx="3729138" cy="5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3"/>
          <p:cNvSpPr/>
          <p:nvPr/>
        </p:nvSpPr>
        <p:spPr>
          <a:xfrm>
            <a:off x="0" y="1006679"/>
            <a:ext cx="117446" cy="5851321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Iniciando um projeto no Git</a:t>
            </a:r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Para iniciar o versionamento Git em um projeto use o comando init.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 Entre no diretório do seu projeto e execute dentro deste diretório o seguinte comando.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highlight>
                  <a:srgbClr val="C0C0C0"/>
                </a:highlight>
              </a:rPr>
              <a:t>git init</a:t>
            </a:r>
            <a:endParaRPr>
              <a:highlight>
                <a:srgbClr val="C0C0C0"/>
              </a:highlight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highlight>
                <a:srgbClr val="C0C0C0"/>
              </a:highlight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highlight>
                <a:srgbClr val="C0C0C0"/>
              </a:highlight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4" descr="Uma imagem contendo 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6960" y="219993"/>
            <a:ext cx="3729138" cy="5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4"/>
          <p:cNvSpPr/>
          <p:nvPr/>
        </p:nvSpPr>
        <p:spPr>
          <a:xfrm>
            <a:off x="0" y="1006679"/>
            <a:ext cx="117446" cy="5851321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Principais comandos: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Para adicionar os arquivos/modificações para a fila do o commit use: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highlight>
                  <a:srgbClr val="C0C0C0"/>
                </a:highlight>
              </a:rPr>
              <a:t>git add --all</a:t>
            </a:r>
            <a:endParaRPr>
              <a:highlight>
                <a:srgbClr val="C0C0C0"/>
              </a:highlight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Ou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highlight>
                  <a:srgbClr val="C0C0C0"/>
                </a:highlight>
              </a:rPr>
              <a:t>git add "Nome do arquivo"</a:t>
            </a:r>
            <a:endParaRPr>
              <a:highlight>
                <a:srgbClr val="C0C0C0"/>
              </a:highlight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Por exemplo: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highlight>
                  <a:srgbClr val="C0C0C0"/>
                </a:highlight>
              </a:rPr>
              <a:t>git add "index.html"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93" name="Google Shape;193;p14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7991" y="4897401"/>
            <a:ext cx="4864677" cy="1513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5" descr="Uma imagem contendo 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6960" y="219993"/>
            <a:ext cx="3729138" cy="5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5"/>
          <p:cNvSpPr/>
          <p:nvPr/>
        </p:nvSpPr>
        <p:spPr>
          <a:xfrm>
            <a:off x="0" y="1006679"/>
            <a:ext cx="117446" cy="5851321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Principais comandos: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Para verificar quais os arquivos sofreram modificações basta utlizar o comando status.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highlight>
                  <a:srgbClr val="C0C0C0"/>
                </a:highlight>
              </a:rPr>
              <a:t>git status</a:t>
            </a:r>
            <a:endParaRPr>
              <a:highlight>
                <a:srgbClr val="C0C0C0"/>
              </a:highlight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02" name="Google Shape;202;p15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08219" y="4322759"/>
            <a:ext cx="5384221" cy="18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16" descr="Uma imagem contendo 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6960" y="219993"/>
            <a:ext cx="3729138" cy="5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6"/>
          <p:cNvSpPr/>
          <p:nvPr/>
        </p:nvSpPr>
        <p:spPr>
          <a:xfrm>
            <a:off x="0" y="1006679"/>
            <a:ext cx="117446" cy="5851321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Principais comandos: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Após adicionadas, salve as alterações criando o commit: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highlight>
                  <a:srgbClr val="C0C0C0"/>
                </a:highlight>
              </a:rPr>
              <a:t>git commit -m "Descrição do commit"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highlight>
                <a:srgbClr val="C0C0C0"/>
              </a:highlight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Sempre na descrição do commit coloque um breve comentário sobre o que de fato foi modificado na versão que será realizado o Commit.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highlight>
                <a:srgbClr val="C0C0C0"/>
              </a:highlight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17" descr="Uma imagem contendo 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6960" y="219993"/>
            <a:ext cx="3729138" cy="5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7"/>
          <p:cNvSpPr/>
          <p:nvPr/>
        </p:nvSpPr>
        <p:spPr>
          <a:xfrm>
            <a:off x="0" y="1006679"/>
            <a:ext cx="117446" cy="5851321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Subindo o repositório local </a:t>
            </a:r>
            <a:br>
              <a:rPr lang="en-US" b="1"/>
            </a:br>
            <a:r>
              <a:rPr lang="en-US" b="1"/>
              <a:t>para o Github</a:t>
            </a:r>
            <a:endParaRPr b="1"/>
          </a:p>
        </p:txBody>
      </p:sp>
      <p:sp>
        <p:nvSpPr>
          <p:cNvPr id="218" name="Google Shape;218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Primeiro vincule um repositório remoto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highlight>
                  <a:srgbClr val="C0C0C0"/>
                </a:highlight>
              </a:rPr>
              <a:t>git remote add &lt;</a:t>
            </a:r>
            <a:r>
              <a:rPr lang="en-US">
                <a:highlight>
                  <a:srgbClr val="00FF00"/>
                </a:highlight>
              </a:rPr>
              <a:t>apelido do repositório</a:t>
            </a:r>
            <a:r>
              <a:rPr lang="en-US">
                <a:highlight>
                  <a:srgbClr val="C0C0C0"/>
                </a:highlight>
              </a:rPr>
              <a:t>&gt; &lt;</a:t>
            </a:r>
            <a:r>
              <a:rPr lang="en-US">
                <a:highlight>
                  <a:srgbClr val="FFFF00"/>
                </a:highlight>
              </a:rPr>
              <a:t>link do repositório</a:t>
            </a:r>
            <a:r>
              <a:rPr lang="en-US">
                <a:highlight>
                  <a:srgbClr val="C0C0C0"/>
                </a:highlight>
              </a:rPr>
              <a:t>&gt;</a:t>
            </a:r>
            <a:endParaRPr>
              <a:highlight>
                <a:srgbClr val="C0C0C0"/>
              </a:highlight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Exemplo: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highlight>
                  <a:srgbClr val="C0C0C0"/>
                </a:highlight>
              </a:rPr>
              <a:t>git remote add </a:t>
            </a:r>
            <a:r>
              <a:rPr lang="en-US">
                <a:highlight>
                  <a:srgbClr val="00FF00"/>
                </a:highlight>
              </a:rPr>
              <a:t>origin </a:t>
            </a:r>
            <a:r>
              <a:rPr lang="en-US">
                <a:highlight>
                  <a:srgbClr val="FFFF00"/>
                </a:highlight>
              </a:rPr>
              <a:t>https://github.com/Thiago-Nascimento/referencia-git</a:t>
            </a:r>
            <a:endParaRPr>
              <a:highlight>
                <a:srgbClr val="FFFF00"/>
              </a:highlight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highlight>
                <a:srgbClr val="C0C0C0"/>
              </a:highlight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18" descr="Uma imagem contendo 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6960" y="219993"/>
            <a:ext cx="3729138" cy="5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8"/>
          <p:cNvSpPr/>
          <p:nvPr/>
        </p:nvSpPr>
        <p:spPr>
          <a:xfrm>
            <a:off x="0" y="1006679"/>
            <a:ext cx="117446" cy="5851321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Subindo o repositório local </a:t>
            </a:r>
            <a:br>
              <a:rPr lang="en-US" b="1"/>
            </a:br>
            <a:r>
              <a:rPr lang="en-US" b="1"/>
              <a:t>para o Github</a:t>
            </a:r>
            <a:endParaRPr b="1"/>
          </a:p>
        </p:txBody>
      </p:sp>
      <p:sp>
        <p:nvSpPr>
          <p:cNvPr id="226" name="Google Shape;226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Com o repositório vinculado, podemos subir os commits para a nuvem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highlight>
                  <a:srgbClr val="C0C0C0"/>
                </a:highlight>
              </a:rPr>
              <a:t>git push &lt;</a:t>
            </a:r>
            <a:r>
              <a:rPr lang="en-US">
                <a:highlight>
                  <a:srgbClr val="FFFF00"/>
                </a:highlight>
              </a:rPr>
              <a:t>apelido do repositorio remoto</a:t>
            </a:r>
            <a:r>
              <a:rPr lang="en-US">
                <a:highlight>
                  <a:srgbClr val="C0C0C0"/>
                </a:highlight>
              </a:rPr>
              <a:t>&gt; &lt;</a:t>
            </a:r>
            <a:r>
              <a:rPr lang="en-US">
                <a:highlight>
                  <a:srgbClr val="00FF00"/>
                </a:highlight>
              </a:rPr>
              <a:t>branch atual</a:t>
            </a:r>
            <a:r>
              <a:rPr lang="en-US">
                <a:highlight>
                  <a:srgbClr val="C0C0C0"/>
                </a:highlight>
              </a:rPr>
              <a:t>&gt;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Exemplo: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highlight>
                  <a:srgbClr val="C0C0C0"/>
                </a:highlight>
              </a:rPr>
              <a:t>git push </a:t>
            </a:r>
            <a:r>
              <a:rPr lang="en-US">
                <a:highlight>
                  <a:srgbClr val="FFFF00"/>
                </a:highlight>
              </a:rPr>
              <a:t>origin </a:t>
            </a:r>
            <a:r>
              <a:rPr lang="en-US">
                <a:highlight>
                  <a:srgbClr val="00FF00"/>
                </a:highlight>
              </a:rPr>
              <a:t>develop</a:t>
            </a:r>
            <a:endParaRPr>
              <a:highlight>
                <a:srgbClr val="00FF00"/>
              </a:highlight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highlight>
                <a:srgbClr val="C0C0C0"/>
              </a:highlight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19" descr="Uma imagem contendo 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6960" y="219993"/>
            <a:ext cx="3729138" cy="5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9"/>
          <p:cNvSpPr/>
          <p:nvPr/>
        </p:nvSpPr>
        <p:spPr>
          <a:xfrm>
            <a:off x="0" y="1006679"/>
            <a:ext cx="117446" cy="5851321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Trazendo (clonando) um repositório </a:t>
            </a:r>
            <a:br>
              <a:rPr lang="en-US" b="1"/>
            </a:br>
            <a:r>
              <a:rPr lang="en-US" b="1"/>
              <a:t>da nuvem</a:t>
            </a:r>
            <a:endParaRPr b="1"/>
          </a:p>
        </p:txBody>
      </p:sp>
      <p:sp>
        <p:nvSpPr>
          <p:cNvPr id="234" name="Google Shape;234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Se você não possui o repositório na sua máquina, para trazer um repositório do Github, execute: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highlight>
                  <a:srgbClr val="C0C0C0"/>
                </a:highlight>
              </a:rPr>
              <a:t>git clone &lt;</a:t>
            </a:r>
            <a:r>
              <a:rPr lang="en-US">
                <a:highlight>
                  <a:srgbClr val="FFFF00"/>
                </a:highlight>
              </a:rPr>
              <a:t>link do repositório</a:t>
            </a:r>
            <a:r>
              <a:rPr lang="en-US">
                <a:highlight>
                  <a:srgbClr val="C0C0C0"/>
                </a:highlight>
              </a:rPr>
              <a:t>&gt;</a:t>
            </a:r>
            <a:endParaRPr>
              <a:highlight>
                <a:srgbClr val="C0C0C0"/>
              </a:highlight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highlight>
                <a:srgbClr val="C0C0C0"/>
              </a:highlight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Exemplo: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highlight>
                  <a:srgbClr val="C0C0C0"/>
                </a:highlight>
              </a:rPr>
              <a:t>git clone </a:t>
            </a:r>
            <a:r>
              <a:rPr lang="en-US" u="sng">
                <a:solidFill>
                  <a:schemeClr val="hlink"/>
                </a:solidFill>
                <a:highlight>
                  <a:srgbClr val="C0C0C0"/>
                </a:highlight>
                <a:hlinkClick r:id="rId4"/>
              </a:rPr>
              <a:t>https://github.com/Thiago-Nascimento/referencia-git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highlight>
                <a:srgbClr val="C0C0C0"/>
              </a:highlight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highlight>
                <a:srgbClr val="C0C0C0"/>
              </a:highlight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0" descr="Uma imagem contendo 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6960" y="219993"/>
            <a:ext cx="3729138" cy="5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0"/>
          <p:cNvSpPr/>
          <p:nvPr/>
        </p:nvSpPr>
        <p:spPr>
          <a:xfrm>
            <a:off x="0" y="1006679"/>
            <a:ext cx="117446" cy="5851321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Sincronizando um repositório </a:t>
            </a:r>
            <a:br>
              <a:rPr lang="en-US" b="1"/>
            </a:br>
            <a:r>
              <a:rPr lang="en-US" b="1"/>
              <a:t>local com o da nuvem</a:t>
            </a:r>
            <a:endParaRPr/>
          </a:p>
        </p:txBody>
      </p:sp>
      <p:sp>
        <p:nvSpPr>
          <p:cNvPr id="242" name="Google Shape;242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Se você já possui o repositório na sua máquina e na nuvem, e quer trazer as alterações que foram feitas no repositório remoto, execute: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highlight>
                  <a:srgbClr val="C0C0C0"/>
                </a:highlight>
              </a:rPr>
              <a:t>git pull &lt;</a:t>
            </a:r>
            <a:r>
              <a:rPr lang="en-US">
                <a:highlight>
                  <a:srgbClr val="00FFFF"/>
                </a:highlight>
              </a:rPr>
              <a:t>nome do repositório</a:t>
            </a:r>
            <a:r>
              <a:rPr lang="en-US">
                <a:highlight>
                  <a:srgbClr val="C0C0C0"/>
                </a:highlight>
              </a:rPr>
              <a:t>&gt; &lt;</a:t>
            </a:r>
            <a:r>
              <a:rPr lang="en-US">
                <a:highlight>
                  <a:srgbClr val="FFFF00"/>
                </a:highlight>
              </a:rPr>
              <a:t>nome da branch</a:t>
            </a:r>
            <a:r>
              <a:rPr lang="en-US">
                <a:highlight>
                  <a:srgbClr val="C0C0C0"/>
                </a:highlight>
              </a:rPr>
              <a:t>&gt;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highlight>
                <a:srgbClr val="C0C0C0"/>
              </a:highlight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Exemplo: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highlight>
                  <a:srgbClr val="C0C0C0"/>
                </a:highlight>
              </a:rPr>
              <a:t>git pull </a:t>
            </a:r>
            <a:r>
              <a:rPr lang="en-US">
                <a:highlight>
                  <a:srgbClr val="00FFFF"/>
                </a:highlight>
              </a:rPr>
              <a:t>origin </a:t>
            </a:r>
            <a:r>
              <a:rPr lang="en-US">
                <a:highlight>
                  <a:srgbClr val="FFFF00"/>
                </a:highlight>
              </a:rPr>
              <a:t>main</a:t>
            </a:r>
            <a:endParaRPr>
              <a:highlight>
                <a:srgbClr val="FFFF00"/>
              </a:highlight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highlight>
                <a:srgbClr val="C0C0C0"/>
              </a:highlight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highlight>
                <a:srgbClr val="C0C0C0"/>
              </a:highlight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highlight>
                <a:srgbClr val="C0C0C0"/>
              </a:highlight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3" descr="Uma imagem contendo 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6960" y="219993"/>
            <a:ext cx="3729138" cy="5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"/>
          <p:cNvSpPr/>
          <p:nvPr/>
        </p:nvSpPr>
        <p:spPr>
          <a:xfrm>
            <a:off x="0" y="1006679"/>
            <a:ext cx="117446" cy="5851321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Controle de versão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/>
            </a:br>
            <a:r>
              <a:rPr lang="en-US"/>
              <a:t>O controle de versão, também conhecido como controle de código fonte, é a prática de rastrear e gerenciar as alterações em um código de software. </a:t>
            </a:r>
            <a:br>
              <a:rPr lang="en-US"/>
            </a:br>
            <a:r>
              <a:rPr lang="en-US"/>
              <a:t>Os sistemas de controle de versão são ferramentas de software que ajudam as equipes de software a gerenciar as alterações ao código-fonte ao longo do tempo.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1" descr="Uma imagem contendo 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6960" y="219993"/>
            <a:ext cx="3729138" cy="5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1"/>
          <p:cNvSpPr/>
          <p:nvPr/>
        </p:nvSpPr>
        <p:spPr>
          <a:xfrm>
            <a:off x="0" y="1006679"/>
            <a:ext cx="117446" cy="5851321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O que é uma branch?</a:t>
            </a:r>
            <a:endParaRPr/>
          </a:p>
        </p:txBody>
      </p:sp>
      <p:sp>
        <p:nvSpPr>
          <p:cNvPr id="250" name="Google Shape;250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highlight>
                <a:srgbClr val="C0C0C0"/>
              </a:highlight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highlight>
                <a:srgbClr val="C0C0C0"/>
              </a:highlight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highlight>
                <a:srgbClr val="C0C0C0"/>
              </a:highlight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51" name="Google Shape;251;p21" descr="Interface gráfica do usuário, Texto, Aplicativ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6468" y="1768706"/>
            <a:ext cx="2743200" cy="2160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1" descr="Interface gráfica do usuário, Texto, Aplicativo, Email&#10;&#10;Descrição gerada automa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43901" y="2069726"/>
            <a:ext cx="3011630" cy="186129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1"/>
          <p:cNvSpPr txBox="1"/>
          <p:nvPr/>
        </p:nvSpPr>
        <p:spPr>
          <a:xfrm>
            <a:off x="839931" y="4485410"/>
            <a:ext cx="105814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Branch é um ramo, uma ramificação do meu repositório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72742" y="2208394"/>
            <a:ext cx="4778085" cy="135016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1"/>
          <p:cNvSpPr txBox="1"/>
          <p:nvPr/>
        </p:nvSpPr>
        <p:spPr>
          <a:xfrm>
            <a:off x="3688773" y="2346613"/>
            <a:ext cx="7697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2" descr="Uma imagem contendo 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6960" y="219993"/>
            <a:ext cx="3729138" cy="5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2"/>
          <p:cNvSpPr/>
          <p:nvPr/>
        </p:nvSpPr>
        <p:spPr>
          <a:xfrm>
            <a:off x="0" y="1006679"/>
            <a:ext cx="117446" cy="5851321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O que é uma branch?</a:t>
            </a:r>
            <a:endParaRPr/>
          </a:p>
        </p:txBody>
      </p:sp>
      <p:sp>
        <p:nvSpPr>
          <p:cNvPr id="263" name="Google Shape;263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highlight>
                <a:srgbClr val="C0C0C0"/>
              </a:highlight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highlight>
                <a:srgbClr val="C0C0C0"/>
              </a:highlight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highlight>
                <a:srgbClr val="C0C0C0"/>
              </a:highlight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64" name="Google Shape;264;p22"/>
          <p:cNvSpPr txBox="1"/>
          <p:nvPr/>
        </p:nvSpPr>
        <p:spPr>
          <a:xfrm>
            <a:off x="805295" y="2840183"/>
            <a:ext cx="10581409" cy="252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Branches são ramificações do código principal, onde conseguimos trabalhar em separado, geralmente criamos uma branch para desenvolver uma funcionalidade e ao mesmo tempo não alterar o código principal.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5924" y="1489689"/>
            <a:ext cx="4778085" cy="1350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23" descr="Uma imagem contendo 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6960" y="219993"/>
            <a:ext cx="3729138" cy="5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3"/>
          <p:cNvSpPr/>
          <p:nvPr/>
        </p:nvSpPr>
        <p:spPr>
          <a:xfrm>
            <a:off x="0" y="1006679"/>
            <a:ext cx="117446" cy="5851321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O que é uma branch?</a:t>
            </a:r>
            <a:endParaRPr/>
          </a:p>
        </p:txBody>
      </p:sp>
      <p:sp>
        <p:nvSpPr>
          <p:cNvPr id="273" name="Google Shape;273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highlight>
                <a:srgbClr val="C0C0C0"/>
              </a:highlight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highlight>
                <a:srgbClr val="C0C0C0"/>
              </a:highlight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highlight>
                <a:srgbClr val="C0C0C0"/>
              </a:highlight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74" name="Google Shape;274;p23"/>
          <p:cNvSpPr txBox="1"/>
          <p:nvPr/>
        </p:nvSpPr>
        <p:spPr>
          <a:xfrm>
            <a:off x="839931" y="1567297"/>
            <a:ext cx="10581409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uma prática muito utilizada entre os desenvolvedores - principalmente para ter ambientes de desenvolvimento, homologação, testes separados - e não colocar o código novo direto em produção, evitando que códigos não revisados sejam incrementados ao código principal.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trabalhar com as branches?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Quando criamos um repositório, por padrão, ele possui uma única branch, que é a branch principal, geralmente tem o nome main.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4" descr="Uma imagem contendo 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6960" y="219993"/>
            <a:ext cx="3729138" cy="5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4"/>
          <p:cNvSpPr/>
          <p:nvPr/>
        </p:nvSpPr>
        <p:spPr>
          <a:xfrm>
            <a:off x="0" y="1006679"/>
            <a:ext cx="117446" cy="5851321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Trabalhando com branches</a:t>
            </a:r>
            <a:endParaRPr b="1"/>
          </a:p>
        </p:txBody>
      </p:sp>
      <p:sp>
        <p:nvSpPr>
          <p:cNvPr id="282" name="Google Shape;282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Para criar uma nova branch: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highlight>
                  <a:srgbClr val="C0C0C0"/>
                </a:highlight>
              </a:rPr>
              <a:t>git branch &lt;</a:t>
            </a:r>
            <a:r>
              <a:rPr lang="en-US">
                <a:highlight>
                  <a:srgbClr val="FFFF00"/>
                </a:highlight>
              </a:rPr>
              <a:t>nome da nova branch</a:t>
            </a:r>
            <a:r>
              <a:rPr lang="en-US">
                <a:highlight>
                  <a:srgbClr val="C0C0C0"/>
                </a:highlight>
              </a:rPr>
              <a:t>&gt;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highlight>
                <a:srgbClr val="C0C0C0"/>
              </a:highlight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Exemplo: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highlight>
                  <a:srgbClr val="C0C0C0"/>
                </a:highlight>
              </a:rPr>
              <a:t>git branch </a:t>
            </a:r>
            <a:r>
              <a:rPr lang="en-US">
                <a:highlight>
                  <a:srgbClr val="FFFF00"/>
                </a:highlight>
              </a:rPr>
              <a:t>develop</a:t>
            </a:r>
            <a:endParaRPr>
              <a:highlight>
                <a:srgbClr val="FFFF00"/>
              </a:highlight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Listar as branches existentes, a branch que estiver marcada é a branch atual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highlight>
                  <a:srgbClr val="C0C0C0"/>
                </a:highlight>
              </a:rPr>
              <a:t>git branch -a</a:t>
            </a:r>
            <a:endParaRPr>
              <a:highlight>
                <a:srgbClr val="C0C0C0"/>
              </a:highlight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highlight>
                <a:srgbClr val="C0C0C0"/>
              </a:highlight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highlight>
                <a:srgbClr val="C0C0C0"/>
              </a:highlight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25" descr="Uma imagem contendo 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6960" y="219993"/>
            <a:ext cx="3729138" cy="5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5"/>
          <p:cNvSpPr/>
          <p:nvPr/>
        </p:nvSpPr>
        <p:spPr>
          <a:xfrm>
            <a:off x="0" y="1006679"/>
            <a:ext cx="117446" cy="5851321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Trabalhando com branches</a:t>
            </a:r>
            <a:endParaRPr b="1"/>
          </a:p>
        </p:txBody>
      </p:sp>
      <p:sp>
        <p:nvSpPr>
          <p:cNvPr id="290" name="Google Shape;290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Para mudar de branch: 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highlight>
                  <a:srgbClr val="C0C0C0"/>
                </a:highlight>
              </a:rPr>
              <a:t>git checkout &lt;</a:t>
            </a:r>
            <a:r>
              <a:rPr lang="en-US">
                <a:highlight>
                  <a:srgbClr val="FFFF00"/>
                </a:highlight>
              </a:rPr>
              <a:t>nome da branch de destino</a:t>
            </a:r>
            <a:r>
              <a:rPr lang="en-US">
                <a:highlight>
                  <a:srgbClr val="C0C0C0"/>
                </a:highlight>
              </a:rPr>
              <a:t>&gt;</a:t>
            </a:r>
            <a:r>
              <a:rPr lang="en-US"/>
              <a:t> 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Exemplo: 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highlight>
                  <a:srgbClr val="C0C0C0"/>
                </a:highlight>
              </a:rPr>
              <a:t>git checkout </a:t>
            </a:r>
            <a:r>
              <a:rPr lang="en-US">
                <a:highlight>
                  <a:srgbClr val="FFFF00"/>
                </a:highlight>
              </a:rPr>
              <a:t>develop</a:t>
            </a:r>
            <a:endParaRPr>
              <a:highlight>
                <a:srgbClr val="FFFF00"/>
              </a:highlight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highlight>
                <a:srgbClr val="C0C0C0"/>
              </a:highlight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highlight>
                <a:srgbClr val="C0C0C0"/>
              </a:highlight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highlight>
                <a:srgbClr val="C0C0C0"/>
              </a:highlight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91" name="Google Shape;291;p25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39742" y="5055859"/>
            <a:ext cx="5583378" cy="1439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26" descr="Uma imagem contendo 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6960" y="219993"/>
            <a:ext cx="3729138" cy="5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6"/>
          <p:cNvSpPr/>
          <p:nvPr/>
        </p:nvSpPr>
        <p:spPr>
          <a:xfrm>
            <a:off x="0" y="1006679"/>
            <a:ext cx="117446" cy="5851321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Trabalhando com branches</a:t>
            </a:r>
            <a:endParaRPr b="1"/>
          </a:p>
        </p:txBody>
      </p:sp>
      <p:sp>
        <p:nvSpPr>
          <p:cNvPr id="299" name="Google Shape;299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Quando queremos juntar o conteúdo das branches, temos que fazer o merge.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Por exemplo, depois de uma revisão e sabendo que o código está correto podemos levar o código da branch de desenvolvimento (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develop</a:t>
            </a:r>
            <a:r>
              <a:rPr lang="en-US"/>
              <a:t>), para a branch principal (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/>
              <a:t>):</a:t>
            </a:r>
            <a:br>
              <a:rPr lang="en-US"/>
            </a:b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highlight>
                <a:srgbClr val="C0C0C0"/>
              </a:highlight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highlight>
                <a:srgbClr val="C0C0C0"/>
              </a:highlight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highlight>
                <a:srgbClr val="C0C0C0"/>
              </a:highlight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00" name="Google Shape;300;p26" descr="Logotipo, Ícone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2332" y="5030218"/>
            <a:ext cx="2743200" cy="1144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7" descr="Uma imagem contendo 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6960" y="219993"/>
            <a:ext cx="3729138" cy="5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7"/>
          <p:cNvSpPr/>
          <p:nvPr/>
        </p:nvSpPr>
        <p:spPr>
          <a:xfrm>
            <a:off x="0" y="1006679"/>
            <a:ext cx="117446" cy="5851321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Para juntar os códigos das branches</a:t>
            </a:r>
            <a:endParaRPr/>
          </a:p>
        </p:txBody>
      </p:sp>
      <p:sp>
        <p:nvSpPr>
          <p:cNvPr id="308" name="Google Shape;308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Supondo que estamos na branch "pagina-login", e queremos adicionar o código dessa branch na branch "develop"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Precisamos mudar para a branch onde ficarão as alterações (Nesse caso "develop"):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highlight>
                  <a:srgbClr val="C0C0C0"/>
                </a:highlight>
              </a:rPr>
              <a:t>git checkout develop</a:t>
            </a:r>
            <a:endParaRPr>
              <a:highlight>
                <a:srgbClr val="C0C0C0"/>
              </a:highlight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Agora trazemos os commits da branch "pagina-login" para a branch atual (develop):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highlight>
                  <a:srgbClr val="C0C0C0"/>
                </a:highlight>
              </a:rPr>
              <a:t>git merge &lt;branch de onde queremos trazer o código&gt;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Nesse caso: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highlight>
                  <a:srgbClr val="C0C0C0"/>
                </a:highlight>
              </a:rPr>
              <a:t>git merge pagina-login</a:t>
            </a:r>
            <a:endParaRPr>
              <a:highlight>
                <a:srgbClr val="C0C0C0"/>
              </a:highlight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highlight>
                <a:srgbClr val="C0C0C0"/>
              </a:highlight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highlight>
                <a:srgbClr val="C0C0C0"/>
              </a:highlight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highlight>
                <a:srgbClr val="C0C0C0"/>
              </a:highlight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28" descr="Uma imagem contendo 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6960" y="219993"/>
            <a:ext cx="3729138" cy="5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8"/>
          <p:cNvSpPr/>
          <p:nvPr/>
        </p:nvSpPr>
        <p:spPr>
          <a:xfrm>
            <a:off x="0" y="1006679"/>
            <a:ext cx="117446" cy="5851321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Para juntar os códigos das branches</a:t>
            </a:r>
            <a:endParaRPr/>
          </a:p>
        </p:txBody>
      </p:sp>
      <p:sp>
        <p:nvSpPr>
          <p:cNvPr id="316" name="Google Shape;316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Supondo que estamos na branch "pagina-login", e queremos adicionar o código dessa branch na branch "develop"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Precisamos mudar para a branch onde ficarão as alterações (Nesse caso "develop"):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highlight>
                  <a:srgbClr val="C0C0C0"/>
                </a:highlight>
              </a:rPr>
              <a:t>git checkout develop</a:t>
            </a:r>
            <a:endParaRPr>
              <a:highlight>
                <a:srgbClr val="C0C0C0"/>
              </a:highlight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Agora trazemos os commits da branch "pagina-login" para a branch atual (develop):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highlight>
                  <a:srgbClr val="C0C0C0"/>
                </a:highlight>
              </a:rPr>
              <a:t>git merge &lt;branch de onde queremos trazer o código&gt;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Nesse caso: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highlight>
                  <a:srgbClr val="C0C0C0"/>
                </a:highlight>
              </a:rPr>
              <a:t>git merge pagina-login</a:t>
            </a:r>
            <a:endParaRPr>
              <a:highlight>
                <a:srgbClr val="C0C0C0"/>
              </a:highlight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highlight>
                <a:srgbClr val="C0C0C0"/>
              </a:highlight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highlight>
                <a:srgbClr val="C0C0C0"/>
              </a:highlight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highlight>
                <a:srgbClr val="C0C0C0"/>
              </a:highlight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9" descr="Uma imagem contendo 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6960" y="219993"/>
            <a:ext cx="3729138" cy="5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9"/>
          <p:cNvSpPr/>
          <p:nvPr/>
        </p:nvSpPr>
        <p:spPr>
          <a:xfrm>
            <a:off x="0" y="1006679"/>
            <a:ext cx="117446" cy="5851321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b="1"/>
          </a:p>
        </p:txBody>
      </p:sp>
      <p:sp>
        <p:nvSpPr>
          <p:cNvPr id="324" name="Google Shape;324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highlight>
                <a:srgbClr val="C0C0C0"/>
              </a:highlight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highlight>
                <a:srgbClr val="C0C0C0"/>
              </a:highlight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highlight>
                <a:srgbClr val="C0C0C0"/>
              </a:highlight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25" name="Google Shape;325;p29" descr="Logotipo, nome da empresa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24696" y="2546051"/>
            <a:ext cx="4942608" cy="2779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30" descr="Uma imagem contendo 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6960" y="219993"/>
            <a:ext cx="3729138" cy="5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0"/>
          <p:cNvSpPr/>
          <p:nvPr/>
        </p:nvSpPr>
        <p:spPr>
          <a:xfrm>
            <a:off x="0" y="1006679"/>
            <a:ext cx="117446" cy="5851321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Git Hub</a:t>
            </a:r>
            <a:endParaRPr b="1"/>
          </a:p>
        </p:txBody>
      </p:sp>
      <p:sp>
        <p:nvSpPr>
          <p:cNvPr id="333" name="Google Shape;333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GitHub é uma plataforma onde é possível realizar a hospedagem de repositórios com códigos e arquivos versioanando os mesmos através do Git. 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highlight>
                <a:srgbClr val="C0C0C0"/>
              </a:highlight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highlight>
                <a:srgbClr val="C0C0C0"/>
              </a:highlight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highlight>
                <a:srgbClr val="C0C0C0"/>
              </a:highlight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34" name="Google Shape;334;p30" descr="Logotipo, Ícone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2537" y="3243164"/>
            <a:ext cx="4215245" cy="2311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4" descr="Uma imagem contendo 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6960" y="219993"/>
            <a:ext cx="3729138" cy="5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4"/>
          <p:cNvSpPr/>
          <p:nvPr/>
        </p:nvSpPr>
        <p:spPr>
          <a:xfrm>
            <a:off x="0" y="1006679"/>
            <a:ext cx="117446" cy="5851321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4"/>
          <p:cNvSpPr txBox="1"/>
          <p:nvPr/>
        </p:nvSpPr>
        <p:spPr>
          <a:xfrm>
            <a:off x="2925880" y="2967335"/>
            <a:ext cx="656019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4" descr="Logotipo, Ícone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5195" y="2458468"/>
            <a:ext cx="4786745" cy="2001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31" descr="Uma imagem contendo 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6960" y="219993"/>
            <a:ext cx="3729138" cy="5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1"/>
          <p:cNvSpPr/>
          <p:nvPr/>
        </p:nvSpPr>
        <p:spPr>
          <a:xfrm>
            <a:off x="0" y="1006679"/>
            <a:ext cx="117446" cy="5851321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Git Hub</a:t>
            </a:r>
            <a:endParaRPr b="1"/>
          </a:p>
        </p:txBody>
      </p:sp>
      <p:sp>
        <p:nvSpPr>
          <p:cNvPr id="342" name="Google Shape;342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Criem uma conta: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 u="sng">
                <a:solidFill>
                  <a:schemeClr val="hlink"/>
                </a:solidFill>
                <a:hlinkClick r:id="rId4"/>
              </a:rPr>
              <a:t>GitHub</a:t>
            </a:r>
            <a:endParaRPr sz="400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highlight>
                <a:srgbClr val="C0C0C0"/>
              </a:highlight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highlight>
                <a:srgbClr val="C0C0C0"/>
              </a:highlight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highlight>
                <a:srgbClr val="C0C0C0"/>
              </a:highlight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43" name="Google Shape;343;p31" descr="Logotipo, Ícone&#10;&#10;Descrição gerada automa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2537" y="3243164"/>
            <a:ext cx="4215245" cy="2311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5" descr="Uma imagem contendo 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6960" y="219993"/>
            <a:ext cx="3729138" cy="5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/>
          <p:nvPr/>
        </p:nvSpPr>
        <p:spPr>
          <a:xfrm>
            <a:off x="0" y="1006679"/>
            <a:ext cx="117446" cy="5851321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O Git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/>
            </a:br>
            <a:r>
              <a:rPr lang="en-US"/>
              <a:t>É um projeto de código aberto maduro e com manutenção ativa desenvolvido em 2005 por Linus Torvalds, o famoso criador do kernel do sistema operacional Linux. Um número impressionante de projetos de software depende do Git para controle de versão, incluindo projetos comerciais e de código-fonte aberto. Os desenvolvedores que trabalharam com o Git estão bem representados no pool de talentos de desenvolvimento de software disponíveis e funcionam bem em uma ampla variedade de sistemas operacionais e IDEs.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18" name="Google Shape;118;p5" descr="Logotipo, Ícone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61763" y="5298648"/>
            <a:ext cx="2093769" cy="875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6" descr="Uma imagem contendo 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6960" y="219993"/>
            <a:ext cx="3729138" cy="5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6"/>
          <p:cNvSpPr/>
          <p:nvPr/>
        </p:nvSpPr>
        <p:spPr>
          <a:xfrm>
            <a:off x="0" y="1006679"/>
            <a:ext cx="117446" cy="5851321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Definição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Trata-se de um sistema de controle de versões usado principalmente no desenvolvimento de software, mas pode ser usado para registrar o histórico de edições de qualquer tipo de arquivo local.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27" name="Google Shape;127;p6" descr="Logotipo, Ícone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6468" y="5030218"/>
            <a:ext cx="2743200" cy="1144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7" descr="Uma imagem contendo 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6960" y="219993"/>
            <a:ext cx="3729138" cy="5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7"/>
          <p:cNvSpPr/>
          <p:nvPr/>
        </p:nvSpPr>
        <p:spPr>
          <a:xfrm>
            <a:off x="0" y="1006679"/>
            <a:ext cx="117446" cy="5851321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Exemplo de uso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Digamos que uma desenvolvedora, Alice, faça alterações no código fonte, adicionando um recurso para a próxima versão, 2.0, e faça o commit dessas alterações com mensagens descritivas.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Ela então trabalha em um segundo recurso e faz o commit dessas alterações também. Como esperado, eles são armazenados como peças de trabalho separadas no histórico de versões.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8" descr="Uma imagem contendo 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6960" y="219993"/>
            <a:ext cx="3729138" cy="5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8"/>
          <p:cNvSpPr/>
          <p:nvPr/>
        </p:nvSpPr>
        <p:spPr>
          <a:xfrm>
            <a:off x="0" y="1006679"/>
            <a:ext cx="117446" cy="5851321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Exemplo de uso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Alice então muda para a branch da versão 1.3 do mesmo software para corrigir um erro que afeta apenas a versão mais antiga.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O objetivo disso é permitir que a equipe de Alice lance uma versão de correção de bug, a versão 1.3.1, antes que a versão 2.0 esteja pronta. 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Alice pode retornar a branch 2.0 para continuar trabalhando nos novos recursos da versão 2.0.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9" descr="Uma imagem contendo 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6960" y="219993"/>
            <a:ext cx="3729138" cy="5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9"/>
          <p:cNvSpPr/>
          <p:nvPr/>
        </p:nvSpPr>
        <p:spPr>
          <a:xfrm>
            <a:off x="0" y="1006679"/>
            <a:ext cx="117446" cy="5851321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Instalar o Git no Windows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Instalador do Git para Windows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Baixe o instalador mais recente do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Git for Windows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Quando você tiver iniciado o instalador com sucesso, vai ver a tela do assistente de configuração do Git. Siga os avisos Next e Finish para concluir a instalação. As opções padrão são bastante sensíveis para a maioria dos usuários.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52" name="Google Shape;152;p9" descr="Logotipo, Ícone&#10;&#10;Descrição gerada automa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12332" y="5030218"/>
            <a:ext cx="2743200" cy="1144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0" descr="Uma imagem contendo 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6960" y="219993"/>
            <a:ext cx="3729138" cy="5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0"/>
          <p:cNvSpPr/>
          <p:nvPr/>
        </p:nvSpPr>
        <p:spPr>
          <a:xfrm>
            <a:off x="0" y="1006679"/>
            <a:ext cx="117446" cy="5851321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Instalar o Git no Windows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Abra um prompt de comando (ou Git Bash se durante a instalação você optou por não usar o Git do Prompt de Comando do Windows). 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Execute os comandos a seguir para configurar o nome do usuário e e-mail do Git, substituindo o campo SEU NOME pelo seu próprio.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Essas informações vão ser associadas a quaisquer commits que você criar: 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$ git config --global user.name "SEU NOME" $ git config --global user.email "exemplo@sp.senai.br"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30</Slides>
  <Notes>30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Tema do Office</vt:lpstr>
      <vt:lpstr>Apresentação do PowerPoint</vt:lpstr>
      <vt:lpstr>Controle de versão </vt:lpstr>
      <vt:lpstr>Apresentação do PowerPoint</vt:lpstr>
      <vt:lpstr>O Git </vt:lpstr>
      <vt:lpstr>Definição </vt:lpstr>
      <vt:lpstr>Exemplo de uso</vt:lpstr>
      <vt:lpstr>Exemplo de uso</vt:lpstr>
      <vt:lpstr>Instalar o Git no Windows</vt:lpstr>
      <vt:lpstr>Instalar o Git no Windows</vt:lpstr>
      <vt:lpstr>Instalar o Git no Windows</vt:lpstr>
      <vt:lpstr>Principais comandos:</vt:lpstr>
      <vt:lpstr>Iniciando um projeto no Git</vt:lpstr>
      <vt:lpstr>Principais comandos:</vt:lpstr>
      <vt:lpstr>Principais comandos:</vt:lpstr>
      <vt:lpstr>Principais comandos:</vt:lpstr>
      <vt:lpstr>Subindo o repositório local  para o Github</vt:lpstr>
      <vt:lpstr>Subindo o repositório local  para o Github</vt:lpstr>
      <vt:lpstr>Trazendo (clonando) um repositório  da nuvem</vt:lpstr>
      <vt:lpstr>Sincronizando um repositório  local com o da nuvem</vt:lpstr>
      <vt:lpstr>O que é uma branch?</vt:lpstr>
      <vt:lpstr>O que é uma branch?</vt:lpstr>
      <vt:lpstr>O que é uma branch?</vt:lpstr>
      <vt:lpstr>Trabalhando com branches</vt:lpstr>
      <vt:lpstr>Trabalhando com branches</vt:lpstr>
      <vt:lpstr>Trabalhando com branches</vt:lpstr>
      <vt:lpstr>Para juntar os códigos das branches</vt:lpstr>
      <vt:lpstr>Para juntar os códigos das branches</vt:lpstr>
      <vt:lpstr>Apresentação do PowerPoint</vt:lpstr>
      <vt:lpstr>Git Hub</vt:lpstr>
      <vt:lpstr>Git 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Osvali Silvestre Junior</dc:creator>
  <cp:revision>2</cp:revision>
  <dcterms:created xsi:type="dcterms:W3CDTF">2020-09-25T11:54:08Z</dcterms:created>
  <dcterms:modified xsi:type="dcterms:W3CDTF">2024-02-26T13:06:38Z</dcterms:modified>
</cp:coreProperties>
</file>