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4"/>
  </p:sldMasterIdLst>
  <p:notesMasterIdLst>
    <p:notesMasterId r:id="rId29"/>
  </p:notesMasterIdLst>
  <p:sldIdLst>
    <p:sldId id="278" r:id="rId5"/>
    <p:sldId id="397" r:id="rId6"/>
    <p:sldId id="406" r:id="rId7"/>
    <p:sldId id="407" r:id="rId8"/>
    <p:sldId id="408" r:id="rId9"/>
    <p:sldId id="405" r:id="rId10"/>
    <p:sldId id="403" r:id="rId11"/>
    <p:sldId id="404" r:id="rId12"/>
    <p:sldId id="409" r:id="rId13"/>
    <p:sldId id="418" r:id="rId14"/>
    <p:sldId id="419" r:id="rId15"/>
    <p:sldId id="410" r:id="rId16"/>
    <p:sldId id="411" r:id="rId17"/>
    <p:sldId id="412" r:id="rId18"/>
    <p:sldId id="413" r:id="rId19"/>
    <p:sldId id="414" r:id="rId20"/>
    <p:sldId id="415" r:id="rId21"/>
    <p:sldId id="416" r:id="rId22"/>
    <p:sldId id="417" r:id="rId23"/>
    <p:sldId id="420" r:id="rId24"/>
    <p:sldId id="423" r:id="rId25"/>
    <p:sldId id="421" r:id="rId26"/>
    <p:sldId id="422" r:id="rId27"/>
    <p:sldId id="277" r:id="rId28"/>
  </p:sldIdLst>
  <p:sldSz cx="20104100" cy="11309350"/>
  <p:notesSz cx="20104100" cy="11309350"/>
  <p:embeddedFontLs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Montserrat ExtraBold" panose="00000900000000000000" pitchFamily="2" charset="0"/>
      <p:bold r:id="rId34"/>
      <p:boldItalic r:id="rId35"/>
    </p:embeddedFont>
    <p:embeddedFont>
      <p:font typeface="Montserrat Light" panose="00000400000000000000" pitchFamily="2" charset="0"/>
      <p:regular r:id="rId36"/>
      <p:italic r:id="rId3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272C"/>
    <a:srgbClr val="D4D4D4"/>
    <a:srgbClr val="F5F5F5"/>
    <a:srgbClr val="010301"/>
    <a:srgbClr val="FFFFFF"/>
    <a:srgbClr val="85B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EE51ED-8E65-E53D-4F99-4B94064124D1}" v="176" dt="2024-01-31T10:41:20.785"/>
    <p1510:client id="{D2A1826B-D07D-1D68-A30D-6834EAF98D7E}" v="3" dt="2024-01-31T12:22:22.4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902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ller da Silva Ferreira" userId="S::euller.silva@sp.senai.br::5ac9aa59-ac11-472f-8ffc-f101482c4c73" providerId="AD" clId="Web-{E932E121-2AC5-4CA6-8B84-A46EF940554A}"/>
    <pc:docChg chg="modSld">
      <pc:chgData name="Euller da Silva Ferreira" userId="S::euller.silva@sp.senai.br::5ac9aa59-ac11-472f-8ffc-f101482c4c73" providerId="AD" clId="Web-{E932E121-2AC5-4CA6-8B84-A46EF940554A}" dt="2023-08-18T11:07:07.410" v="95" actId="1076"/>
      <pc:docMkLst>
        <pc:docMk/>
      </pc:docMkLst>
      <pc:sldChg chg="addSp modSp">
        <pc:chgData name="Euller da Silva Ferreira" userId="S::euller.silva@sp.senai.br::5ac9aa59-ac11-472f-8ffc-f101482c4c73" providerId="AD" clId="Web-{E932E121-2AC5-4CA6-8B84-A46EF940554A}" dt="2023-08-18T11:07:07.410" v="95" actId="1076"/>
        <pc:sldMkLst>
          <pc:docMk/>
          <pc:sldMk cId="834171939" sldId="396"/>
        </pc:sldMkLst>
        <pc:spChg chg="mod">
          <ac:chgData name="Euller da Silva Ferreira" userId="S::euller.silva@sp.senai.br::5ac9aa59-ac11-472f-8ffc-f101482c4c73" providerId="AD" clId="Web-{E932E121-2AC5-4CA6-8B84-A46EF940554A}" dt="2023-08-18T11:05:35.782" v="83" actId="20577"/>
          <ac:spMkLst>
            <pc:docMk/>
            <pc:sldMk cId="834171939" sldId="396"/>
            <ac:spMk id="9" creationId="{79C189AF-9F62-B8FB-EA81-054D472F0329}"/>
          </ac:spMkLst>
        </pc:spChg>
        <pc:picChg chg="add mod">
          <ac:chgData name="Euller da Silva Ferreira" userId="S::euller.silva@sp.senai.br::5ac9aa59-ac11-472f-8ffc-f101482c4c73" providerId="AD" clId="Web-{E932E121-2AC5-4CA6-8B84-A46EF940554A}" dt="2023-08-18T11:06:50.784" v="93" actId="1076"/>
          <ac:picMkLst>
            <pc:docMk/>
            <pc:sldMk cId="834171939" sldId="396"/>
            <ac:picMk id="7" creationId="{10AC3DBE-E346-8469-5B39-39467D4992B8}"/>
          </ac:picMkLst>
        </pc:picChg>
        <pc:picChg chg="add mod">
          <ac:chgData name="Euller da Silva Ferreira" userId="S::euller.silva@sp.senai.br::5ac9aa59-ac11-472f-8ffc-f101482c4c73" providerId="AD" clId="Web-{E932E121-2AC5-4CA6-8B84-A46EF940554A}" dt="2023-08-18T11:06:47.644" v="92" actId="1076"/>
          <ac:picMkLst>
            <pc:docMk/>
            <pc:sldMk cId="834171939" sldId="396"/>
            <ac:picMk id="10" creationId="{A9EDC920-C0A2-88ED-F465-B7CD8061D348}"/>
          </ac:picMkLst>
        </pc:picChg>
        <pc:picChg chg="mod">
          <ac:chgData name="Euller da Silva Ferreira" userId="S::euller.silva@sp.senai.br::5ac9aa59-ac11-472f-8ffc-f101482c4c73" providerId="AD" clId="Web-{E932E121-2AC5-4CA6-8B84-A46EF940554A}" dt="2023-08-18T11:07:07.410" v="95" actId="1076"/>
          <ac:picMkLst>
            <pc:docMk/>
            <pc:sldMk cId="834171939" sldId="396"/>
            <ac:picMk id="2050" creationId="{E460C2F8-E3CB-4648-875D-36D31E2B9FBF}"/>
          </ac:picMkLst>
        </pc:picChg>
        <pc:picChg chg="mod">
          <ac:chgData name="Euller da Silva Ferreira" userId="S::euller.silva@sp.senai.br::5ac9aa59-ac11-472f-8ffc-f101482c4c73" providerId="AD" clId="Web-{E932E121-2AC5-4CA6-8B84-A46EF940554A}" dt="2023-08-18T11:07:00.113" v="94" actId="1076"/>
          <ac:picMkLst>
            <pc:docMk/>
            <pc:sldMk cId="834171939" sldId="396"/>
            <ac:picMk id="2052" creationId="{4459A493-EB25-49EF-94DD-08CF2B99E736}"/>
          </ac:picMkLst>
        </pc:picChg>
      </pc:sldChg>
      <pc:sldChg chg="modSp">
        <pc:chgData name="Euller da Silva Ferreira" userId="S::euller.silva@sp.senai.br::5ac9aa59-ac11-472f-8ffc-f101482c4c73" providerId="AD" clId="Web-{E932E121-2AC5-4CA6-8B84-A46EF940554A}" dt="2023-08-18T10:56:27.202" v="1" actId="20577"/>
        <pc:sldMkLst>
          <pc:docMk/>
          <pc:sldMk cId="2855008898" sldId="397"/>
        </pc:sldMkLst>
        <pc:spChg chg="mod">
          <ac:chgData name="Euller da Silva Ferreira" userId="S::euller.silva@sp.senai.br::5ac9aa59-ac11-472f-8ffc-f101482c4c73" providerId="AD" clId="Web-{E932E121-2AC5-4CA6-8B84-A46EF940554A}" dt="2023-08-18T10:56:27.202" v="1" actId="20577"/>
          <ac:spMkLst>
            <pc:docMk/>
            <pc:sldMk cId="2855008898" sldId="397"/>
            <ac:spMk id="9" creationId="{79C189AF-9F62-B8FB-EA81-054D472F0329}"/>
          </ac:spMkLst>
        </pc:spChg>
      </pc:sldChg>
      <pc:sldChg chg="modSp">
        <pc:chgData name="Euller da Silva Ferreira" userId="S::euller.silva@sp.senai.br::5ac9aa59-ac11-472f-8ffc-f101482c4c73" providerId="AD" clId="Web-{E932E121-2AC5-4CA6-8B84-A46EF940554A}" dt="2023-08-18T11:03:39.560" v="44" actId="20577"/>
        <pc:sldMkLst>
          <pc:docMk/>
          <pc:sldMk cId="3373270858" sldId="398"/>
        </pc:sldMkLst>
        <pc:spChg chg="mod">
          <ac:chgData name="Euller da Silva Ferreira" userId="S::euller.silva@sp.senai.br::5ac9aa59-ac11-472f-8ffc-f101482c4c73" providerId="AD" clId="Web-{E932E121-2AC5-4CA6-8B84-A46EF940554A}" dt="2023-08-18T11:03:39.560" v="44" actId="20577"/>
          <ac:spMkLst>
            <pc:docMk/>
            <pc:sldMk cId="3373270858" sldId="398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3F7C5F9E-2F4B-464A-B3DC-2D4EBCEF6EF0}"/>
    <pc:docChg chg="addSld modSld">
      <pc:chgData name="Euller da Silva Ferreira" userId="S::euller.silva@sp.senai.br::5ac9aa59-ac11-472f-8ffc-f101482c4c73" providerId="AD" clId="Web-{3F7C5F9E-2F4B-464A-B3DC-2D4EBCEF6EF0}" dt="2023-08-18T12:24:34.754" v="35" actId="20577"/>
      <pc:docMkLst>
        <pc:docMk/>
      </pc:docMkLst>
      <pc:sldChg chg="modSp add replId">
        <pc:chgData name="Euller da Silva Ferreira" userId="S::euller.silva@sp.senai.br::5ac9aa59-ac11-472f-8ffc-f101482c4c73" providerId="AD" clId="Web-{3F7C5F9E-2F4B-464A-B3DC-2D4EBCEF6EF0}" dt="2023-08-18T12:24:34.754" v="35" actId="20577"/>
        <pc:sldMkLst>
          <pc:docMk/>
          <pc:sldMk cId="2637303040" sldId="399"/>
        </pc:sldMkLst>
        <pc:spChg chg="mod">
          <ac:chgData name="Euller da Silva Ferreira" userId="S::euller.silva@sp.senai.br::5ac9aa59-ac11-472f-8ffc-f101482c4c73" providerId="AD" clId="Web-{3F7C5F9E-2F4B-464A-B3DC-2D4EBCEF6EF0}" dt="2023-08-18T12:21:48.062" v="4" actId="20577"/>
          <ac:spMkLst>
            <pc:docMk/>
            <pc:sldMk cId="2637303040" sldId="399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F7C5F9E-2F4B-464A-B3DC-2D4EBCEF6EF0}" dt="2023-08-18T12:24:34.754" v="35" actId="20577"/>
          <ac:spMkLst>
            <pc:docMk/>
            <pc:sldMk cId="2637303040" sldId="399"/>
            <ac:spMk id="9" creationId="{79C189AF-9F62-B8FB-EA81-054D472F0329}"/>
          </ac:spMkLst>
        </pc:spChg>
      </pc:sldChg>
      <pc:sldChg chg="add replId">
        <pc:chgData name="Euller da Silva Ferreira" userId="S::euller.silva@sp.senai.br::5ac9aa59-ac11-472f-8ffc-f101482c4c73" providerId="AD" clId="Web-{3F7C5F9E-2F4B-464A-B3DC-2D4EBCEF6EF0}" dt="2023-08-18T12:24:28.863" v="33"/>
        <pc:sldMkLst>
          <pc:docMk/>
          <pc:sldMk cId="1819796856" sldId="400"/>
        </pc:sldMkLst>
      </pc:sldChg>
    </pc:docChg>
  </pc:docChgLst>
  <pc:docChgLst>
    <pc:chgData name="Euller da Silva Ferreira" userId="S::euller.silva@sp.senai.br::5ac9aa59-ac11-472f-8ffc-f101482c4c73" providerId="AD" clId="Web-{D2A1826B-D07D-1D68-A30D-6834EAF98D7E}"/>
    <pc:docChg chg="modSld">
      <pc:chgData name="Euller da Silva Ferreira" userId="S::euller.silva@sp.senai.br::5ac9aa59-ac11-472f-8ffc-f101482c4c73" providerId="AD" clId="Web-{D2A1826B-D07D-1D68-A30D-6834EAF98D7E}" dt="2024-01-31T12:22:18.679" v="1" actId="20577"/>
      <pc:docMkLst>
        <pc:docMk/>
      </pc:docMkLst>
      <pc:sldChg chg="modSp">
        <pc:chgData name="Euller da Silva Ferreira" userId="S::euller.silva@sp.senai.br::5ac9aa59-ac11-472f-8ffc-f101482c4c73" providerId="AD" clId="Web-{D2A1826B-D07D-1D68-A30D-6834EAF98D7E}" dt="2024-01-31T12:22:18.679" v="1" actId="20577"/>
        <pc:sldMkLst>
          <pc:docMk/>
          <pc:sldMk cId="3272307088" sldId="422"/>
        </pc:sldMkLst>
        <pc:spChg chg="mod">
          <ac:chgData name="Euller da Silva Ferreira" userId="S::euller.silva@sp.senai.br::5ac9aa59-ac11-472f-8ffc-f101482c4c73" providerId="AD" clId="Web-{D2A1826B-D07D-1D68-A30D-6834EAF98D7E}" dt="2024-01-31T12:22:18.679" v="1" actId="20577"/>
          <ac:spMkLst>
            <pc:docMk/>
            <pc:sldMk cId="3272307088" sldId="422"/>
            <ac:spMk id="9" creationId="{550E2A11-1605-C887-2C25-2C1DBB660A7D}"/>
          </ac:spMkLst>
        </pc:spChg>
      </pc:sldChg>
    </pc:docChg>
  </pc:docChgLst>
  <pc:docChgLst>
    <pc:chgData name="Euller da Silva Ferreira" userId="S::euller.silva@sp.senai.br::5ac9aa59-ac11-472f-8ffc-f101482c4c73" providerId="AD" clId="Web-{F7532DCE-F8BB-D4DC-6666-6A88CD0B9F5F}"/>
    <pc:docChg chg="addSld delSld modSld">
      <pc:chgData name="Euller da Silva Ferreira" userId="S::euller.silva@sp.senai.br::5ac9aa59-ac11-472f-8ffc-f101482c4c73" providerId="AD" clId="Web-{F7532DCE-F8BB-D4DC-6666-6A88CD0B9F5F}" dt="2023-08-18T13:54:22.566" v="201" actId="20577"/>
      <pc:docMkLst>
        <pc:docMk/>
      </pc:docMkLst>
      <pc:sldChg chg="modSp">
        <pc:chgData name="Euller da Silva Ferreira" userId="S::euller.silva@sp.senai.br::5ac9aa59-ac11-472f-8ffc-f101482c4c73" providerId="AD" clId="Web-{F7532DCE-F8BB-D4DC-6666-6A88CD0B9F5F}" dt="2023-08-18T13:54:22.566" v="201" actId="20577"/>
        <pc:sldMkLst>
          <pc:docMk/>
          <pc:sldMk cId="3373270858" sldId="398"/>
        </pc:sldMkLst>
        <pc:spChg chg="mod">
          <ac:chgData name="Euller da Silva Ferreira" userId="S::euller.silva@sp.senai.br::5ac9aa59-ac11-472f-8ffc-f101482c4c73" providerId="AD" clId="Web-{F7532DCE-F8BB-D4DC-6666-6A88CD0B9F5F}" dt="2023-08-18T13:54:22.566" v="201" actId="20577"/>
          <ac:spMkLst>
            <pc:docMk/>
            <pc:sldMk cId="3373270858" sldId="398"/>
            <ac:spMk id="9" creationId="{79C189AF-9F62-B8FB-EA81-054D472F0329}"/>
          </ac:spMkLst>
        </pc:spChg>
      </pc:sldChg>
      <pc:sldChg chg="modSp">
        <pc:chgData name="Euller da Silva Ferreira" userId="S::euller.silva@sp.senai.br::5ac9aa59-ac11-472f-8ffc-f101482c4c73" providerId="AD" clId="Web-{F7532DCE-F8BB-D4DC-6666-6A88CD0B9F5F}" dt="2023-08-18T13:54:03.721" v="197" actId="20577"/>
        <pc:sldMkLst>
          <pc:docMk/>
          <pc:sldMk cId="2637303040" sldId="399"/>
        </pc:sldMkLst>
        <pc:spChg chg="mod">
          <ac:chgData name="Euller da Silva Ferreira" userId="S::euller.silva@sp.senai.br::5ac9aa59-ac11-472f-8ffc-f101482c4c73" providerId="AD" clId="Web-{F7532DCE-F8BB-D4DC-6666-6A88CD0B9F5F}" dt="2023-08-18T13:54:03.721" v="197" actId="20577"/>
          <ac:spMkLst>
            <pc:docMk/>
            <pc:sldMk cId="2637303040" sldId="399"/>
            <ac:spMk id="9" creationId="{79C189AF-9F62-B8FB-EA81-054D472F0329}"/>
          </ac:spMkLst>
        </pc:spChg>
      </pc:sldChg>
      <pc:sldChg chg="modSp del">
        <pc:chgData name="Euller da Silva Ferreira" userId="S::euller.silva@sp.senai.br::5ac9aa59-ac11-472f-8ffc-f101482c4c73" providerId="AD" clId="Web-{F7532DCE-F8BB-D4DC-6666-6A88CD0B9F5F}" dt="2023-08-18T13:43:44.951" v="92"/>
        <pc:sldMkLst>
          <pc:docMk/>
          <pc:sldMk cId="1819796856" sldId="400"/>
        </pc:sldMkLst>
        <pc:spChg chg="mod">
          <ac:chgData name="Euller da Silva Ferreira" userId="S::euller.silva@sp.senai.br::5ac9aa59-ac11-472f-8ffc-f101482c4c73" providerId="AD" clId="Web-{F7532DCE-F8BB-D4DC-6666-6A88CD0B9F5F}" dt="2023-08-18T13:36:02.347" v="18" actId="20577"/>
          <ac:spMkLst>
            <pc:docMk/>
            <pc:sldMk cId="1819796856" sldId="400"/>
            <ac:spMk id="9" creationId="{79C189AF-9F62-B8FB-EA81-054D472F0329}"/>
          </ac:spMkLst>
        </pc:spChg>
      </pc:sldChg>
      <pc:sldChg chg="modSp add replId">
        <pc:chgData name="Euller da Silva Ferreira" userId="S::euller.silva@sp.senai.br::5ac9aa59-ac11-472f-8ffc-f101482c4c73" providerId="AD" clId="Web-{F7532DCE-F8BB-D4DC-6666-6A88CD0B9F5F}" dt="2023-08-18T13:54:10.440" v="198" actId="20577"/>
        <pc:sldMkLst>
          <pc:docMk/>
          <pc:sldMk cId="2212435534" sldId="400"/>
        </pc:sldMkLst>
        <pc:spChg chg="mod">
          <ac:chgData name="Euller da Silva Ferreira" userId="S::euller.silva@sp.senai.br::5ac9aa59-ac11-472f-8ffc-f101482c4c73" providerId="AD" clId="Web-{F7532DCE-F8BB-D4DC-6666-6A88CD0B9F5F}" dt="2023-08-18T13:54:10.440" v="198" actId="20577"/>
          <ac:spMkLst>
            <pc:docMk/>
            <pc:sldMk cId="2212435534" sldId="400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F7532DCE-F8BB-D4DC-6666-6A88CD0B9F5F}" dt="2023-08-18T13:47:11.197" v="136"/>
        <pc:sldMkLst>
          <pc:docMk/>
          <pc:sldMk cId="1000910215" sldId="401"/>
        </pc:sldMkLst>
      </pc:sldChg>
      <pc:sldChg chg="modSp add replId">
        <pc:chgData name="Euller da Silva Ferreira" userId="S::euller.silva@sp.senai.br::5ac9aa59-ac11-472f-8ffc-f101482c4c73" providerId="AD" clId="Web-{F7532DCE-F8BB-D4DC-6666-6A88CD0B9F5F}" dt="2023-08-18T13:54:16.675" v="199" actId="20577"/>
        <pc:sldMkLst>
          <pc:docMk/>
          <pc:sldMk cId="1965307786" sldId="401"/>
        </pc:sldMkLst>
        <pc:spChg chg="mod">
          <ac:chgData name="Euller da Silva Ferreira" userId="S::euller.silva@sp.senai.br::5ac9aa59-ac11-472f-8ffc-f101482c4c73" providerId="AD" clId="Web-{F7532DCE-F8BB-D4DC-6666-6A88CD0B9F5F}" dt="2023-08-18T13:51:18.696" v="193" actId="20577"/>
          <ac:spMkLst>
            <pc:docMk/>
            <pc:sldMk cId="1965307786" sldId="401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F7532DCE-F8BB-D4DC-6666-6A88CD0B9F5F}" dt="2023-08-18T13:54:16.675" v="199" actId="20577"/>
          <ac:spMkLst>
            <pc:docMk/>
            <pc:sldMk cId="1965307786" sldId="401"/>
            <ac:spMk id="9" creationId="{79C189AF-9F62-B8FB-EA81-054D472F0329}"/>
          </ac:spMkLst>
        </pc:spChg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3.654" v="91"/>
        <pc:sldMkLst>
          <pc:docMk/>
          <pc:sldMk cId="3319675183" sldId="401"/>
        </pc:sldMkLst>
        <pc:spChg chg="mod">
          <ac:chgData name="Euller da Silva Ferreira" userId="S::euller.silva@sp.senai.br::5ac9aa59-ac11-472f-8ffc-f101482c4c73" providerId="AD" clId="Web-{F7532DCE-F8BB-D4DC-6666-6A88CD0B9F5F}" dt="2023-08-18T13:36:00.878" v="17" actId="20577"/>
          <ac:spMkLst>
            <pc:docMk/>
            <pc:sldMk cId="3319675183" sldId="401"/>
            <ac:spMk id="9" creationId="{79C189AF-9F62-B8FB-EA81-054D472F0329}"/>
          </ac:spMkLst>
        </pc:spChg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3.404" v="90"/>
        <pc:sldMkLst>
          <pc:docMk/>
          <pc:sldMk cId="2569685839" sldId="402"/>
        </pc:sldMkLst>
        <pc:spChg chg="mod">
          <ac:chgData name="Euller da Silva Ferreira" userId="S::euller.silva@sp.senai.br::5ac9aa59-ac11-472f-8ffc-f101482c4c73" providerId="AD" clId="Web-{F7532DCE-F8BB-D4DC-6666-6A88CD0B9F5F}" dt="2023-08-18T13:41:55.086" v="69" actId="20577"/>
          <ac:spMkLst>
            <pc:docMk/>
            <pc:sldMk cId="2569685839" sldId="402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F7532DCE-F8BB-D4DC-6666-6A88CD0B9F5F}" dt="2023-08-18T13:40:16.627" v="36"/>
        <pc:sldMkLst>
          <pc:docMk/>
          <pc:sldMk cId="485490997" sldId="403"/>
        </pc:sldMkLst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2.498" v="89"/>
        <pc:sldMkLst>
          <pc:docMk/>
          <pc:sldMk cId="936341133" sldId="403"/>
        </pc:sldMkLst>
        <pc:spChg chg="mod">
          <ac:chgData name="Euller da Silva Ferreira" userId="S::euller.silva@sp.senai.br::5ac9aa59-ac11-472f-8ffc-f101482c4c73" providerId="AD" clId="Web-{F7532DCE-F8BB-D4DC-6666-6A88CD0B9F5F}" dt="2023-08-18T13:42:29.150" v="78" actId="20577"/>
          <ac:spMkLst>
            <pc:docMk/>
            <pc:sldMk cId="936341133" sldId="403"/>
            <ac:spMk id="9" creationId="{79C189AF-9F62-B8FB-EA81-054D472F0329}"/>
          </ac:spMkLst>
        </pc:spChg>
      </pc:sldChg>
      <pc:sldChg chg="add del replId">
        <pc:chgData name="Euller da Silva Ferreira" userId="S::euller.silva@sp.senai.br::5ac9aa59-ac11-472f-8ffc-f101482c4c73" providerId="AD" clId="Web-{F7532DCE-F8BB-D4DC-6666-6A88CD0B9F5F}" dt="2023-08-18T13:40:39.862" v="38"/>
        <pc:sldMkLst>
          <pc:docMk/>
          <pc:sldMk cId="1630267452" sldId="403"/>
        </pc:sldMkLst>
      </pc:sldChg>
      <pc:sldChg chg="modSp add del replId">
        <pc:chgData name="Euller da Silva Ferreira" userId="S::euller.silva@sp.senai.br::5ac9aa59-ac11-472f-8ffc-f101482c4c73" providerId="AD" clId="Web-{F7532DCE-F8BB-D4DC-6666-6A88CD0B9F5F}" dt="2023-08-18T13:43:40.982" v="88"/>
        <pc:sldMkLst>
          <pc:docMk/>
          <pc:sldMk cId="671685740" sldId="404"/>
        </pc:sldMkLst>
        <pc:spChg chg="mod">
          <ac:chgData name="Euller da Silva Ferreira" userId="S::euller.silva@sp.senai.br::5ac9aa59-ac11-472f-8ffc-f101482c4c73" providerId="AD" clId="Web-{F7532DCE-F8BB-D4DC-6666-6A88CD0B9F5F}" dt="2023-08-18T13:43:38.810" v="87" actId="20577"/>
          <ac:spMkLst>
            <pc:docMk/>
            <pc:sldMk cId="671685740" sldId="404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E6A6C3D6-F186-B78B-60C3-525DA374375A}"/>
    <pc:docChg chg="addSld delSld modSld sldOrd">
      <pc:chgData name="Euller da Silva Ferreira" userId="S::euller.silva@sp.senai.br::5ac9aa59-ac11-472f-8ffc-f101482c4c73" providerId="AD" clId="Web-{E6A6C3D6-F186-B78B-60C3-525DA374375A}" dt="2023-08-21T20:03:25.191" v="283" actId="20577"/>
      <pc:docMkLst>
        <pc:docMk/>
      </pc:docMkLst>
      <pc:sldChg chg="modSp">
        <pc:chgData name="Euller da Silva Ferreira" userId="S::euller.silva@sp.senai.br::5ac9aa59-ac11-472f-8ffc-f101482c4c73" providerId="AD" clId="Web-{E6A6C3D6-F186-B78B-60C3-525DA374375A}" dt="2023-08-21T19:35:11.904" v="7" actId="20577"/>
        <pc:sldMkLst>
          <pc:docMk/>
          <pc:sldMk cId="0" sldId="278"/>
        </pc:sldMkLst>
        <pc:spChg chg="mod">
          <ac:chgData name="Euller da Silva Ferreira" userId="S::euller.silva@sp.senai.br::5ac9aa59-ac11-472f-8ffc-f101482c4c73" providerId="AD" clId="Web-{E6A6C3D6-F186-B78B-60C3-525DA374375A}" dt="2023-08-21T19:35:11.904" v="7" actId="20577"/>
          <ac:spMkLst>
            <pc:docMk/>
            <pc:sldMk cId="0" sldId="278"/>
            <ac:spMk id="10" creationId="{10F61AFA-F482-4F6B-B402-68EF7F784347}"/>
          </ac:spMkLst>
        </pc:spChg>
      </pc:sldChg>
      <pc:sldChg chg="del">
        <pc:chgData name="Euller da Silva Ferreira" userId="S::euller.silva@sp.senai.br::5ac9aa59-ac11-472f-8ffc-f101482c4c73" providerId="AD" clId="Web-{E6A6C3D6-F186-B78B-60C3-525DA374375A}" dt="2023-08-21T19:39:14.972" v="68"/>
        <pc:sldMkLst>
          <pc:docMk/>
          <pc:sldMk cId="834171939" sldId="396"/>
        </pc:sldMkLst>
      </pc:sldChg>
      <pc:sldChg chg="delSp modSp">
        <pc:chgData name="Euller da Silva Ferreira" userId="S::euller.silva@sp.senai.br::5ac9aa59-ac11-472f-8ffc-f101482c4c73" providerId="AD" clId="Web-{E6A6C3D6-F186-B78B-60C3-525DA374375A}" dt="2023-08-21T19:48:14.718" v="139" actId="20577"/>
        <pc:sldMkLst>
          <pc:docMk/>
          <pc:sldMk cId="2855008898" sldId="397"/>
        </pc:sldMkLst>
        <pc:spChg chg="mod">
          <ac:chgData name="Euller da Silva Ferreira" userId="S::euller.silva@sp.senai.br::5ac9aa59-ac11-472f-8ffc-f101482c4c73" providerId="AD" clId="Web-{E6A6C3D6-F186-B78B-60C3-525DA374375A}" dt="2023-08-21T19:35:41.233" v="16" actId="20577"/>
          <ac:spMkLst>
            <pc:docMk/>
            <pc:sldMk cId="2855008898" sldId="397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48:14.718" v="139" actId="20577"/>
          <ac:spMkLst>
            <pc:docMk/>
            <pc:sldMk cId="2855008898" sldId="397"/>
            <ac:spMk id="9" creationId="{79C189AF-9F62-B8FB-EA81-054D472F0329}"/>
          </ac:spMkLst>
        </pc:spChg>
        <pc:picChg chg="del">
          <ac:chgData name="Euller da Silva Ferreira" userId="S::euller.silva@sp.senai.br::5ac9aa59-ac11-472f-8ffc-f101482c4c73" providerId="AD" clId="Web-{E6A6C3D6-F186-B78B-60C3-525DA374375A}" dt="2023-08-21T19:35:15.935" v="8"/>
          <ac:picMkLst>
            <pc:docMk/>
            <pc:sldMk cId="2855008898" sldId="397"/>
            <ac:picMk id="1028" creationId="{7F079962-481A-4F77-915E-AC7ABAF844C4}"/>
          </ac:picMkLst>
        </pc:picChg>
      </pc:sldChg>
      <pc:sldChg chg="del">
        <pc:chgData name="Euller da Silva Ferreira" userId="S::euller.silva@sp.senai.br::5ac9aa59-ac11-472f-8ffc-f101482c4c73" providerId="AD" clId="Web-{E6A6C3D6-F186-B78B-60C3-525DA374375A}" dt="2023-08-21T19:39:15.831" v="69"/>
        <pc:sldMkLst>
          <pc:docMk/>
          <pc:sldMk cId="3373270858" sldId="398"/>
        </pc:sldMkLst>
      </pc:sldChg>
      <pc:sldChg chg="del">
        <pc:chgData name="Euller da Silva Ferreira" userId="S::euller.silva@sp.senai.br::5ac9aa59-ac11-472f-8ffc-f101482c4c73" providerId="AD" clId="Web-{E6A6C3D6-F186-B78B-60C3-525DA374375A}" dt="2023-08-21T19:39:16.550" v="70"/>
        <pc:sldMkLst>
          <pc:docMk/>
          <pc:sldMk cId="2637303040" sldId="399"/>
        </pc:sldMkLst>
      </pc:sldChg>
      <pc:sldChg chg="del">
        <pc:chgData name="Euller da Silva Ferreira" userId="S::euller.silva@sp.senai.br::5ac9aa59-ac11-472f-8ffc-f101482c4c73" providerId="AD" clId="Web-{E6A6C3D6-F186-B78B-60C3-525DA374375A}" dt="2023-08-21T19:39:17.222" v="71"/>
        <pc:sldMkLst>
          <pc:docMk/>
          <pc:sldMk cId="2212435534" sldId="400"/>
        </pc:sldMkLst>
      </pc:sldChg>
      <pc:sldChg chg="addSp delSp modSp">
        <pc:chgData name="Euller da Silva Ferreira" userId="S::euller.silva@sp.senai.br::5ac9aa59-ac11-472f-8ffc-f101482c4c73" providerId="AD" clId="Web-{E6A6C3D6-F186-B78B-60C3-525DA374375A}" dt="2023-08-21T19:41:30.803" v="89" actId="1076"/>
        <pc:sldMkLst>
          <pc:docMk/>
          <pc:sldMk cId="1965307786" sldId="401"/>
        </pc:sldMkLst>
        <pc:spChg chg="del topLvl">
          <ac:chgData name="Euller da Silva Ferreira" userId="S::euller.silva@sp.senai.br::5ac9aa59-ac11-472f-8ffc-f101482c4c73" providerId="AD" clId="Web-{E6A6C3D6-F186-B78B-60C3-525DA374375A}" dt="2023-08-21T19:41:14.724" v="88"/>
          <ac:spMkLst>
            <pc:docMk/>
            <pc:sldMk cId="1965307786" sldId="401"/>
            <ac:spMk id="4" creationId="{00000000-0000-0000-0000-000000000000}"/>
          </ac:spMkLst>
        </pc:spChg>
        <pc:spChg chg="del topLvl">
          <ac:chgData name="Euller da Silva Ferreira" userId="S::euller.silva@sp.senai.br::5ac9aa59-ac11-472f-8ffc-f101482c4c73" providerId="AD" clId="Web-{E6A6C3D6-F186-B78B-60C3-525DA374375A}" dt="2023-08-21T19:41:10.412" v="87"/>
          <ac:spMkLst>
            <pc:docMk/>
            <pc:sldMk cId="1965307786" sldId="401"/>
            <ac:spMk id="5" creationId="{00000000-0000-0000-0000-000000000000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39:40.004" v="76" actId="20577"/>
          <ac:spMkLst>
            <pc:docMk/>
            <pc:sldMk cId="1965307786" sldId="401"/>
            <ac:spMk id="8" creationId="{4841167A-DEE5-BEE5-980E-20F138C311CD}"/>
          </ac:spMkLst>
        </pc:spChg>
        <pc:spChg chg="del mod">
          <ac:chgData name="Euller da Silva Ferreira" userId="S::euller.silva@sp.senai.br::5ac9aa59-ac11-472f-8ffc-f101482c4c73" providerId="AD" clId="Web-{E6A6C3D6-F186-B78B-60C3-525DA374375A}" dt="2023-08-21T19:40:24.583" v="84"/>
          <ac:spMkLst>
            <pc:docMk/>
            <pc:sldMk cId="1965307786" sldId="401"/>
            <ac:spMk id="9" creationId="{79C189AF-9F62-B8FB-EA81-054D472F0329}"/>
          </ac:spMkLst>
        </pc:spChg>
        <pc:grpChg chg="del">
          <ac:chgData name="Euller da Silva Ferreira" userId="S::euller.silva@sp.senai.br::5ac9aa59-ac11-472f-8ffc-f101482c4c73" providerId="AD" clId="Web-{E6A6C3D6-F186-B78B-60C3-525DA374375A}" dt="2023-08-21T19:41:10.412" v="87"/>
          <ac:grpSpMkLst>
            <pc:docMk/>
            <pc:sldMk cId="1965307786" sldId="401"/>
            <ac:grpSpMk id="3" creationId="{00000000-0000-0000-0000-000000000000}"/>
          </ac:grpSpMkLst>
        </pc:grpChg>
        <pc:picChg chg="add mod">
          <ac:chgData name="Euller da Silva Ferreira" userId="S::euller.silva@sp.senai.br::5ac9aa59-ac11-472f-8ffc-f101482c4c73" providerId="AD" clId="Web-{E6A6C3D6-F186-B78B-60C3-525DA374375A}" dt="2023-08-21T19:41:30.803" v="89" actId="1076"/>
          <ac:picMkLst>
            <pc:docMk/>
            <pc:sldMk cId="1965307786" sldId="401"/>
            <ac:picMk id="7" creationId="{4943BCB1-6777-2D2D-AAD9-872B48D76A9C}"/>
          </ac:picMkLst>
        </pc:picChg>
      </pc:sldChg>
      <pc:sldChg chg="modSp add ord replId">
        <pc:chgData name="Euller da Silva Ferreira" userId="S::euller.silva@sp.senai.br::5ac9aa59-ac11-472f-8ffc-f101482c4c73" providerId="AD" clId="Web-{E6A6C3D6-F186-B78B-60C3-525DA374375A}" dt="2023-08-21T19:49:34.376" v="156" actId="20577"/>
        <pc:sldMkLst>
          <pc:docMk/>
          <pc:sldMk cId="2228734653" sldId="402"/>
        </pc:sldMkLst>
        <pc:spChg chg="mod">
          <ac:chgData name="Euller da Silva Ferreira" userId="S::euller.silva@sp.senai.br::5ac9aa59-ac11-472f-8ffc-f101482c4c73" providerId="AD" clId="Web-{E6A6C3D6-F186-B78B-60C3-525DA374375A}" dt="2023-08-21T19:45:51.105" v="97" actId="20577"/>
          <ac:spMkLst>
            <pc:docMk/>
            <pc:sldMk cId="2228734653" sldId="402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19:49:34.376" v="156" actId="20577"/>
          <ac:spMkLst>
            <pc:docMk/>
            <pc:sldMk cId="2228734653" sldId="402"/>
            <ac:spMk id="9" creationId="{79C189AF-9F62-B8FB-EA81-054D472F0329}"/>
          </ac:spMkLst>
        </pc:spChg>
      </pc:sldChg>
      <pc:sldChg chg="new del">
        <pc:chgData name="Euller da Silva Ferreira" userId="S::euller.silva@sp.senai.br::5ac9aa59-ac11-472f-8ffc-f101482c4c73" providerId="AD" clId="Web-{E6A6C3D6-F186-B78B-60C3-525DA374375A}" dt="2023-08-21T19:49:38.142" v="158"/>
        <pc:sldMkLst>
          <pc:docMk/>
          <pc:sldMk cId="181513305" sldId="403"/>
        </pc:sldMkLst>
      </pc:sldChg>
      <pc:sldChg chg="modSp add replId">
        <pc:chgData name="Euller da Silva Ferreira" userId="S::euller.silva@sp.senai.br::5ac9aa59-ac11-472f-8ffc-f101482c4c73" providerId="AD" clId="Web-{E6A6C3D6-F186-B78B-60C3-525DA374375A}" dt="2023-08-21T19:55:57.900" v="171" actId="20577"/>
        <pc:sldMkLst>
          <pc:docMk/>
          <pc:sldMk cId="487277986" sldId="403"/>
        </pc:sldMkLst>
        <pc:spChg chg="mod">
          <ac:chgData name="Euller da Silva Ferreira" userId="S::euller.silva@sp.senai.br::5ac9aa59-ac11-472f-8ffc-f101482c4c73" providerId="AD" clId="Web-{E6A6C3D6-F186-B78B-60C3-525DA374375A}" dt="2023-08-21T19:55:57.900" v="171" actId="20577"/>
          <ac:spMkLst>
            <pc:docMk/>
            <pc:sldMk cId="487277986" sldId="403"/>
            <ac:spMk id="9" creationId="{79C189AF-9F62-B8FB-EA81-054D472F0329}"/>
          </ac:spMkLst>
        </pc:spChg>
      </pc:sldChg>
      <pc:sldChg chg="modSp add replId">
        <pc:chgData name="Euller da Silva Ferreira" userId="S::euller.silva@sp.senai.br::5ac9aa59-ac11-472f-8ffc-f101482c4c73" providerId="AD" clId="Web-{E6A6C3D6-F186-B78B-60C3-525DA374375A}" dt="2023-08-21T20:03:25.191" v="283" actId="20577"/>
        <pc:sldMkLst>
          <pc:docMk/>
          <pc:sldMk cId="1069870125" sldId="404"/>
        </pc:sldMkLst>
        <pc:spChg chg="mod">
          <ac:chgData name="Euller da Silva Ferreira" userId="S::euller.silva@sp.senai.br::5ac9aa59-ac11-472f-8ffc-f101482c4c73" providerId="AD" clId="Web-{E6A6C3D6-F186-B78B-60C3-525DA374375A}" dt="2023-08-21T20:03:25.191" v="283" actId="20577"/>
          <ac:spMkLst>
            <pc:docMk/>
            <pc:sldMk cId="1069870125" sldId="404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E6A6C3D6-F186-B78B-60C3-525DA374375A}" dt="2023-08-21T20:02:50.581" v="274" actId="20577"/>
          <ac:spMkLst>
            <pc:docMk/>
            <pc:sldMk cId="1069870125" sldId="404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A9EE51ED-8E65-E53D-4F99-4B94064124D1}"/>
    <pc:docChg chg="addSld modSld">
      <pc:chgData name="Euller da Silva Ferreira" userId="S::euller.silva@sp.senai.br::5ac9aa59-ac11-472f-8ffc-f101482c4c73" providerId="AD" clId="Web-{A9EE51ED-8E65-E53D-4F99-4B94064124D1}" dt="2024-01-31T10:41:20.426" v="146" actId="20577"/>
      <pc:docMkLst>
        <pc:docMk/>
      </pc:docMkLst>
      <pc:sldChg chg="addSp modSp add replId">
        <pc:chgData name="Euller da Silva Ferreira" userId="S::euller.silva@sp.senai.br::5ac9aa59-ac11-472f-8ffc-f101482c4c73" providerId="AD" clId="Web-{A9EE51ED-8E65-E53D-4F99-4B94064124D1}" dt="2024-01-31T02:09:29.762" v="45" actId="14100"/>
        <pc:sldMkLst>
          <pc:docMk/>
          <pc:sldMk cId="3777272686" sldId="421"/>
        </pc:sldMkLst>
        <pc:spChg chg="mod">
          <ac:chgData name="Euller da Silva Ferreira" userId="S::euller.silva@sp.senai.br::5ac9aa59-ac11-472f-8ffc-f101482c4c73" providerId="AD" clId="Web-{A9EE51ED-8E65-E53D-4F99-4B94064124D1}" dt="2024-01-31T02:03:48.610" v="4" actId="20577"/>
          <ac:spMkLst>
            <pc:docMk/>
            <pc:sldMk cId="3777272686" sldId="421"/>
            <ac:spMk id="8" creationId="{29844A32-9172-E876-C643-3F23121B0F9A}"/>
          </ac:spMkLst>
        </pc:spChg>
        <pc:spChg chg="mod">
          <ac:chgData name="Euller da Silva Ferreira" userId="S::euller.silva@sp.senai.br::5ac9aa59-ac11-472f-8ffc-f101482c4c73" providerId="AD" clId="Web-{A9EE51ED-8E65-E53D-4F99-4B94064124D1}" dt="2024-01-31T02:09:14.995" v="41" actId="20577"/>
          <ac:spMkLst>
            <pc:docMk/>
            <pc:sldMk cId="3777272686" sldId="421"/>
            <ac:spMk id="9" creationId="{E8558331-9EE6-94B5-EC5B-C1131A0C3388}"/>
          </ac:spMkLst>
        </pc:spChg>
        <pc:picChg chg="add mod">
          <ac:chgData name="Euller da Silva Ferreira" userId="S::euller.silva@sp.senai.br::5ac9aa59-ac11-472f-8ffc-f101482c4c73" providerId="AD" clId="Web-{A9EE51ED-8E65-E53D-4F99-4B94064124D1}" dt="2024-01-31T02:09:29.762" v="45" actId="14100"/>
          <ac:picMkLst>
            <pc:docMk/>
            <pc:sldMk cId="3777272686" sldId="421"/>
            <ac:picMk id="7" creationId="{40CB9B8B-C29B-8B83-EC51-AACA9BAFA34E}"/>
          </ac:picMkLst>
        </pc:picChg>
      </pc:sldChg>
      <pc:sldChg chg="delSp modSp add replId">
        <pc:chgData name="Euller da Silva Ferreira" userId="S::euller.silva@sp.senai.br::5ac9aa59-ac11-472f-8ffc-f101482c4c73" providerId="AD" clId="Web-{A9EE51ED-8E65-E53D-4F99-4B94064124D1}" dt="2024-01-31T02:12:32.814" v="61" actId="20577"/>
        <pc:sldMkLst>
          <pc:docMk/>
          <pc:sldMk cId="3272307088" sldId="422"/>
        </pc:sldMkLst>
        <pc:spChg chg="mod">
          <ac:chgData name="Euller da Silva Ferreira" userId="S::euller.silva@sp.senai.br::5ac9aa59-ac11-472f-8ffc-f101482c4c73" providerId="AD" clId="Web-{A9EE51ED-8E65-E53D-4F99-4B94064124D1}" dt="2024-01-31T02:12:32.814" v="61" actId="20577"/>
          <ac:spMkLst>
            <pc:docMk/>
            <pc:sldMk cId="3272307088" sldId="422"/>
            <ac:spMk id="9" creationId="{550E2A11-1605-C887-2C25-2C1DBB660A7D}"/>
          </ac:spMkLst>
        </pc:spChg>
        <pc:picChg chg="del">
          <ac:chgData name="Euller da Silva Ferreira" userId="S::euller.silva@sp.senai.br::5ac9aa59-ac11-472f-8ffc-f101482c4c73" providerId="AD" clId="Web-{A9EE51ED-8E65-E53D-4F99-4B94064124D1}" dt="2024-01-31T02:11:10.140" v="47"/>
          <ac:picMkLst>
            <pc:docMk/>
            <pc:sldMk cId="3272307088" sldId="422"/>
            <ac:picMk id="7" creationId="{22E0A3B7-9B40-1AEE-3149-2427B68E78AE}"/>
          </ac:picMkLst>
        </pc:picChg>
      </pc:sldChg>
      <pc:sldChg chg="addSp delSp modSp add replId">
        <pc:chgData name="Euller da Silva Ferreira" userId="S::euller.silva@sp.senai.br::5ac9aa59-ac11-472f-8ffc-f101482c4c73" providerId="AD" clId="Web-{A9EE51ED-8E65-E53D-4F99-4B94064124D1}" dt="2024-01-31T10:41:20.426" v="146" actId="20577"/>
        <pc:sldMkLst>
          <pc:docMk/>
          <pc:sldMk cId="2003208404" sldId="423"/>
        </pc:sldMkLst>
        <pc:spChg chg="mod">
          <ac:chgData name="Euller da Silva Ferreira" userId="S::euller.silva@sp.senai.br::5ac9aa59-ac11-472f-8ffc-f101482c4c73" providerId="AD" clId="Web-{A9EE51ED-8E65-E53D-4F99-4B94064124D1}" dt="2024-01-31T10:38:22.344" v="89" actId="20577"/>
          <ac:spMkLst>
            <pc:docMk/>
            <pc:sldMk cId="2003208404" sldId="423"/>
            <ac:spMk id="8" creationId="{20D9D81D-77B1-E567-5463-727545CEB8F1}"/>
          </ac:spMkLst>
        </pc:spChg>
        <pc:spChg chg="mod">
          <ac:chgData name="Euller da Silva Ferreira" userId="S::euller.silva@sp.senai.br::5ac9aa59-ac11-472f-8ffc-f101482c4c73" providerId="AD" clId="Web-{A9EE51ED-8E65-E53D-4F99-4B94064124D1}" dt="2024-01-31T10:41:20.426" v="146" actId="20577"/>
          <ac:spMkLst>
            <pc:docMk/>
            <pc:sldMk cId="2003208404" sldId="423"/>
            <ac:spMk id="9" creationId="{EC4A8570-0843-64B0-01C0-E790D6E8A0A7}"/>
          </ac:spMkLst>
        </pc:spChg>
        <pc:picChg chg="add del mod">
          <ac:chgData name="Euller da Silva Ferreira" userId="S::euller.silva@sp.senai.br::5ac9aa59-ac11-472f-8ffc-f101482c4c73" providerId="AD" clId="Web-{A9EE51ED-8E65-E53D-4F99-4B94064124D1}" dt="2024-01-31T10:37:55.390" v="79"/>
          <ac:picMkLst>
            <pc:docMk/>
            <pc:sldMk cId="2003208404" sldId="423"/>
            <ac:picMk id="7" creationId="{B1512066-1D4D-0DF7-3002-C4A658B3609E}"/>
          </ac:picMkLst>
        </pc:picChg>
      </pc:sldChg>
      <pc:sldChg chg="add replId">
        <pc:chgData name="Euller da Silva Ferreira" userId="S::euller.silva@sp.senai.br::5ac9aa59-ac11-472f-8ffc-f101482c4c73" providerId="AD" clId="Web-{A9EE51ED-8E65-E53D-4F99-4B94064124D1}" dt="2024-01-31T10:37:49.655" v="78"/>
        <pc:sldMkLst>
          <pc:docMk/>
          <pc:sldMk cId="1242323181" sldId="424"/>
        </pc:sldMkLst>
      </pc:sldChg>
    </pc:docChg>
  </pc:docChgLst>
  <pc:docChgLst>
    <pc:chgData name="Euller da Silva Ferreira" userId="S::euller.silva@sp.senai.br::5ac9aa59-ac11-472f-8ffc-f101482c4c73" providerId="AD" clId="Web-{90EA0974-7A55-0BFE-FCC2-2733D99AF8EF}"/>
    <pc:docChg chg="modSld">
      <pc:chgData name="Euller da Silva Ferreira" userId="S::euller.silva@sp.senai.br::5ac9aa59-ac11-472f-8ffc-f101482c4c73" providerId="AD" clId="Web-{90EA0974-7A55-0BFE-FCC2-2733D99AF8EF}" dt="2024-01-24T12:26:33.064" v="2" actId="20577"/>
      <pc:docMkLst>
        <pc:docMk/>
      </pc:docMkLst>
      <pc:sldChg chg="modSp">
        <pc:chgData name="Euller da Silva Ferreira" userId="S::euller.silva@sp.senai.br::5ac9aa59-ac11-472f-8ffc-f101482c4c73" providerId="AD" clId="Web-{90EA0974-7A55-0BFE-FCC2-2733D99AF8EF}" dt="2024-01-24T12:26:33.064" v="2" actId="20577"/>
        <pc:sldMkLst>
          <pc:docMk/>
          <pc:sldMk cId="2786129047" sldId="404"/>
        </pc:sldMkLst>
        <pc:spChg chg="mod">
          <ac:chgData name="Euller da Silva Ferreira" userId="S::euller.silva@sp.senai.br::5ac9aa59-ac11-472f-8ffc-f101482c4c73" providerId="AD" clId="Web-{90EA0974-7A55-0BFE-FCC2-2733D99AF8EF}" dt="2024-01-24T12:26:33.064" v="2" actId="20577"/>
          <ac:spMkLst>
            <pc:docMk/>
            <pc:sldMk cId="2786129047" sldId="404"/>
            <ac:spMk id="8" creationId="{5604707B-4452-E30E-0E4B-568A7FE2DDE2}"/>
          </ac:spMkLst>
        </pc:spChg>
      </pc:sldChg>
      <pc:sldChg chg="modSp">
        <pc:chgData name="Euller da Silva Ferreira" userId="S::euller.silva@sp.senai.br::5ac9aa59-ac11-472f-8ffc-f101482c4c73" providerId="AD" clId="Web-{90EA0974-7A55-0BFE-FCC2-2733D99AF8EF}" dt="2024-01-24T12:26:27.267" v="0" actId="20577"/>
        <pc:sldMkLst>
          <pc:docMk/>
          <pc:sldMk cId="1972109417" sldId="409"/>
        </pc:sldMkLst>
        <pc:spChg chg="mod">
          <ac:chgData name="Euller da Silva Ferreira" userId="S::euller.silva@sp.senai.br::5ac9aa59-ac11-472f-8ffc-f101482c4c73" providerId="AD" clId="Web-{90EA0974-7A55-0BFE-FCC2-2733D99AF8EF}" dt="2024-01-24T12:26:27.267" v="0" actId="20577"/>
          <ac:spMkLst>
            <pc:docMk/>
            <pc:sldMk cId="1972109417" sldId="409"/>
            <ac:spMk id="8" creationId="{0990BC8F-D9AD-E6A9-2FBC-8D6F1E285FE0}"/>
          </ac:spMkLst>
        </pc:spChg>
      </pc:sldChg>
    </pc:docChg>
  </pc:docChgLst>
  <pc:docChgLst>
    <pc:chgData name="Euller da Silva Ferreira" userId="S::euller.silva@sp.senai.br::5ac9aa59-ac11-472f-8ffc-f101482c4c73" providerId="AD" clId="Web-{312ECE86-E097-19AA-BFC0-8DC7BB313066}"/>
    <pc:docChg chg="addSld delSld modSld sldOrd">
      <pc:chgData name="Euller da Silva Ferreira" userId="S::euller.silva@sp.senai.br::5ac9aa59-ac11-472f-8ffc-f101482c4c73" providerId="AD" clId="Web-{312ECE86-E097-19AA-BFC0-8DC7BB313066}" dt="2023-08-23T19:55:20.159" v="203" actId="20577"/>
      <pc:docMkLst>
        <pc:docMk/>
      </pc:docMkLst>
      <pc:sldChg chg="addSp delSp modSp add ord replId">
        <pc:chgData name="Euller da Silva Ferreira" userId="S::euller.silva@sp.senai.br::5ac9aa59-ac11-472f-8ffc-f101482c4c73" providerId="AD" clId="Web-{312ECE86-E097-19AA-BFC0-8DC7BB313066}" dt="2023-08-23T19:46:39.476" v="169" actId="1076"/>
        <pc:sldMkLst>
          <pc:docMk/>
          <pc:sldMk cId="1787206550" sldId="405"/>
        </pc:sldMkLst>
        <pc:spChg chg="del">
          <ac:chgData name="Euller da Silva Ferreira" userId="S::euller.silva@sp.senai.br::5ac9aa59-ac11-472f-8ffc-f101482c4c73" providerId="AD" clId="Web-{312ECE86-E097-19AA-BFC0-8DC7BB313066}" dt="2023-08-23T19:34:06.477" v="12"/>
          <ac:spMkLst>
            <pc:docMk/>
            <pc:sldMk cId="1787206550" sldId="405"/>
            <ac:spMk id="2" creationId="{297D3467-DC32-457E-B2B8-DF04E872444F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40:32.446" v="108" actId="20577"/>
          <ac:spMkLst>
            <pc:docMk/>
            <pc:sldMk cId="1787206550" sldId="405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45:02.437" v="152" actId="20577"/>
          <ac:spMkLst>
            <pc:docMk/>
            <pc:sldMk cId="1787206550" sldId="405"/>
            <ac:spMk id="9" creationId="{79C189AF-9F62-B8FB-EA81-054D472F0329}"/>
          </ac:spMkLst>
        </pc:spChg>
        <pc:spChg chg="add del mod">
          <ac:chgData name="Euller da Silva Ferreira" userId="S::euller.silva@sp.senai.br::5ac9aa59-ac11-472f-8ffc-f101482c4c73" providerId="AD" clId="Web-{312ECE86-E097-19AA-BFC0-8DC7BB313066}" dt="2023-08-23T19:45:12.453" v="156"/>
          <ac:spMkLst>
            <pc:docMk/>
            <pc:sldMk cId="1787206550" sldId="405"/>
            <ac:spMk id="10" creationId="{1DF8234F-7F5A-F317-6CA4-E48022DCB760}"/>
          </ac:spMkLst>
        </pc:spChg>
        <pc:spChg chg="add mod">
          <ac:chgData name="Euller da Silva Ferreira" userId="S::euller.silva@sp.senai.br::5ac9aa59-ac11-472f-8ffc-f101482c4c73" providerId="AD" clId="Web-{312ECE86-E097-19AA-BFC0-8DC7BB313066}" dt="2023-08-23T19:46:24.850" v="168" actId="20577"/>
          <ac:spMkLst>
            <pc:docMk/>
            <pc:sldMk cId="1787206550" sldId="405"/>
            <ac:spMk id="12" creationId="{CD56D54F-9C25-7495-E670-7F3C2EF329F1}"/>
          </ac:spMkLst>
        </pc:spChg>
        <pc:picChg chg="add mod ord">
          <ac:chgData name="Euller da Silva Ferreira" userId="S::euller.silva@sp.senai.br::5ac9aa59-ac11-472f-8ffc-f101482c4c73" providerId="AD" clId="Web-{312ECE86-E097-19AA-BFC0-8DC7BB313066}" dt="2023-08-23T19:46:39.476" v="169" actId="1076"/>
          <ac:picMkLst>
            <pc:docMk/>
            <pc:sldMk cId="1787206550" sldId="405"/>
            <ac:picMk id="7" creationId="{050FDBEA-E50B-2E67-1416-16757DAAFDFF}"/>
          </ac:picMkLst>
        </pc:picChg>
      </pc:sldChg>
      <pc:sldChg chg="new del">
        <pc:chgData name="Euller da Silva Ferreira" userId="S::euller.silva@sp.senai.br::5ac9aa59-ac11-472f-8ffc-f101482c4c73" providerId="AD" clId="Web-{312ECE86-E097-19AA-BFC0-8DC7BB313066}" dt="2023-08-23T19:33:13.582" v="1"/>
        <pc:sldMkLst>
          <pc:docMk/>
          <pc:sldMk cId="3807958431" sldId="405"/>
        </pc:sldMkLst>
      </pc:sldChg>
      <pc:sldChg chg="delSp modSp add replId">
        <pc:chgData name="Euller da Silva Ferreira" userId="S::euller.silva@sp.senai.br::5ac9aa59-ac11-472f-8ffc-f101482c4c73" providerId="AD" clId="Web-{312ECE86-E097-19AA-BFC0-8DC7BB313066}" dt="2023-08-23T19:48:24.906" v="182" actId="20577"/>
        <pc:sldMkLst>
          <pc:docMk/>
          <pc:sldMk cId="1571320778" sldId="406"/>
        </pc:sldMkLst>
        <pc:spChg chg="mod">
          <ac:chgData name="Euller da Silva Ferreira" userId="S::euller.silva@sp.senai.br::5ac9aa59-ac11-472f-8ffc-f101482c4c73" providerId="AD" clId="Web-{312ECE86-E097-19AA-BFC0-8DC7BB313066}" dt="2023-08-23T19:48:24.906" v="182" actId="20577"/>
          <ac:spMkLst>
            <pc:docMk/>
            <pc:sldMk cId="1571320778" sldId="406"/>
            <ac:spMk id="9" creationId="{79C189AF-9F62-B8FB-EA81-054D472F0329}"/>
          </ac:spMkLst>
        </pc:spChg>
        <pc:picChg chg="del">
          <ac:chgData name="Euller da Silva Ferreira" userId="S::euller.silva@sp.senai.br::5ac9aa59-ac11-472f-8ffc-f101482c4c73" providerId="AD" clId="Web-{312ECE86-E097-19AA-BFC0-8DC7BB313066}" dt="2023-08-23T19:35:16.061" v="14"/>
          <ac:picMkLst>
            <pc:docMk/>
            <pc:sldMk cId="1571320778" sldId="406"/>
            <ac:picMk id="7" creationId="{050FDBEA-E50B-2E67-1416-16757DAAFDFF}"/>
          </ac:picMkLst>
        </pc:picChg>
      </pc:sldChg>
      <pc:sldChg chg="modSp add replId">
        <pc:chgData name="Euller da Silva Ferreira" userId="S::euller.silva@sp.senai.br::5ac9aa59-ac11-472f-8ffc-f101482c4c73" providerId="AD" clId="Web-{312ECE86-E097-19AA-BFC0-8DC7BB313066}" dt="2023-08-23T19:55:20.159" v="203" actId="20577"/>
        <pc:sldMkLst>
          <pc:docMk/>
          <pc:sldMk cId="1111830241" sldId="407"/>
        </pc:sldMkLst>
        <pc:spChg chg="mod">
          <ac:chgData name="Euller da Silva Ferreira" userId="S::euller.silva@sp.senai.br::5ac9aa59-ac11-472f-8ffc-f101482c4c73" providerId="AD" clId="Web-{312ECE86-E097-19AA-BFC0-8DC7BB313066}" dt="2023-08-23T19:53:47.510" v="190" actId="20577"/>
          <ac:spMkLst>
            <pc:docMk/>
            <pc:sldMk cId="1111830241" sldId="407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312ECE86-E097-19AA-BFC0-8DC7BB313066}" dt="2023-08-23T19:55:20.159" v="203" actId="20577"/>
          <ac:spMkLst>
            <pc:docMk/>
            <pc:sldMk cId="1111830241" sldId="407"/>
            <ac:spMk id="9" creationId="{79C189AF-9F62-B8FB-EA81-054D472F0329}"/>
          </ac:spMkLst>
        </pc:spChg>
      </pc:sldChg>
    </pc:docChg>
  </pc:docChgLst>
  <pc:docChgLst>
    <pc:chgData name="Euller da Silva Ferreira" userId="S::euller.silva@sp.senai.br::5ac9aa59-ac11-472f-8ffc-f101482c4c73" providerId="AD" clId="Web-{898D9511-E6E6-8853-4D73-EE792BF638F3}"/>
    <pc:docChg chg="addSld delSld modSld sldOrd">
      <pc:chgData name="Euller da Silva Ferreira" userId="S::euller.silva@sp.senai.br::5ac9aa59-ac11-472f-8ffc-f101482c4c73" providerId="AD" clId="Web-{898D9511-E6E6-8853-4D73-EE792BF638F3}" dt="2024-01-23T22:25:58.293" v="680" actId="20577"/>
      <pc:docMkLst>
        <pc:docMk/>
      </pc:docMkLst>
      <pc:sldChg chg="modSp">
        <pc:chgData name="Euller da Silva Ferreira" userId="S::euller.silva@sp.senai.br::5ac9aa59-ac11-472f-8ffc-f101482c4c73" providerId="AD" clId="Web-{898D9511-E6E6-8853-4D73-EE792BF638F3}" dt="2024-01-23T21:26:54.348" v="10" actId="20577"/>
        <pc:sldMkLst>
          <pc:docMk/>
          <pc:sldMk cId="0" sldId="278"/>
        </pc:sldMkLst>
        <pc:spChg chg="mod">
          <ac:chgData name="Euller da Silva Ferreira" userId="S::euller.silva@sp.senai.br::5ac9aa59-ac11-472f-8ffc-f101482c4c73" providerId="AD" clId="Web-{898D9511-E6E6-8853-4D73-EE792BF638F3}" dt="2024-01-23T21:26:54.348" v="10" actId="20577"/>
          <ac:spMkLst>
            <pc:docMk/>
            <pc:sldMk cId="0" sldId="278"/>
            <ac:spMk id="10" creationId="{10F61AFA-F482-4F6B-B402-68EF7F784347}"/>
          </ac:spMkLst>
        </pc:spChg>
      </pc:sldChg>
      <pc:sldChg chg="modSp">
        <pc:chgData name="Euller da Silva Ferreira" userId="S::euller.silva@sp.senai.br::5ac9aa59-ac11-472f-8ffc-f101482c4c73" providerId="AD" clId="Web-{898D9511-E6E6-8853-4D73-EE792BF638F3}" dt="2024-01-23T21:39:13.269" v="106" actId="20577"/>
        <pc:sldMkLst>
          <pc:docMk/>
          <pc:sldMk cId="2855008898" sldId="397"/>
        </pc:sldMkLst>
        <pc:spChg chg="mod">
          <ac:chgData name="Euller da Silva Ferreira" userId="S::euller.silva@sp.senai.br::5ac9aa59-ac11-472f-8ffc-f101482c4c73" providerId="AD" clId="Web-{898D9511-E6E6-8853-4D73-EE792BF638F3}" dt="2024-01-23T21:27:02.707" v="15" actId="20577"/>
          <ac:spMkLst>
            <pc:docMk/>
            <pc:sldMk cId="2855008898" sldId="397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1:39:13.269" v="106" actId="20577"/>
          <ac:spMkLst>
            <pc:docMk/>
            <pc:sldMk cId="2855008898" sldId="397"/>
            <ac:spMk id="9" creationId="{79C189AF-9F62-B8FB-EA81-054D472F0329}"/>
          </ac:spMkLst>
        </pc:spChg>
      </pc:sldChg>
      <pc:sldChg chg="del">
        <pc:chgData name="Euller da Silva Ferreira" userId="S::euller.silva@sp.senai.br::5ac9aa59-ac11-472f-8ffc-f101482c4c73" providerId="AD" clId="Web-{898D9511-E6E6-8853-4D73-EE792BF638F3}" dt="2024-01-23T21:27:17.583" v="19"/>
        <pc:sldMkLst>
          <pc:docMk/>
          <pc:sldMk cId="1965307786" sldId="401"/>
        </pc:sldMkLst>
      </pc:sldChg>
      <pc:sldChg chg="del">
        <pc:chgData name="Euller da Silva Ferreira" userId="S::euller.silva@sp.senai.br::5ac9aa59-ac11-472f-8ffc-f101482c4c73" providerId="AD" clId="Web-{898D9511-E6E6-8853-4D73-EE792BF638F3}" dt="2024-01-23T21:27:33.177" v="24"/>
        <pc:sldMkLst>
          <pc:docMk/>
          <pc:sldMk cId="2228734653" sldId="402"/>
        </pc:sldMkLst>
      </pc:sldChg>
      <pc:sldChg chg="modSp">
        <pc:chgData name="Euller da Silva Ferreira" userId="S::euller.silva@sp.senai.br::5ac9aa59-ac11-472f-8ffc-f101482c4c73" providerId="AD" clId="Web-{898D9511-E6E6-8853-4D73-EE792BF638F3}" dt="2024-01-23T21:49:01.872" v="311" actId="20577"/>
        <pc:sldMkLst>
          <pc:docMk/>
          <pc:sldMk cId="487277986" sldId="403"/>
        </pc:sldMkLst>
        <pc:spChg chg="mod">
          <ac:chgData name="Euller da Silva Ferreira" userId="S::euller.silva@sp.senai.br::5ac9aa59-ac11-472f-8ffc-f101482c4c73" providerId="AD" clId="Web-{898D9511-E6E6-8853-4D73-EE792BF638F3}" dt="2024-01-23T21:47:54.869" v="284" actId="20577"/>
          <ac:spMkLst>
            <pc:docMk/>
            <pc:sldMk cId="487277986" sldId="403"/>
            <ac:spMk id="8" creationId="{4841167A-DEE5-BEE5-980E-20F138C311CD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1:49:01.872" v="311" actId="20577"/>
          <ac:spMkLst>
            <pc:docMk/>
            <pc:sldMk cId="487277986" sldId="403"/>
            <ac:spMk id="9" creationId="{79C189AF-9F62-B8FB-EA81-054D472F0329}"/>
          </ac:spMkLst>
        </pc:spChg>
      </pc:sldChg>
      <pc:sldChg chg="del">
        <pc:chgData name="Euller da Silva Ferreira" userId="S::euller.silva@sp.senai.br::5ac9aa59-ac11-472f-8ffc-f101482c4c73" providerId="AD" clId="Web-{898D9511-E6E6-8853-4D73-EE792BF638F3}" dt="2024-01-23T21:27:28.787" v="23"/>
        <pc:sldMkLst>
          <pc:docMk/>
          <pc:sldMk cId="1069870125" sldId="404"/>
        </pc:sldMkLst>
      </pc:sldChg>
      <pc:sldChg chg="addSp modSp add replId">
        <pc:chgData name="Euller da Silva Ferreira" userId="S::euller.silva@sp.senai.br::5ac9aa59-ac11-472f-8ffc-f101482c4c73" providerId="AD" clId="Web-{898D9511-E6E6-8853-4D73-EE792BF638F3}" dt="2024-01-23T21:54:50.355" v="341" actId="1076"/>
        <pc:sldMkLst>
          <pc:docMk/>
          <pc:sldMk cId="2786129047" sldId="404"/>
        </pc:sldMkLst>
        <pc:picChg chg="add mod">
          <ac:chgData name="Euller da Silva Ferreira" userId="S::euller.silva@sp.senai.br::5ac9aa59-ac11-472f-8ffc-f101482c4c73" providerId="AD" clId="Web-{898D9511-E6E6-8853-4D73-EE792BF638F3}" dt="2024-01-23T21:54:35.370" v="339" actId="1076"/>
          <ac:picMkLst>
            <pc:docMk/>
            <pc:sldMk cId="2786129047" sldId="404"/>
            <ac:picMk id="7" creationId="{1C93FA75-6E53-5AAC-28AF-50B9B9B7FA7E}"/>
          </ac:picMkLst>
        </pc:picChg>
        <pc:picChg chg="add mod ord">
          <ac:chgData name="Euller da Silva Ferreira" userId="S::euller.silva@sp.senai.br::5ac9aa59-ac11-472f-8ffc-f101482c4c73" providerId="AD" clId="Web-{898D9511-E6E6-8853-4D73-EE792BF638F3}" dt="2024-01-23T21:54:50.355" v="341" actId="1076"/>
          <ac:picMkLst>
            <pc:docMk/>
            <pc:sldMk cId="2786129047" sldId="404"/>
            <ac:picMk id="10" creationId="{CD482D53-5698-2BEB-E02D-69866ED29265}"/>
          </ac:picMkLst>
        </pc:picChg>
      </pc:sldChg>
      <pc:sldChg chg="addSp modSp add replId">
        <pc:chgData name="Euller da Silva Ferreira" userId="S::euller.silva@sp.senai.br::5ac9aa59-ac11-472f-8ffc-f101482c4c73" providerId="AD" clId="Web-{898D9511-E6E6-8853-4D73-EE792BF638F3}" dt="2024-01-23T21:36:03.527" v="78" actId="20577"/>
        <pc:sldMkLst>
          <pc:docMk/>
          <pc:sldMk cId="1359985474" sldId="405"/>
        </pc:sldMkLst>
        <pc:spChg chg="mod">
          <ac:chgData name="Euller da Silva Ferreira" userId="S::euller.silva@sp.senai.br::5ac9aa59-ac11-472f-8ffc-f101482c4c73" providerId="AD" clId="Web-{898D9511-E6E6-8853-4D73-EE792BF638F3}" dt="2024-01-23T21:33:41.380" v="58" actId="20577"/>
          <ac:spMkLst>
            <pc:docMk/>
            <pc:sldMk cId="1359985474" sldId="405"/>
            <ac:spMk id="9" creationId="{7362536E-883C-8D02-5BAD-B9E1A2637E5E}"/>
          </ac:spMkLst>
        </pc:spChg>
        <pc:spChg chg="add mod">
          <ac:chgData name="Euller da Silva Ferreira" userId="S::euller.silva@sp.senai.br::5ac9aa59-ac11-472f-8ffc-f101482c4c73" providerId="AD" clId="Web-{898D9511-E6E6-8853-4D73-EE792BF638F3}" dt="2024-01-23T21:36:03.527" v="78" actId="20577"/>
          <ac:spMkLst>
            <pc:docMk/>
            <pc:sldMk cId="1359985474" sldId="405"/>
            <ac:spMk id="10" creationId="{26FE93DC-0761-A99C-CCAB-B9F1C1716731}"/>
          </ac:spMkLst>
        </pc:spChg>
        <pc:picChg chg="add mod">
          <ac:chgData name="Euller da Silva Ferreira" userId="S::euller.silva@sp.senai.br::5ac9aa59-ac11-472f-8ffc-f101482c4c73" providerId="AD" clId="Web-{898D9511-E6E6-8853-4D73-EE792BF638F3}" dt="2024-01-23T21:35:41.276" v="75" actId="1076"/>
          <ac:picMkLst>
            <pc:docMk/>
            <pc:sldMk cId="1359985474" sldId="405"/>
            <ac:picMk id="7" creationId="{979036C2-8CD6-2D8A-A782-3B04CDCF6451}"/>
          </ac:picMkLst>
        </pc:picChg>
      </pc:sldChg>
      <pc:sldChg chg="del">
        <pc:chgData name="Euller da Silva Ferreira" userId="S::euller.silva@sp.senai.br::5ac9aa59-ac11-472f-8ffc-f101482c4c73" providerId="AD" clId="Web-{898D9511-E6E6-8853-4D73-EE792BF638F3}" dt="2024-01-23T21:27:26.943" v="22"/>
        <pc:sldMkLst>
          <pc:docMk/>
          <pc:sldMk cId="1787206550" sldId="405"/>
        </pc:sldMkLst>
      </pc:sldChg>
      <pc:sldChg chg="addSp modSp add replId">
        <pc:chgData name="Euller da Silva Ferreira" userId="S::euller.silva@sp.senai.br::5ac9aa59-ac11-472f-8ffc-f101482c4c73" providerId="AD" clId="Web-{898D9511-E6E6-8853-4D73-EE792BF638F3}" dt="2024-01-23T21:43:28.764" v="210" actId="20577"/>
        <pc:sldMkLst>
          <pc:docMk/>
          <pc:sldMk cId="1382122459" sldId="406"/>
        </pc:sldMkLst>
        <pc:spChg chg="mod">
          <ac:chgData name="Euller da Silva Ferreira" userId="S::euller.silva@sp.senai.br::5ac9aa59-ac11-472f-8ffc-f101482c4c73" providerId="AD" clId="Web-{898D9511-E6E6-8853-4D73-EE792BF638F3}" dt="2024-01-23T21:43:28.764" v="210" actId="20577"/>
          <ac:spMkLst>
            <pc:docMk/>
            <pc:sldMk cId="1382122459" sldId="406"/>
            <ac:spMk id="9" creationId="{E4BCC4C8-E434-8559-DD56-F87423D8AF9B}"/>
          </ac:spMkLst>
        </pc:spChg>
        <pc:picChg chg="add mod">
          <ac:chgData name="Euller da Silva Ferreira" userId="S::euller.silva@sp.senai.br::5ac9aa59-ac11-472f-8ffc-f101482c4c73" providerId="AD" clId="Web-{898D9511-E6E6-8853-4D73-EE792BF638F3}" dt="2024-01-23T21:43:10.045" v="204" actId="1076"/>
          <ac:picMkLst>
            <pc:docMk/>
            <pc:sldMk cId="1382122459" sldId="406"/>
            <ac:picMk id="7" creationId="{9A292FAE-0533-461F-C809-82CFFBF29C6B}"/>
          </ac:picMkLst>
        </pc:picChg>
        <pc:picChg chg="add mod">
          <ac:chgData name="Euller da Silva Ferreira" userId="S::euller.silva@sp.senai.br::5ac9aa59-ac11-472f-8ffc-f101482c4c73" providerId="AD" clId="Web-{898D9511-E6E6-8853-4D73-EE792BF638F3}" dt="2024-01-23T21:43:06.560" v="203" actId="14100"/>
          <ac:picMkLst>
            <pc:docMk/>
            <pc:sldMk cId="1382122459" sldId="406"/>
            <ac:picMk id="10" creationId="{608794C7-E416-4723-8535-27A9B0DD3A67}"/>
          </ac:picMkLst>
        </pc:picChg>
      </pc:sldChg>
      <pc:sldChg chg="del">
        <pc:chgData name="Euller da Silva Ferreira" userId="S::euller.silva@sp.senai.br::5ac9aa59-ac11-472f-8ffc-f101482c4c73" providerId="AD" clId="Web-{898D9511-E6E6-8853-4D73-EE792BF638F3}" dt="2024-01-23T21:27:24.239" v="21"/>
        <pc:sldMkLst>
          <pc:docMk/>
          <pc:sldMk cId="1571320778" sldId="406"/>
        </pc:sldMkLst>
      </pc:sldChg>
      <pc:sldChg chg="del">
        <pc:chgData name="Euller da Silva Ferreira" userId="S::euller.silva@sp.senai.br::5ac9aa59-ac11-472f-8ffc-f101482c4c73" providerId="AD" clId="Web-{898D9511-E6E6-8853-4D73-EE792BF638F3}" dt="2024-01-23T21:27:22.271" v="20"/>
        <pc:sldMkLst>
          <pc:docMk/>
          <pc:sldMk cId="1111830241" sldId="407"/>
        </pc:sldMkLst>
      </pc:sldChg>
      <pc:sldChg chg="addSp delSp modSp add replId">
        <pc:chgData name="Euller da Silva Ferreira" userId="S::euller.silva@sp.senai.br::5ac9aa59-ac11-472f-8ffc-f101482c4c73" providerId="AD" clId="Web-{898D9511-E6E6-8853-4D73-EE792BF638F3}" dt="2024-01-23T21:46:56.601" v="274" actId="1076"/>
        <pc:sldMkLst>
          <pc:docMk/>
          <pc:sldMk cId="2536011936" sldId="407"/>
        </pc:sldMkLst>
        <pc:spChg chg="mod">
          <ac:chgData name="Euller da Silva Ferreira" userId="S::euller.silva@sp.senai.br::5ac9aa59-ac11-472f-8ffc-f101482c4c73" providerId="AD" clId="Web-{898D9511-E6E6-8853-4D73-EE792BF638F3}" dt="2024-01-23T21:43:57.250" v="213" actId="20577"/>
          <ac:spMkLst>
            <pc:docMk/>
            <pc:sldMk cId="2536011936" sldId="407"/>
            <ac:spMk id="8" creationId="{1FA825F1-CE7B-00BD-A1D2-986F74EA7394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1:46:56.601" v="274" actId="1076"/>
          <ac:spMkLst>
            <pc:docMk/>
            <pc:sldMk cId="2536011936" sldId="407"/>
            <ac:spMk id="9" creationId="{3576B585-3BA9-5EC8-C9C8-2C9C23B52F33}"/>
          </ac:spMkLst>
        </pc:spChg>
        <pc:spChg chg="add mod">
          <ac:chgData name="Euller da Silva Ferreira" userId="S::euller.silva@sp.senai.br::5ac9aa59-ac11-472f-8ffc-f101482c4c73" providerId="AD" clId="Web-{898D9511-E6E6-8853-4D73-EE792BF638F3}" dt="2024-01-23T21:45:57.973" v="257" actId="14100"/>
          <ac:spMkLst>
            <pc:docMk/>
            <pc:sldMk cId="2536011936" sldId="407"/>
            <ac:spMk id="12" creationId="{43540B7E-7C87-02B5-C2C9-64F757FE5E62}"/>
          </ac:spMkLst>
        </pc:spChg>
        <pc:picChg chg="del mod">
          <ac:chgData name="Euller da Silva Ferreira" userId="S::euller.silva@sp.senai.br::5ac9aa59-ac11-472f-8ffc-f101482c4c73" providerId="AD" clId="Web-{898D9511-E6E6-8853-4D73-EE792BF638F3}" dt="2024-01-23T21:44:12.703" v="227"/>
          <ac:picMkLst>
            <pc:docMk/>
            <pc:sldMk cId="2536011936" sldId="407"/>
            <ac:picMk id="7" creationId="{DFD1FDA2-75AF-4B5E-C468-B46B0FE5BC66}"/>
          </ac:picMkLst>
        </pc:picChg>
        <pc:picChg chg="del">
          <ac:chgData name="Euller da Silva Ferreira" userId="S::euller.silva@sp.senai.br::5ac9aa59-ac11-472f-8ffc-f101482c4c73" providerId="AD" clId="Web-{898D9511-E6E6-8853-4D73-EE792BF638F3}" dt="2024-01-23T21:44:13.375" v="228"/>
          <ac:picMkLst>
            <pc:docMk/>
            <pc:sldMk cId="2536011936" sldId="407"/>
            <ac:picMk id="10" creationId="{330A8588-249E-83BC-4FB4-8DFED4114801}"/>
          </ac:picMkLst>
        </pc:picChg>
      </pc:sldChg>
      <pc:sldChg chg="add ord replId">
        <pc:chgData name="Euller da Silva Ferreira" userId="S::euller.silva@sp.senai.br::5ac9aa59-ac11-472f-8ffc-f101482c4c73" providerId="AD" clId="Web-{898D9511-E6E6-8853-4D73-EE792BF638F3}" dt="2024-01-23T21:47:15.649" v="276"/>
        <pc:sldMkLst>
          <pc:docMk/>
          <pc:sldMk cId="4114876062" sldId="408"/>
        </pc:sldMkLst>
      </pc:sldChg>
      <pc:sldChg chg="modSp add replId">
        <pc:chgData name="Euller da Silva Ferreira" userId="S::euller.silva@sp.senai.br::5ac9aa59-ac11-472f-8ffc-f101482c4c73" providerId="AD" clId="Web-{898D9511-E6E6-8853-4D73-EE792BF638F3}" dt="2024-01-23T21:53:01.991" v="330" actId="20577"/>
        <pc:sldMkLst>
          <pc:docMk/>
          <pc:sldMk cId="1972109417" sldId="409"/>
        </pc:sldMkLst>
        <pc:spChg chg="mod">
          <ac:chgData name="Euller da Silva Ferreira" userId="S::euller.silva@sp.senai.br::5ac9aa59-ac11-472f-8ffc-f101482c4c73" providerId="AD" clId="Web-{898D9511-E6E6-8853-4D73-EE792BF638F3}" dt="2024-01-23T21:53:01.991" v="330" actId="20577"/>
          <ac:spMkLst>
            <pc:docMk/>
            <pc:sldMk cId="1972109417" sldId="409"/>
            <ac:spMk id="9" creationId="{F4004F3A-8BE4-6B5F-C124-6C9E4F9290E4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0:19.744" v="415" actId="20577"/>
        <pc:sldMkLst>
          <pc:docMk/>
          <pc:sldMk cId="3313770432" sldId="410"/>
        </pc:sldMkLst>
        <pc:spChg chg="mod">
          <ac:chgData name="Euller da Silva Ferreira" userId="S::euller.silva@sp.senai.br::5ac9aa59-ac11-472f-8ffc-f101482c4c73" providerId="AD" clId="Web-{898D9511-E6E6-8853-4D73-EE792BF638F3}" dt="2024-01-23T22:00:19.744" v="415" actId="20577"/>
          <ac:spMkLst>
            <pc:docMk/>
            <pc:sldMk cId="3313770432" sldId="410"/>
            <ac:spMk id="8" creationId="{67156C92-2EB7-9440-0412-371DF1BF6E3D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1:59:47.805" v="401" actId="20577"/>
          <ac:spMkLst>
            <pc:docMk/>
            <pc:sldMk cId="3313770432" sldId="410"/>
            <ac:spMk id="9" creationId="{A5315F41-8134-2B45-4B3D-13227B77F867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0:12.009" v="410" actId="20577"/>
        <pc:sldMkLst>
          <pc:docMk/>
          <pc:sldMk cId="3014073854" sldId="411"/>
        </pc:sldMkLst>
        <pc:spChg chg="mod">
          <ac:chgData name="Euller da Silva Ferreira" userId="S::euller.silva@sp.senai.br::5ac9aa59-ac11-472f-8ffc-f101482c4c73" providerId="AD" clId="Web-{898D9511-E6E6-8853-4D73-EE792BF638F3}" dt="2024-01-23T22:00:12.009" v="410" actId="20577"/>
          <ac:spMkLst>
            <pc:docMk/>
            <pc:sldMk cId="3014073854" sldId="411"/>
            <ac:spMk id="8" creationId="{D795B8FC-7D15-9C64-0BF4-43726B06DEAE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1:59:37.633" v="396" actId="20577"/>
          <ac:spMkLst>
            <pc:docMk/>
            <pc:sldMk cId="3014073854" sldId="411"/>
            <ac:spMk id="9" creationId="{B1E96E2E-F036-294E-C347-51010ACC6910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17:11.474" v="591" actId="20577"/>
        <pc:sldMkLst>
          <pc:docMk/>
          <pc:sldMk cId="2962594057" sldId="412"/>
        </pc:sldMkLst>
        <pc:spChg chg="mod">
          <ac:chgData name="Euller da Silva Ferreira" userId="S::euller.silva@sp.senai.br::5ac9aa59-ac11-472f-8ffc-f101482c4c73" providerId="AD" clId="Web-{898D9511-E6E6-8853-4D73-EE792BF638F3}" dt="2024-01-23T22:00:30.166" v="420" actId="20577"/>
          <ac:spMkLst>
            <pc:docMk/>
            <pc:sldMk cId="2962594057" sldId="412"/>
            <ac:spMk id="8" creationId="{82A71367-E7ED-0711-8E57-B151712F265B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17:11.474" v="591" actId="20577"/>
          <ac:spMkLst>
            <pc:docMk/>
            <pc:sldMk cId="2962594057" sldId="412"/>
            <ac:spMk id="9" creationId="{7B58F899-3C36-B4BA-4509-8526E5CB0B17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2:02.451" v="433" actId="20577"/>
        <pc:sldMkLst>
          <pc:docMk/>
          <pc:sldMk cId="645383414" sldId="413"/>
        </pc:sldMkLst>
        <pc:spChg chg="mod">
          <ac:chgData name="Euller da Silva Ferreira" userId="S::euller.silva@sp.senai.br::5ac9aa59-ac11-472f-8ffc-f101482c4c73" providerId="AD" clId="Web-{898D9511-E6E6-8853-4D73-EE792BF638F3}" dt="2024-01-23T22:01:45.404" v="427" actId="20577"/>
          <ac:spMkLst>
            <pc:docMk/>
            <pc:sldMk cId="645383414" sldId="413"/>
            <ac:spMk id="8" creationId="{7B38FC05-AE40-4D43-08C1-89F02F64B36E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2:02.451" v="433" actId="20577"/>
          <ac:spMkLst>
            <pc:docMk/>
            <pc:sldMk cId="645383414" sldId="413"/>
            <ac:spMk id="9" creationId="{7A7280A9-36DF-82CB-9DF3-B1B6433115DA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2:33.124" v="440" actId="20577"/>
        <pc:sldMkLst>
          <pc:docMk/>
          <pc:sldMk cId="3798457148" sldId="414"/>
        </pc:sldMkLst>
        <pc:spChg chg="mod">
          <ac:chgData name="Euller da Silva Ferreira" userId="S::euller.silva@sp.senai.br::5ac9aa59-ac11-472f-8ffc-f101482c4c73" providerId="AD" clId="Web-{898D9511-E6E6-8853-4D73-EE792BF638F3}" dt="2024-01-23T22:02:25.140" v="436" actId="20577"/>
          <ac:spMkLst>
            <pc:docMk/>
            <pc:sldMk cId="3798457148" sldId="414"/>
            <ac:spMk id="8" creationId="{69CCEE16-F9BF-E16D-681B-2BE502C3B63F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2:33.124" v="440" actId="20577"/>
          <ac:spMkLst>
            <pc:docMk/>
            <pc:sldMk cId="3798457148" sldId="414"/>
            <ac:spMk id="9" creationId="{D9996824-5298-7356-2699-1C70F6F5DA27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3:20.079" v="446" actId="20577"/>
        <pc:sldMkLst>
          <pc:docMk/>
          <pc:sldMk cId="2532907257" sldId="415"/>
        </pc:sldMkLst>
        <pc:spChg chg="mod">
          <ac:chgData name="Euller da Silva Ferreira" userId="S::euller.silva@sp.senai.br::5ac9aa59-ac11-472f-8ffc-f101482c4c73" providerId="AD" clId="Web-{898D9511-E6E6-8853-4D73-EE792BF638F3}" dt="2024-01-23T22:02:58.579" v="443" actId="20577"/>
          <ac:spMkLst>
            <pc:docMk/>
            <pc:sldMk cId="2532907257" sldId="415"/>
            <ac:spMk id="8" creationId="{12F99F5E-3982-B29A-4192-1371C409ED47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3:20.079" v="446" actId="20577"/>
          <ac:spMkLst>
            <pc:docMk/>
            <pc:sldMk cId="2532907257" sldId="415"/>
            <ac:spMk id="9" creationId="{F9A79299-FB91-90CB-A7A8-E6701101C1E7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3:44.862" v="453" actId="20577"/>
        <pc:sldMkLst>
          <pc:docMk/>
          <pc:sldMk cId="2976300107" sldId="416"/>
        </pc:sldMkLst>
        <pc:spChg chg="mod">
          <ac:chgData name="Euller da Silva Ferreira" userId="S::euller.silva@sp.senai.br::5ac9aa59-ac11-472f-8ffc-f101482c4c73" providerId="AD" clId="Web-{898D9511-E6E6-8853-4D73-EE792BF638F3}" dt="2024-01-23T22:03:34.893" v="449" actId="20577"/>
          <ac:spMkLst>
            <pc:docMk/>
            <pc:sldMk cId="2976300107" sldId="416"/>
            <ac:spMk id="8" creationId="{EEBD36D3-E3AF-755C-CB7D-F574189B7E42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3:44.862" v="453" actId="20577"/>
          <ac:spMkLst>
            <pc:docMk/>
            <pc:sldMk cId="2976300107" sldId="416"/>
            <ac:spMk id="9" creationId="{FF61914E-1273-FF1E-0A20-3C4DAF3E142B}"/>
          </ac:spMkLst>
        </pc:spChg>
      </pc:sldChg>
      <pc:sldChg chg="modSp add replId">
        <pc:chgData name="Euller da Silva Ferreira" userId="S::euller.silva@sp.senai.br::5ac9aa59-ac11-472f-8ffc-f101482c4c73" providerId="AD" clId="Web-{898D9511-E6E6-8853-4D73-EE792BF638F3}" dt="2024-01-23T22:04:29.145" v="465" actId="20577"/>
        <pc:sldMkLst>
          <pc:docMk/>
          <pc:sldMk cId="94137921" sldId="417"/>
        </pc:sldMkLst>
        <pc:spChg chg="mod">
          <ac:chgData name="Euller da Silva Ferreira" userId="S::euller.silva@sp.senai.br::5ac9aa59-ac11-472f-8ffc-f101482c4c73" providerId="AD" clId="Web-{898D9511-E6E6-8853-4D73-EE792BF638F3}" dt="2024-01-23T22:04:08.581" v="460" actId="20577"/>
          <ac:spMkLst>
            <pc:docMk/>
            <pc:sldMk cId="94137921" sldId="417"/>
            <ac:spMk id="8" creationId="{7B49442D-0701-3186-BF04-D9C8704A1682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4:29.145" v="465" actId="20577"/>
          <ac:spMkLst>
            <pc:docMk/>
            <pc:sldMk cId="94137921" sldId="417"/>
            <ac:spMk id="9" creationId="{0B0E53A1-96E9-DFFB-B69E-07E5A5119031}"/>
          </ac:spMkLst>
        </pc:spChg>
      </pc:sldChg>
      <pc:sldChg chg="addSp modSp add replId addAnim delAnim">
        <pc:chgData name="Euller da Silva Ferreira" userId="S::euller.silva@sp.senai.br::5ac9aa59-ac11-472f-8ffc-f101482c4c73" providerId="AD" clId="Web-{898D9511-E6E6-8853-4D73-EE792BF638F3}" dt="2024-01-23T22:08:23.998" v="517"/>
        <pc:sldMkLst>
          <pc:docMk/>
          <pc:sldMk cId="654751562" sldId="418"/>
        </pc:sldMkLst>
        <pc:spChg chg="add mod">
          <ac:chgData name="Euller da Silva Ferreira" userId="S::euller.silva@sp.senai.br::5ac9aa59-ac11-472f-8ffc-f101482c4c73" providerId="AD" clId="Web-{898D9511-E6E6-8853-4D73-EE792BF638F3}" dt="2024-01-23T22:08:23.842" v="516" actId="20577"/>
          <ac:spMkLst>
            <pc:docMk/>
            <pc:sldMk cId="654751562" sldId="418"/>
            <ac:spMk id="7" creationId="{36CF7196-A166-8CB8-915C-8BA7FAE42E28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4:47.864" v="469" actId="20577"/>
          <ac:spMkLst>
            <pc:docMk/>
            <pc:sldMk cId="654751562" sldId="418"/>
            <ac:spMk id="8" creationId="{8859D5BB-9609-C629-2D5F-7CA647A3FAF8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07:59.247" v="508" actId="20577"/>
          <ac:spMkLst>
            <pc:docMk/>
            <pc:sldMk cId="654751562" sldId="418"/>
            <ac:spMk id="9" creationId="{8FEA744A-6E89-4D67-9E0D-29B562FACFED}"/>
          </ac:spMkLst>
        </pc:spChg>
      </pc:sldChg>
      <pc:sldChg chg="addSp delSp modSp add ord replId">
        <pc:chgData name="Euller da Silva Ferreira" userId="S::euller.silva@sp.senai.br::5ac9aa59-ac11-472f-8ffc-f101482c4c73" providerId="AD" clId="Web-{898D9511-E6E6-8853-4D73-EE792BF638F3}" dt="2024-01-23T22:11:36.835" v="559"/>
        <pc:sldMkLst>
          <pc:docMk/>
          <pc:sldMk cId="1713329334" sldId="419"/>
        </pc:sldMkLst>
        <pc:spChg chg="mod">
          <ac:chgData name="Euller da Silva Ferreira" userId="S::euller.silva@sp.senai.br::5ac9aa59-ac11-472f-8ffc-f101482c4c73" providerId="AD" clId="Web-{898D9511-E6E6-8853-4D73-EE792BF638F3}" dt="2024-01-23T22:09:08.078" v="519" actId="20577"/>
          <ac:spMkLst>
            <pc:docMk/>
            <pc:sldMk cId="1713329334" sldId="419"/>
            <ac:spMk id="8" creationId="{AF11EE19-0843-6F4B-1C59-D7F9662981F1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11:13.990" v="558" actId="20577"/>
          <ac:spMkLst>
            <pc:docMk/>
            <pc:sldMk cId="1713329334" sldId="419"/>
            <ac:spMk id="9" creationId="{46279C4A-4E00-7889-6906-21F83C5F6E14}"/>
          </ac:spMkLst>
        </pc:spChg>
        <pc:picChg chg="add del mod">
          <ac:chgData name="Euller da Silva Ferreira" userId="S::euller.silva@sp.senai.br::5ac9aa59-ac11-472f-8ffc-f101482c4c73" providerId="AD" clId="Web-{898D9511-E6E6-8853-4D73-EE792BF638F3}" dt="2024-01-23T22:10:14.409" v="553"/>
          <ac:picMkLst>
            <pc:docMk/>
            <pc:sldMk cId="1713329334" sldId="419"/>
            <ac:picMk id="7" creationId="{31D9D0DD-47F9-9877-A4C3-B177A6EC36A7}"/>
          </ac:picMkLst>
        </pc:picChg>
        <pc:picChg chg="add del mod">
          <ac:chgData name="Euller da Silva Ferreira" userId="S::euller.silva@sp.senai.br::5ac9aa59-ac11-472f-8ffc-f101482c4c73" providerId="AD" clId="Web-{898D9511-E6E6-8853-4D73-EE792BF638F3}" dt="2024-01-23T22:10:27.800" v="555"/>
          <ac:picMkLst>
            <pc:docMk/>
            <pc:sldMk cId="1713329334" sldId="419"/>
            <ac:picMk id="10" creationId="{B04B1E4E-8BCD-2EBD-24CF-DCFC2DACED18}"/>
          </ac:picMkLst>
        </pc:picChg>
        <pc:picChg chg="add mod">
          <ac:chgData name="Euller da Silva Ferreira" userId="S::euller.silva@sp.senai.br::5ac9aa59-ac11-472f-8ffc-f101482c4c73" providerId="AD" clId="Web-{898D9511-E6E6-8853-4D73-EE792BF638F3}" dt="2024-01-23T22:11:00.286" v="557" actId="1076"/>
          <ac:picMkLst>
            <pc:docMk/>
            <pc:sldMk cId="1713329334" sldId="419"/>
            <ac:picMk id="12" creationId="{E2647B29-DA3A-B807-57E7-4D0BA6F05674}"/>
          </ac:picMkLst>
        </pc:picChg>
      </pc:sldChg>
      <pc:sldChg chg="modSp add replId">
        <pc:chgData name="Euller da Silva Ferreira" userId="S::euller.silva@sp.senai.br::5ac9aa59-ac11-472f-8ffc-f101482c4c73" providerId="AD" clId="Web-{898D9511-E6E6-8853-4D73-EE792BF638F3}" dt="2024-01-23T22:25:58.293" v="680" actId="20577"/>
        <pc:sldMkLst>
          <pc:docMk/>
          <pc:sldMk cId="3815070017" sldId="420"/>
        </pc:sldMkLst>
        <pc:spChg chg="mod">
          <ac:chgData name="Euller da Silva Ferreira" userId="S::euller.silva@sp.senai.br::5ac9aa59-ac11-472f-8ffc-f101482c4c73" providerId="AD" clId="Web-{898D9511-E6E6-8853-4D73-EE792BF638F3}" dt="2024-01-23T22:22:26.409" v="595" actId="20577"/>
          <ac:spMkLst>
            <pc:docMk/>
            <pc:sldMk cId="3815070017" sldId="420"/>
            <ac:spMk id="8" creationId="{B529D0CE-CF7B-4ABB-D4F0-5377BEEA9EA2}"/>
          </ac:spMkLst>
        </pc:spChg>
        <pc:spChg chg="mod">
          <ac:chgData name="Euller da Silva Ferreira" userId="S::euller.silva@sp.senai.br::5ac9aa59-ac11-472f-8ffc-f101482c4c73" providerId="AD" clId="Web-{898D9511-E6E6-8853-4D73-EE792BF638F3}" dt="2024-01-23T22:25:58.293" v="680" actId="20577"/>
          <ac:spMkLst>
            <pc:docMk/>
            <pc:sldMk cId="3815070017" sldId="420"/>
            <ac:spMk id="9" creationId="{A559C542-1F10-64CE-148E-FA0763C5B0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D44C-7CC1-422C-8840-4473F9BE4A52}" type="datetimeFigureOut">
              <a:rPr lang="pt-BR" smtClean="0"/>
              <a:t>05/02/2024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D622E-66AC-4D27-BCE4-C204C544F5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07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07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E44C-5115-9A64-BC5D-37804D2C3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5AB155-0AF1-94DD-4A44-854FA19F4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22823C-A7E0-EF2F-F69C-56EDC54CD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3FA8B-9497-B019-7720-5AC37C7D7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518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F98B4-3BC1-6B1C-F396-521488372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AF2467-2356-0053-DA58-E6BDA9B84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5C37BD3-1860-E093-B187-958118514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69BFAB-BD32-0D24-A213-C842B0D09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897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D0791-ED64-B9D6-6A4F-2EA0D186C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3DE323-3AA2-D965-5B97-A08B425F8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261712F-1961-2A48-8FC4-EB05BB04F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8189F6-7716-7EAB-2F52-ED1B13A126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37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79C1-4891-F2C5-3CE4-205E6C63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CCF79B-368C-BB09-A717-72F4428F7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41F4FE-6608-C401-8574-17EABE766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A9E7A-3171-1B65-DDE7-C9490B5A0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73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9151-0540-E6EC-874C-45109A30C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33B08F-29B3-383A-F74D-F26E1A518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9C5CC9-B183-09FA-FA19-BAF1DC76A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D17AB8-C0E6-3AFA-37B9-53EC2EC7C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433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A3478-5251-36A0-A726-34349418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9470A2-6941-E6E7-E007-3DF13FFD7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8A1187-9744-46CF-EFFB-31C8AF3F3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ED6DEE-B25A-D4F8-B4C8-191080391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15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4CF2F-7CAD-01B7-33AE-ECB0504F8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41EC23-2FA8-D3DB-0274-09B9736EB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8F0A9C-E446-7A73-B9E7-76D6768DC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7DA0EB-04BD-FE94-2FF0-11D567773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793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B129C-383A-2449-ECBC-7C467823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9FAB89-1BCA-224B-A8E6-E5C74E3CEC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2A3CDAF-6F4C-1E67-023A-0F94D3565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9D7346-49A1-C5E7-387F-8920FCB3C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5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3892D-3048-EAFE-709D-9D19731A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80BE3D-3F80-64E3-0C77-C704B8EA3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9EAE9B-BA6D-4E80-6801-C270DBE24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35609E-C557-7D35-CB7F-359AF44AA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6997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A60EF-527B-A42C-8C3C-57A83CCBD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DBAA711-7F80-AAC7-1FF5-9B796C7F9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DD8A2B-2E6D-5437-A98E-B72C21DF5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336A6B-BF6C-C167-A359-71062A7BFB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02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B6458-9351-D0EB-22C5-46E7BD9A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7A50E63-6260-9C3A-D10D-72FA855E9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17BFB0-9BA3-6A7C-CF0F-428FCD85D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376DBC-20B3-D8CD-78A0-1294498A1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314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8E9B9-8410-C330-EFF4-26E04E06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420003-1742-4573-0AD9-100B6E90B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2757DF-B0F6-7DE4-A79B-699754C1F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650979-7C4E-88BE-A581-B9123CAB9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942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D7359-2CCA-8704-D41D-26D401C5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523ED9-53B6-E274-0A31-DE2062C97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2425ADA-789B-C3A9-739A-3D35387DA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79595B-D346-3E34-114B-389ACEACC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240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02467-2CB7-57DB-F6B0-78C74AA12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EE8BB5-AE84-9BCF-B4E0-EDDCDF358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04E2F28-E95A-2772-925F-2512ADC9C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DE978F-7860-4F1B-C897-890475372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538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78E5-E95F-9FC4-792F-4C28D2F9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43FB80-4AF2-10EE-97B7-DE04BFDE5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40380F-4A32-6C5E-AF0F-FCE6F7D28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32A176-DE09-F157-4A5E-EF0732E80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814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6CBFB-2AF4-FA0D-AD48-31AD126D0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4546055-3D58-C08B-D009-328124076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C2C2595-4E8E-D94C-D877-A7B89B9E7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890C60-7BD1-3731-58CC-00DDC6343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59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A6A86-5171-602B-1150-131DA8D9C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F840CB-A1C0-957A-3FB7-8585860AC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1AC03D-00CC-A632-9A1F-0627C5213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0D74AC-7705-3F9E-9508-A8E991ABA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7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4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1FB49-17AC-FAF1-38E9-E0C33E8A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46DA3B8-8EDE-44A6-78F7-2E5B21A93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F63D3-7582-0D2B-E39F-5A4524720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42421F-BC92-125B-98D7-72077D38C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01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2D6DE-2556-FF9C-B2FD-C80974DE4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4F1C81D-13E4-4127-5EF2-BB01778AC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F7B8DB8-5E5C-69EE-4358-8F7D99057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28E106-EDC9-8389-D4D2-3FD49A497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3734-1683-4FEA-35D1-BFE44015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BA8361-C7B4-D48F-B23D-5EE609AD9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AEE181D-D3D8-B783-21FA-9BAF557AE9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F77E53-FEBB-6DE2-4D5C-A15AF631A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ED622E-66AC-4D27-BCE4-C204C544F57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82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925E2-59AF-493C-832D-06C2BD8D6FFF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00C75-9296-4C87-8031-953EB322CAF7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EC93-9C86-4B66-AA46-528D4B08EC89}" type="datetime1">
              <a:rPr lang="en-US" smtClean="0"/>
              <a:t>2/5/2024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FA10A-5D51-4F74-A36E-37D61D0AC917}" type="datetime1">
              <a:rPr lang="en-US" smtClean="0"/>
              <a:t>2/5/2024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9A9C9-3E38-4D74-9244-1D1299459A5D}" type="datetime1">
              <a:rPr lang="en-US" smtClean="0"/>
              <a:t>2/5/2024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2D49-8663-486E-B63D-B328111BEDF2}" type="datetime1">
              <a:rPr lang="en-US" smtClean="0"/>
              <a:t>2/5/2024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6260E9-2B6D-4595-AC3A-8B61600F1D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</a:t>
            </a:fld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0F61AFA-F482-4F6B-B402-68EF7F784347}"/>
              </a:ext>
            </a:extLst>
          </p:cNvPr>
          <p:cNvSpPr/>
          <p:nvPr/>
        </p:nvSpPr>
        <p:spPr>
          <a:xfrm>
            <a:off x="0" y="6987361"/>
            <a:ext cx="20104100" cy="133421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algn="ctr">
              <a:lnSpc>
                <a:spcPct val="150000"/>
              </a:lnSpc>
              <a:spcBef>
                <a:spcPts val="95"/>
              </a:spcBef>
            </a:pPr>
            <a:r>
              <a:rPr lang="pt-BR" sz="6000" b="1" kern="0">
                <a:solidFill>
                  <a:srgbClr val="F2F2F2"/>
                </a:solidFill>
                <a:latin typeface="Montserrat"/>
                <a:ea typeface="+mn-lt"/>
                <a:cs typeface="+mn-lt"/>
              </a:rPr>
              <a:t>Sistemas Operacionais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A788-2842-466C-D630-BAD34CEFA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78446AA-3077-F64A-EC7F-132567AA2F1F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3EE21D8-CBF2-90CE-98D8-803020A20A76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082CDCC-AF25-DA75-318E-BC0B7D4960C6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BBFB7F-8927-A5BF-B3FE-631737149914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22D72C-4F31-D1E9-2342-9F1F602574FC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ECB48719-D360-9AD9-C088-071EDDCE2F61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F25139D-98A0-D867-E411-4DE9F3692A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10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859D5BB-9609-C629-2D5F-7CA647A3FAF8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Atividade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EA744A-6E89-4D67-9E0D-29B562FACFED}"/>
              </a:ext>
            </a:extLst>
          </p:cNvPr>
          <p:cNvSpPr txBox="1"/>
          <p:nvPr/>
        </p:nvSpPr>
        <p:spPr>
          <a:xfrm>
            <a:off x="1041370" y="2415643"/>
            <a:ext cx="18008809" cy="2576174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marL="1143000" lvl="1" indent="-685800" algn="just">
              <a:lnSpc>
                <a:spcPts val="7000"/>
              </a:lnSpc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Pesquise a definição de Máquina Virtual</a:t>
            </a:r>
            <a:endParaRPr lang="pt-BR" sz="5000"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CF7196-A166-8CB8-915C-8BA7FAE42E28}"/>
              </a:ext>
            </a:extLst>
          </p:cNvPr>
          <p:cNvSpPr txBox="1"/>
          <p:nvPr/>
        </p:nvSpPr>
        <p:spPr>
          <a:xfrm>
            <a:off x="1041029" y="6550473"/>
            <a:ext cx="18008809" cy="3561703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r>
              <a:rPr lang="pt-BR" sz="5000">
                <a:ea typeface="+mn-lt"/>
                <a:cs typeface="+mn-lt"/>
              </a:rPr>
              <a:t>"Uma máquina virtual é um ambiente de software que simula um sistema de computador completo, permitindo a execução de um sistema operacional e aplicativos como se estivessem rodando em hardware físico independente."</a:t>
            </a: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475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BC9C3-019C-1675-6307-DD131BDD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ECEB25F-9BF1-C8E0-7136-C535DA84F55F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997465A-2330-B422-E4BD-51FA6AAE0B4E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E898AF6-3589-D73A-8C66-95B3F6ADDE5B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EAD2C2-07FA-FE94-A3C5-AF3FEAFEB209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362921A-E646-4B2C-2CDB-AC0644638529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21AF2148-CC6F-337D-E389-DBECEF6FE577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D6AA5DE-546A-AF3F-9575-2F593ADE28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11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AF11EE19-0843-6F4B-1C59-D7F9662981F1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endParaRPr lang="pt-BR" sz="4800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279C4A-4E00-7889-6906-21F83C5F6E14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/>
              <a:ea typeface="+mn-lt"/>
              <a:cs typeface="+mn-lt"/>
            </a:endParaRPr>
          </a:p>
          <a:p>
            <a:pPr lvl="1" algn="ctr"/>
            <a:r>
              <a:rPr lang="pt-BR" sz="5000">
                <a:ea typeface="+mn-lt"/>
                <a:cs typeface="+mn-lt"/>
              </a:rPr>
              <a:t>Aperte a tecla </a:t>
            </a:r>
            <a:r>
              <a:rPr lang="pt-BR" sz="5000" b="1">
                <a:ea typeface="+mn-lt"/>
                <a:cs typeface="+mn-lt"/>
              </a:rPr>
              <a:t>Windows </a:t>
            </a:r>
            <a:r>
              <a:rPr lang="pt-BR" sz="5000">
                <a:ea typeface="+mn-lt"/>
                <a:cs typeface="+mn-lt"/>
              </a:rPr>
              <a:t>e pesquise por </a:t>
            </a:r>
            <a:r>
              <a:rPr lang="pt-BR" sz="5000" b="1">
                <a:ea typeface="+mn-lt"/>
                <a:cs typeface="+mn-lt"/>
              </a:rPr>
              <a:t>CMD</a:t>
            </a:r>
            <a:endParaRPr lang="pt-BR" b="1"/>
          </a:p>
          <a:p>
            <a:pPr lvl="1" algn="ctr"/>
            <a:r>
              <a:rPr lang="pt-BR" sz="5000">
                <a:cs typeface="Calibri"/>
              </a:rPr>
              <a:t>Ou</a:t>
            </a:r>
          </a:p>
          <a:p>
            <a:pPr lvl="1" algn="ctr"/>
            <a:r>
              <a:rPr lang="pt-BR" sz="5000">
                <a:cs typeface="Calibri"/>
              </a:rPr>
              <a:t>Aperte simultaneamente</a:t>
            </a:r>
            <a:r>
              <a:rPr lang="pt-BR" sz="5000" b="1">
                <a:cs typeface="Calibri"/>
              </a:rPr>
              <a:t> </a:t>
            </a:r>
            <a:r>
              <a:rPr lang="pt-BR" sz="5000" b="1" err="1">
                <a:cs typeface="Calibri"/>
              </a:rPr>
              <a:t>Win</a:t>
            </a:r>
            <a:r>
              <a:rPr lang="pt-BR" sz="5000" b="1">
                <a:cs typeface="Calibri"/>
              </a:rPr>
              <a:t> + R</a:t>
            </a:r>
          </a:p>
          <a:p>
            <a:pPr lvl="1" algn="ctr"/>
            <a:endParaRPr lang="pt-BR" sz="5000" b="1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pic>
        <p:nvPicPr>
          <p:cNvPr id="12" name="Imagem 11" descr="Teclado preto com letras brancas&#10;&#10;Descrição gerada automaticamente">
            <a:extLst>
              <a:ext uri="{FF2B5EF4-FFF2-40B4-BE49-F238E27FC236}">
                <a16:creationId xmlns:a16="http://schemas.microsoft.com/office/drawing/2014/main" id="{E2647B29-DA3A-B807-57E7-4D0BA6F05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268" y="5657918"/>
            <a:ext cx="4868672" cy="37052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9EE0501-BC18-AC3E-B77B-6ED721684498}"/>
              </a:ext>
            </a:extLst>
          </p:cNvPr>
          <p:cNvSpPr txBox="1"/>
          <p:nvPr/>
        </p:nvSpPr>
        <p:spPr>
          <a:xfrm>
            <a:off x="14131020" y="8491760"/>
            <a:ext cx="48153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>
                <a:solidFill>
                  <a:srgbClr val="FF0000"/>
                </a:solidFill>
              </a:rPr>
              <a:t>PARAMOS AQUI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32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37F5-646A-843C-0572-6F01A00D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10E414C-F9F4-4FD6-9EAA-F43352DAFC2F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9665101-7B3A-6CAE-A0BA-B5E774215AEC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7FBC963-39AA-46E2-0783-B70F6216F6D3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6CFB26C-5CD5-A640-54E0-A5936043485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BF211E-495F-9535-A72F-57C949B7EA48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6FF19FC5-28AE-4FF8-933D-05FB28EF5E7E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FCAB928-087A-5EBB-3CBC-A04D99A0C8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12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67156C92-2EB7-9440-0412-371DF1BF6E3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Navegação entre diretórios</a:t>
            </a:r>
            <a:endParaRPr lang="pt-BR" b="1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315F41-8134-2B45-4B3D-13227B77F867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/>
              <a:ea typeface="+mn-lt"/>
              <a:cs typeface="+mn-lt"/>
            </a:endParaRPr>
          </a:p>
          <a:p>
            <a:pPr lvl="1" algn="ctr"/>
            <a:r>
              <a:rPr lang="pt-BR" sz="5000">
                <a:latin typeface="Calibri"/>
                <a:ea typeface="+mn-lt"/>
                <a:cs typeface="+mn-lt"/>
              </a:rPr>
              <a:t> </a:t>
            </a:r>
            <a:r>
              <a:rPr lang="pt-BR" sz="5000" b="1" err="1">
                <a:cs typeface="Calibri"/>
              </a:rPr>
              <a:t>cd</a:t>
            </a:r>
            <a:r>
              <a:rPr lang="pt-BR" sz="5000" b="1">
                <a:cs typeface="Calibri"/>
              </a:rPr>
              <a:t> </a:t>
            </a:r>
            <a:r>
              <a:rPr lang="pt-BR" sz="5000">
                <a:cs typeface="Calibri"/>
              </a:rPr>
              <a:t>(</a:t>
            </a:r>
            <a:r>
              <a:rPr lang="pt-BR" sz="5000" err="1">
                <a:cs typeface="Calibri"/>
              </a:rPr>
              <a:t>Change</a:t>
            </a:r>
            <a:r>
              <a:rPr lang="pt-BR" sz="5000">
                <a:cs typeface="Calibri"/>
              </a:rPr>
              <a:t> </a:t>
            </a:r>
            <a:r>
              <a:rPr lang="pt-BR" sz="5000" err="1">
                <a:cs typeface="Calibri"/>
              </a:rPr>
              <a:t>Directory</a:t>
            </a:r>
            <a:r>
              <a:rPr lang="pt-BR" sz="5000">
                <a:cs typeface="Calibri"/>
              </a:rPr>
              <a:t>): Muda o diretório atual.</a:t>
            </a:r>
            <a:endParaRPr lang="pt-BR">
              <a:cs typeface="Calibri"/>
            </a:endParaRPr>
          </a:p>
          <a:p>
            <a:pPr algn="ctr"/>
            <a:endParaRPr lang="pt-BR" sz="5000">
              <a:ea typeface="+mn-lt"/>
              <a:cs typeface="+mn-lt"/>
            </a:endParaRPr>
          </a:p>
          <a:p>
            <a:pPr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cd</a:t>
            </a:r>
            <a:r>
              <a:rPr lang="pt-BR" sz="5000">
                <a:ea typeface="+mn-lt"/>
                <a:cs typeface="+mn-lt"/>
              </a:rPr>
              <a:t> Caminho\para\o\diretório</a:t>
            </a: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77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6AA7F-2F3F-061B-3FC7-EB925B00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36703A8-7F12-F36C-D51C-565E3E543569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43F7FA7-7F9B-FB6A-9F61-41A5B087C93B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09FEB99-C7A3-D3B6-75AE-845BF4A5D6E6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920A77-A66F-2786-3544-EECEBA10C2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538877-8FE5-C7F0-8B49-535770452874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32F353C1-402F-34F9-EC4A-B7BAB85D2062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65A60C4-4C00-6880-EA52-A3386EF0307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13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D795B8FC-7D15-9C64-0BF4-43726B06DEAE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Navegação entre diretórios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E96E2E-F036-294E-C347-51010ACC6910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/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dir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</a:t>
            </a:r>
            <a:r>
              <a:rPr lang="pt-BR" sz="5000" err="1">
                <a:ea typeface="+mn-lt"/>
                <a:cs typeface="+mn-lt"/>
              </a:rPr>
              <a:t>Directory</a:t>
            </a:r>
            <a:r>
              <a:rPr lang="pt-BR" sz="5000">
                <a:ea typeface="+mn-lt"/>
                <a:cs typeface="+mn-lt"/>
              </a:rPr>
              <a:t>): Lista os arquivos e subdiretórios no diretório atual.</a:t>
            </a:r>
            <a:endParaRPr lang="pt-BR">
              <a:ea typeface="+mn-lt"/>
              <a:cs typeface="+mn-lt"/>
            </a:endParaRPr>
          </a:p>
          <a:p>
            <a:pPr lvl="1" algn="ctr"/>
            <a:endParaRPr lang="pt-BR"/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dir</a:t>
            </a:r>
            <a:endParaRPr lang="pt-BR" err="1"/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07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A00FE-19B1-2132-8A15-A890E8F0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A3F52BD-8989-799B-1FF0-EDAE4235EA10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A2EC6CC-3070-85CF-8AC5-5EE7B4AC781A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5A8FA70-39C1-899E-F794-71B4976A2F56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F12E49A-A95A-53B4-2FCC-072894BBA84B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BE0E6E-E0B7-272A-21D3-30E96F4DEF4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2689C42D-EDA3-052F-76CA-BE907B70AFED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BE7C40-7B4A-40D3-B2DF-D32803369E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14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82A71367-E7ED-0711-8E57-B151712F265B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Criação de diretórios e arquivos</a:t>
            </a:r>
            <a:endParaRPr lang="pt-BR" b="1"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B58F899-3C36-B4BA-4509-8526E5CB0B17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 b="1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mkdir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(Make </a:t>
            </a:r>
            <a:r>
              <a:rPr lang="pt-BR" sz="5000" err="1">
                <a:ea typeface="+mn-lt"/>
                <a:cs typeface="+mn-lt"/>
              </a:rPr>
              <a:t>Directory</a:t>
            </a:r>
            <a:r>
              <a:rPr lang="pt-BR" sz="5000">
                <a:ea typeface="+mn-lt"/>
                <a:cs typeface="+mn-lt"/>
              </a:rPr>
              <a:t>): Cria um novo diretório.</a:t>
            </a:r>
            <a:endParaRPr lang="pt-BR">
              <a:ea typeface="+mn-lt"/>
              <a:cs typeface="+mn-lt"/>
            </a:endParaRPr>
          </a:p>
          <a:p>
            <a:pPr lvl="1" algn="ctr"/>
            <a:endParaRPr lang="pt-BR">
              <a:cs typeface="Calibri"/>
            </a:endParaRPr>
          </a:p>
          <a:p>
            <a:pPr lvl="1" algn="ctr">
              <a:lnSpc>
                <a:spcPts val="7000"/>
              </a:lnSpc>
            </a:pPr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mkdir</a:t>
            </a:r>
            <a:r>
              <a:rPr lang="pt-BR" sz="5000">
                <a:ea typeface="+mn-lt"/>
                <a:cs typeface="+mn-lt"/>
              </a:rPr>
              <a:t> </a:t>
            </a:r>
            <a:r>
              <a:rPr lang="pt-BR" sz="5000" err="1">
                <a:ea typeface="+mn-lt"/>
                <a:cs typeface="+mn-lt"/>
              </a:rPr>
              <a:t>NomeDoDiretorio</a:t>
            </a:r>
            <a:endParaRPr lang="pt-BR" err="1">
              <a:cs typeface="Calibri"/>
            </a:endParaRPr>
          </a:p>
          <a:p>
            <a:pPr lvl="1" algn="ctr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lvl="1" algn="ctr">
              <a:lnSpc>
                <a:spcPts val="7000"/>
              </a:lnSpc>
            </a:pPr>
            <a:r>
              <a:rPr lang="pt-BR" sz="5000" b="1" err="1">
                <a:ea typeface="+mn-lt"/>
                <a:cs typeface="+mn-lt"/>
              </a:rPr>
              <a:t>echo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: Cria um arquivo vazio</a:t>
            </a:r>
            <a:br>
              <a:rPr lang="pt-BR" sz="5000">
                <a:ea typeface="+mn-lt"/>
                <a:cs typeface="+mn-lt"/>
              </a:rPr>
            </a:br>
            <a:r>
              <a:rPr lang="pt-BR" sz="5000">
                <a:ea typeface="+mn-lt"/>
                <a:cs typeface="+mn-lt"/>
              </a:rPr>
              <a:t>Exemplo: </a:t>
            </a:r>
            <a:r>
              <a:rPr lang="pt-BR" sz="5000" err="1">
                <a:ea typeface="+mn-lt"/>
                <a:cs typeface="+mn-lt"/>
              </a:rPr>
              <a:t>echo</a:t>
            </a:r>
            <a:r>
              <a:rPr lang="pt-BR" sz="5000">
                <a:ea typeface="+mn-lt"/>
                <a:cs typeface="+mn-lt"/>
              </a:rPr>
              <a:t> &gt; NomeDoArquivo.txt</a:t>
            </a:r>
          </a:p>
          <a:p>
            <a:pPr lvl="1" algn="ctr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25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A6F2C-1D89-3F51-FFB4-2EBC911C1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2D10616-155B-0211-A991-DD1500954144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1F0037A-591A-26B5-6EBF-6D6444AA7023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F7018C5-D014-FA9C-8127-99E170B5A288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149C1C-6C56-3FE3-E500-9A5EE577F2EB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8EF14B-7226-90D8-2C47-FC5B800C8754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B18C4396-1472-08B5-B686-E2D541CEC97D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089E6E3-65CA-A67F-686A-1629D795A3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15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7B38FC05-AE40-4D43-08C1-89F02F64B36E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Exclusão de diretórios e arquivos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A7280A9-36DF-82CB-9DF3-B1B6433115DA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 b="1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rmdir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(Remove </a:t>
            </a:r>
            <a:r>
              <a:rPr lang="pt-BR" sz="5000" err="1">
                <a:ea typeface="+mn-lt"/>
                <a:cs typeface="+mn-lt"/>
              </a:rPr>
              <a:t>Directory</a:t>
            </a:r>
            <a:r>
              <a:rPr lang="pt-BR" sz="5000">
                <a:ea typeface="+mn-lt"/>
                <a:cs typeface="+mn-lt"/>
              </a:rPr>
              <a:t>): Remove um diretório vazio.</a:t>
            </a:r>
            <a:endParaRPr lang="pt-BR">
              <a:ea typeface="+mn-lt"/>
              <a:cs typeface="+mn-lt"/>
            </a:endParaRPr>
          </a:p>
          <a:p>
            <a:pPr lvl="1" algn="ctr"/>
            <a:endParaRPr lang="pt-BR"/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rmdir</a:t>
            </a:r>
            <a:r>
              <a:rPr lang="pt-BR" sz="5000">
                <a:ea typeface="+mn-lt"/>
                <a:cs typeface="+mn-lt"/>
              </a:rPr>
              <a:t> </a:t>
            </a:r>
            <a:r>
              <a:rPr lang="pt-BR" sz="5000" err="1">
                <a:ea typeface="+mn-lt"/>
                <a:cs typeface="+mn-lt"/>
              </a:rPr>
              <a:t>NomeDoDiretorio</a:t>
            </a:r>
            <a:endParaRPr lang="pt-BR" err="1">
              <a:ea typeface="+mn-lt"/>
              <a:cs typeface="+mn-lt"/>
            </a:endParaRPr>
          </a:p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del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(Delete): Exclui um arquivo.</a:t>
            </a:r>
            <a:endParaRPr lang="pt-BR"/>
          </a:p>
          <a:p>
            <a:pPr lvl="1" algn="ctr"/>
            <a:endParaRPr lang="pt-BR"/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del</a:t>
            </a:r>
            <a:r>
              <a:rPr lang="pt-BR" sz="5000">
                <a:ea typeface="+mn-lt"/>
                <a:cs typeface="+mn-lt"/>
              </a:rPr>
              <a:t> NomeDoArquivo.txt</a:t>
            </a:r>
            <a:endParaRPr lang="pt-BR"/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53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F4ED2-C04B-6989-366D-AF326A5B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D97F8F4-6E42-D9DE-4B64-F5ADD5B78660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52068D6-78D3-730B-0770-EC2DAE4F89F2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0FD4799-7EC0-486A-3C9D-640E520350B1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FD53CD2-D9AD-CDEC-6425-546B5A252C6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88E91DF-A365-734A-D3C5-6A1A6E823EC1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EDD321D9-63A7-EAA4-ECEE-8F8293F27328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E2DDA2C-0BD9-9BCF-1A6E-68D605F107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16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69CCEE16-F9BF-E16D-681B-2BE502C3B63F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Renomeação de diretórios e arquivos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9996824-5298-7356-2699-1C70F6F5DA27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ren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</a:t>
            </a:r>
            <a:r>
              <a:rPr lang="pt-BR" sz="5000" err="1">
                <a:ea typeface="+mn-lt"/>
                <a:cs typeface="+mn-lt"/>
              </a:rPr>
              <a:t>Rename</a:t>
            </a:r>
            <a:r>
              <a:rPr lang="pt-BR" sz="5000">
                <a:ea typeface="+mn-lt"/>
                <a:cs typeface="+mn-lt"/>
              </a:rPr>
              <a:t>): Renomeia um arquivo ou diretório.</a:t>
            </a:r>
            <a:endParaRPr lang="pt-BR">
              <a:ea typeface="+mn-lt"/>
              <a:cs typeface="+mn-lt"/>
            </a:endParaRPr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ren</a:t>
            </a:r>
            <a:r>
              <a:rPr lang="pt-BR" sz="5000">
                <a:ea typeface="+mn-lt"/>
                <a:cs typeface="+mn-lt"/>
              </a:rPr>
              <a:t> </a:t>
            </a:r>
            <a:r>
              <a:rPr lang="pt-BR" sz="5000" err="1">
                <a:ea typeface="+mn-lt"/>
                <a:cs typeface="+mn-lt"/>
              </a:rPr>
              <a:t>NomeAntigo</a:t>
            </a:r>
            <a:r>
              <a:rPr lang="pt-BR" sz="5000">
                <a:ea typeface="+mn-lt"/>
                <a:cs typeface="+mn-lt"/>
              </a:rPr>
              <a:t> </a:t>
            </a:r>
            <a:r>
              <a:rPr lang="pt-BR" sz="5000" err="1">
                <a:ea typeface="+mn-lt"/>
                <a:cs typeface="+mn-lt"/>
              </a:rPr>
              <a:t>NomeNovo</a:t>
            </a:r>
            <a:endParaRPr lang="pt-BR" err="1"/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45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C66A8-518A-FE97-3D12-C9E6B3B4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707394B-0A46-DDBD-7FE4-F853D1CD88F1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E46DD67-7BFA-B9E1-D86F-4CD14D6A5A33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1939994-9EB0-F5F9-CE4D-44794E9D4777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17AAB1-53AD-0AB5-B8B9-CC882C34096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B4D7A57-776E-F1BD-1772-10CEE172E55D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0A7370AB-335D-5F6D-827C-4F412587360E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ADF42FC-D7D9-227E-1735-2CE7637D95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17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12F99F5E-3982-B29A-4192-1371C409ED47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Movimentação de diretórios e arquivos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9A79299-FB91-90CB-A7A8-E6701101C1E7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>
                <a:ea typeface="+mn-lt"/>
                <a:cs typeface="+mn-lt"/>
              </a:rPr>
              <a:t>move</a:t>
            </a:r>
            <a:r>
              <a:rPr lang="pt-BR" sz="5000">
                <a:ea typeface="+mn-lt"/>
                <a:cs typeface="+mn-lt"/>
              </a:rPr>
              <a:t>: Move um arquivo ou diretório para outro local.</a:t>
            </a:r>
            <a:endParaRPr lang="pt-BR">
              <a:ea typeface="+mn-lt"/>
              <a:cs typeface="+mn-lt"/>
            </a:endParaRPr>
          </a:p>
          <a:p>
            <a:pPr lvl="1" algn="ctr"/>
            <a:r>
              <a:rPr lang="pt-BR" sz="5000">
                <a:ea typeface="+mn-lt"/>
                <a:cs typeface="+mn-lt"/>
              </a:rPr>
              <a:t>Exemplo: move NomeDoArquivo.txt Caminho\Destino</a:t>
            </a:r>
            <a:endParaRPr lang="pt-BR"/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90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283E-DE79-09CD-EE71-CFD3D22B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07A589C-F75E-6E90-BEDE-88B0B33823D8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D5DCF3D-B4EE-27CF-56BF-2C751907C11F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8619C7-7DB7-1127-384B-5EC879831320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8C5194-5125-7C5A-82CF-BCE04A38AA2F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B91F57-A87B-3A1C-E2F5-5B8AD1FD2954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C410A111-FEB5-0A82-59B3-90771633DAC8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4B43136-FF9C-BD1B-E6FB-5A81F65578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18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EEBD36D3-E3AF-755C-CB7D-F574189B7E42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Cópia de diretórios e arquivos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61914E-1273-FF1E-0A20-3C4DAF3E142B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>
                <a:ea typeface="+mn-lt"/>
                <a:cs typeface="+mn-lt"/>
              </a:rPr>
              <a:t>copy</a:t>
            </a:r>
            <a:r>
              <a:rPr lang="pt-BR" sz="5000">
                <a:ea typeface="+mn-lt"/>
                <a:cs typeface="+mn-lt"/>
              </a:rPr>
              <a:t>: Copia arquivos de um local para outro.</a:t>
            </a:r>
            <a:endParaRPr lang="pt-BR">
              <a:ea typeface="+mn-lt"/>
              <a:cs typeface="+mn-lt"/>
            </a:endParaRPr>
          </a:p>
          <a:p>
            <a:pPr lvl="1" algn="ctr"/>
            <a:r>
              <a:rPr lang="pt-BR" sz="5000">
                <a:ea typeface="+mn-lt"/>
                <a:cs typeface="+mn-lt"/>
              </a:rPr>
              <a:t>Exemplo: copy Origem\NomeDoArquivo.txt Destino\</a:t>
            </a:r>
            <a:endParaRPr lang="pt-BR"/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9E14-3B08-A7FB-7A84-2286BCF3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40AA0BC-BB5F-853D-4EE4-87C4A24621C2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5FBBFBA-44B9-F60E-1A24-1CCCFC04E273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795D9C8-AF15-9855-7217-B6FA8E2216EC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9DF56E-0330-9E61-D1BB-645CCBAFB645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E50523-11E8-EA80-399A-20F802A709E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BB90A081-2892-C0D1-4D7C-F8EF631EF925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6F6FC6-9034-CD80-977F-95E45B535D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19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7B49442D-0701-3186-BF04-D9C8704A1682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1745605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Conhecendo o </a:t>
            </a:r>
            <a:r>
              <a:rPr lang="pt-BR" sz="4800" b="1">
                <a:ea typeface="+mn-lt"/>
                <a:cs typeface="+mn-lt"/>
              </a:rPr>
              <a:t>Prompt de comando</a:t>
            </a:r>
            <a:br>
              <a:rPr lang="pt-BR" sz="4800" b="1">
                <a:ea typeface="+mn-lt"/>
                <a:cs typeface="+mn-lt"/>
              </a:rPr>
            </a:br>
            <a:r>
              <a:rPr lang="pt-BR" sz="4800">
                <a:ea typeface="+mn-lt"/>
                <a:cs typeface="+mn-lt"/>
              </a:rPr>
              <a:t>Edição de arquivos</a:t>
            </a:r>
            <a:endParaRPr lang="pt-BR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0E53A1-96E9-DFFB-B69E-07E5A5119031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edit</a:t>
            </a:r>
            <a:r>
              <a:rPr lang="pt-BR" sz="5000" b="1">
                <a:ea typeface="+mn-lt"/>
                <a:cs typeface="+mn-lt"/>
              </a:rPr>
              <a:t> </a:t>
            </a:r>
            <a:r>
              <a:rPr lang="pt-BR" sz="5000">
                <a:ea typeface="+mn-lt"/>
                <a:cs typeface="+mn-lt"/>
              </a:rPr>
              <a:t>(nem sempre disponível): Abre o Editor de Texto do MS-DOS para editar arquivos.</a:t>
            </a:r>
            <a:endParaRPr lang="pt-BR"/>
          </a:p>
          <a:p>
            <a:pPr lvl="1" algn="ctr"/>
            <a:endParaRPr lang="pt-BR"/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edit</a:t>
            </a:r>
            <a:r>
              <a:rPr lang="pt-BR" sz="5000">
                <a:ea typeface="+mn-lt"/>
                <a:cs typeface="+mn-lt"/>
              </a:rPr>
              <a:t> NomeDoArquivo.txt</a:t>
            </a:r>
            <a:endParaRPr lang="pt-BR"/>
          </a:p>
          <a:p>
            <a:pPr lvl="1" algn="ctr"/>
            <a:endParaRPr lang="pt-BR" sz="5000">
              <a:ea typeface="+mn-lt"/>
              <a:cs typeface="+mn-lt"/>
            </a:endParaRPr>
          </a:p>
          <a:p>
            <a:pPr lvl="1" algn="ctr"/>
            <a:r>
              <a:rPr lang="pt-BR" sz="5000" b="1" err="1">
                <a:ea typeface="+mn-lt"/>
                <a:cs typeface="+mn-lt"/>
              </a:rPr>
              <a:t>notepad</a:t>
            </a:r>
            <a:r>
              <a:rPr lang="pt-BR" sz="5000">
                <a:ea typeface="+mn-lt"/>
                <a:cs typeface="+mn-lt"/>
              </a:rPr>
              <a:t>: Abre o Bloco de Notas do Windows para editar arquivos de texto.</a:t>
            </a:r>
            <a:endParaRPr lang="pt-BR">
              <a:ea typeface="+mn-lt"/>
              <a:cs typeface="+mn-lt"/>
            </a:endParaRPr>
          </a:p>
          <a:p>
            <a:pPr lvl="1" algn="ctr"/>
            <a:endParaRPr lang="pt-BR"/>
          </a:p>
          <a:p>
            <a:pPr lvl="1" algn="ctr"/>
            <a:r>
              <a:rPr lang="pt-BR" sz="5000">
                <a:ea typeface="+mn-lt"/>
                <a:cs typeface="+mn-lt"/>
              </a:rPr>
              <a:t>Exemplo: </a:t>
            </a:r>
            <a:r>
              <a:rPr lang="pt-BR" sz="5000" err="1">
                <a:ea typeface="+mn-lt"/>
                <a:cs typeface="+mn-lt"/>
              </a:rPr>
              <a:t>notepad</a:t>
            </a:r>
            <a:r>
              <a:rPr lang="pt-BR" sz="5000">
                <a:ea typeface="+mn-lt"/>
                <a:cs typeface="+mn-lt"/>
              </a:rPr>
              <a:t> NomeDoArquivo.txt</a:t>
            </a:r>
            <a:endParaRPr lang="pt-BR">
              <a:ea typeface="+mn-lt"/>
              <a:cs typeface="+mn-lt"/>
            </a:endParaRPr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lvl="1" algn="ctr"/>
            <a:endParaRPr lang="pt-BR" sz="50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3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>
                <a:cs typeface="Calibri"/>
              </a:rPr>
              <a:t>É impossível trazer uma só definição.</a:t>
            </a: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>
              <a:lnSpc>
                <a:spcPts val="7000"/>
              </a:lnSpc>
            </a:pPr>
            <a:r>
              <a:rPr lang="pt-BR" sz="5000">
                <a:ea typeface="+mn-lt"/>
                <a:cs typeface="+mn-lt"/>
              </a:rPr>
              <a:t>"Pode ser descrito como um programa que conversa diretamente com o hardware da sua máquina."</a:t>
            </a:r>
            <a:endParaRPr lang="pt-BR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</p:spTree>
    <p:extLst>
      <p:ext uri="{BB962C8B-B14F-4D97-AF65-F5344CB8AC3E}">
        <p14:creationId xmlns:p14="http://schemas.microsoft.com/office/powerpoint/2010/main" val="285500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5EBA-9BA0-31B3-4993-1D2D4878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8CC5A03-356A-5381-5D52-706FB8770B67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AE8F052-DEBE-72A1-7EBE-19F703176FAB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41DD173-04A3-816D-E7DE-BF6538D37FF7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1E36EC-0C1D-ED7F-ED7D-E9CC471828F0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D6F869-7DE2-735F-AB4B-8C5FA9049B1B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AD33FDB1-5227-72B8-ED30-DF7FB8634320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E1192FD-8333-696A-2036-95999FE29A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20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B529D0CE-CF7B-4ABB-D4F0-5377BEEA9EA2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Atividade</a:t>
            </a:r>
            <a:endParaRPr lang="pt-BR" sz="4800" b="1">
              <a:ea typeface="+mn-lt"/>
              <a:cs typeface="+mn-l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559C542-1F10-64CE-148E-FA0763C5B096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r>
              <a:rPr lang="pt-BR" sz="5000">
                <a:ea typeface="+mn-lt"/>
                <a:cs typeface="+mn-lt"/>
              </a:rPr>
              <a:t>Crie uma pasta na área de trabalho com seu nome e dentro da mesma crie um arquivo seunome.txt. Faça isso utilizando linha de comando.</a:t>
            </a:r>
            <a:endParaRPr lang="pt-BR">
              <a:ea typeface="+mn-lt"/>
              <a:cs typeface="+mn-lt"/>
            </a:endParaRPr>
          </a:p>
          <a:p>
            <a:br>
              <a:rPr lang="pt-BR" sz="5000">
                <a:ea typeface="+mn-lt"/>
                <a:cs typeface="+mn-lt"/>
              </a:rPr>
            </a:br>
            <a:r>
              <a:rPr lang="pt-BR" sz="5000">
                <a:ea typeface="+mn-lt"/>
                <a:cs typeface="+mn-lt"/>
              </a:rPr>
              <a:t>Passo a passo: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Acesse o </a:t>
            </a:r>
            <a:r>
              <a:rPr lang="pt-BR" sz="3200" b="1">
                <a:ea typeface="+mn-lt"/>
                <a:cs typeface="+mn-lt"/>
              </a:rPr>
              <a:t>CMD </a:t>
            </a:r>
            <a:r>
              <a:rPr lang="pt-BR" sz="3200">
                <a:ea typeface="+mn-lt"/>
                <a:cs typeface="+mn-lt"/>
              </a:rPr>
              <a:t>no seu computador.</a:t>
            </a:r>
            <a:endParaRPr lang="pt-BR">
              <a:cs typeface="Calibri"/>
            </a:endParaRP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Navegue até a Área de Trabalho utilizando o comando </a:t>
            </a:r>
            <a:r>
              <a:rPr lang="pt-BR" sz="3200" b="1">
                <a:ea typeface="+mn-lt"/>
                <a:cs typeface="+mn-lt"/>
              </a:rPr>
              <a:t>cd</a:t>
            </a:r>
            <a:r>
              <a:rPr lang="pt-BR" sz="3200"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Utilize o comando </a:t>
            </a:r>
            <a:r>
              <a:rPr lang="pt-BR" sz="3200" b="1" err="1">
                <a:ea typeface="+mn-lt"/>
                <a:cs typeface="+mn-lt"/>
              </a:rPr>
              <a:t>mkdir</a:t>
            </a:r>
            <a:r>
              <a:rPr lang="pt-BR" sz="3200" b="1">
                <a:ea typeface="+mn-lt"/>
                <a:cs typeface="+mn-lt"/>
              </a:rPr>
              <a:t> </a:t>
            </a:r>
            <a:r>
              <a:rPr lang="pt-BR" sz="3200">
                <a:ea typeface="+mn-lt"/>
                <a:cs typeface="+mn-lt"/>
              </a:rPr>
              <a:t>para criar uma pasta com o seu nome.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Verifique se a pasta foi criada corretamente com o comando </a:t>
            </a:r>
            <a:r>
              <a:rPr lang="pt-BR" sz="3200" b="1">
                <a:ea typeface="+mn-lt"/>
                <a:cs typeface="+mn-lt"/>
              </a:rPr>
              <a:t>dir</a:t>
            </a:r>
            <a:r>
              <a:rPr lang="pt-BR" sz="3200"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Navegue até a pasta recém-criada com o comando </a:t>
            </a:r>
            <a:r>
              <a:rPr lang="pt-BR" sz="3200" b="1">
                <a:ea typeface="+mn-lt"/>
                <a:cs typeface="+mn-lt"/>
              </a:rPr>
              <a:t>cd</a:t>
            </a:r>
            <a:r>
              <a:rPr lang="pt-BR" sz="3200">
                <a:ea typeface="+mn-lt"/>
                <a:cs typeface="+mn-lt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Use o comando </a:t>
            </a:r>
            <a:r>
              <a:rPr lang="pt-BR" sz="3200" b="1" err="1">
                <a:ea typeface="+mn-lt"/>
                <a:cs typeface="+mn-lt"/>
              </a:rPr>
              <a:t>echo</a:t>
            </a:r>
            <a:r>
              <a:rPr lang="pt-BR" sz="3200" b="1">
                <a:ea typeface="+mn-lt"/>
                <a:cs typeface="+mn-lt"/>
              </a:rPr>
              <a:t> </a:t>
            </a:r>
            <a:r>
              <a:rPr lang="pt-BR" sz="3200">
                <a:ea typeface="+mn-lt"/>
                <a:cs typeface="+mn-lt"/>
              </a:rPr>
              <a:t>para criar um arquivo .</a:t>
            </a:r>
            <a:r>
              <a:rPr lang="pt-BR" sz="3200" err="1">
                <a:ea typeface="+mn-lt"/>
                <a:cs typeface="+mn-lt"/>
              </a:rPr>
              <a:t>txt</a:t>
            </a:r>
            <a:r>
              <a:rPr lang="pt-BR" sz="3200">
                <a:ea typeface="+mn-lt"/>
                <a:cs typeface="+mn-lt"/>
              </a:rPr>
              <a:t> com o seu nome.</a:t>
            </a:r>
          </a:p>
          <a:p>
            <a:pPr marL="514350" indent="-514350" algn="just">
              <a:buAutoNum type="arabicPeriod"/>
            </a:pPr>
            <a:r>
              <a:rPr lang="pt-BR" sz="3200">
                <a:ea typeface="+mn-lt"/>
                <a:cs typeface="+mn-lt"/>
              </a:rPr>
              <a:t>Confira se o arquivo foi criado usando o comando </a:t>
            </a:r>
            <a:r>
              <a:rPr lang="pt-BR" sz="3200" b="1">
                <a:ea typeface="+mn-lt"/>
                <a:cs typeface="+mn-lt"/>
              </a:rPr>
              <a:t>dir</a:t>
            </a:r>
            <a:r>
              <a:rPr lang="pt-BR" sz="3200">
                <a:ea typeface="+mn-lt"/>
                <a:cs typeface="+mn-lt"/>
              </a:rPr>
              <a:t>.</a:t>
            </a:r>
            <a:endParaRPr lang="pt-BR" sz="3200">
              <a:cs typeface="Calibri"/>
            </a:endParaRPr>
          </a:p>
          <a:p>
            <a:pPr algn="just"/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07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7C6ED-DD91-E9CF-7A19-72A0866B6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0793266-D4DD-A68A-D8A8-62D5A99CF8FF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7BE4C61-2072-C11D-CFDA-DDB3E4FF5890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8EFD202-BC21-EF13-2D3D-FAD397288A40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DE7C3A-6914-37D9-0C65-9557F4876B5D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47EB1B-B668-1458-2B74-9C54BD4C369E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A4878FAE-CA29-9131-F33E-F495D5E430CE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3E36281-0175-0453-161F-63029C6CC5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21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20D9D81D-77B1-E567-5463-727545CEB8F1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>
                <a:ea typeface="+mn-lt"/>
                <a:cs typeface="+mn-lt"/>
              </a:rPr>
              <a:t>Diferença de x64 e x32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4A8570-0843-64B0-01C0-E790D6E8A0A7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marL="685800" indent="-685800">
              <a:buFont typeface="Arial"/>
              <a:buChar char="•"/>
            </a:pPr>
            <a:r>
              <a:rPr lang="pt-BR" sz="5000" dirty="0">
                <a:ea typeface="Calibri"/>
                <a:cs typeface="Calibri"/>
              </a:rPr>
              <a:t>A diferença entre as arquiteturas se dão pela capacidade de endereçamento.</a:t>
            </a:r>
            <a:br>
              <a:rPr lang="pt-BR" sz="5000" dirty="0">
                <a:ea typeface="Calibri"/>
                <a:cs typeface="Calibri"/>
              </a:rPr>
            </a:br>
            <a:endParaRPr lang="pt-BR" sz="5000" dirty="0">
              <a:ea typeface="Calibri"/>
              <a:cs typeface="Calibri"/>
            </a:endParaRPr>
          </a:p>
          <a:p>
            <a:pPr marL="685800" indent="-685800"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x64 permite endereçar muito mais memória RAM, teoricamente até 16 </a:t>
            </a:r>
            <a:r>
              <a:rPr lang="pt-BR" sz="5000" dirty="0" err="1">
                <a:ea typeface="+mn-lt"/>
                <a:cs typeface="+mn-lt"/>
              </a:rPr>
              <a:t>exabytes</a:t>
            </a:r>
            <a:r>
              <a:rPr lang="pt-BR" sz="5000" dirty="0">
                <a:ea typeface="+mn-lt"/>
                <a:cs typeface="+mn-lt"/>
              </a:rPr>
              <a:t> (2^64 bytes), enquanto o x32 está limitado a 4 gigabytes (2^32 bytes) de RAM.</a:t>
            </a:r>
            <a:br>
              <a:rPr lang="en-US" dirty="0"/>
            </a:br>
            <a:endParaRPr lang="pt-BR" sz="5000" dirty="0">
              <a:ea typeface="Calibri"/>
              <a:cs typeface="Calibri"/>
            </a:endParaRPr>
          </a:p>
          <a:p>
            <a:pPr marL="685800" indent="-685800">
              <a:buFont typeface="Arial"/>
              <a:buChar char="•"/>
            </a:pPr>
            <a:r>
              <a:rPr lang="pt-BR" sz="5000" dirty="0">
                <a:ea typeface="Calibri"/>
                <a:cs typeface="Calibri"/>
              </a:rPr>
              <a:t>Programas baseados em </a:t>
            </a:r>
            <a:r>
              <a:rPr lang="pt-BR" sz="5000" dirty="0">
                <a:ea typeface="+mn-lt"/>
                <a:cs typeface="+mn-lt"/>
              </a:rPr>
              <a:t>x32 (x86) geralmente usam menos memória e podem ser mais eficientes</a:t>
            </a:r>
            <a:endParaRPr lang="pt-BR" sz="5000" dirty="0">
              <a:ea typeface="Calibri"/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320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3C690-800B-C09D-EDED-9AB4B14BB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B9866D1-05C8-CF97-AC89-AA68CEA1D539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CC04DA9-F9C9-B98C-359C-5FE9EC79ED08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E765922-D8BF-7306-FD42-A86F2C65421B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6E1D59-26D4-49B8-326B-42CE5A288982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36E2508-E14E-AF18-1BFA-A41D1B17BC7A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1102A628-70BF-A0AC-C2E9-0078279B2BE0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CB12201-8B3A-0148-EDD2-65956D78AC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22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29844A32-9172-E876-C643-3F23121B0F9A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Atividade - </a:t>
            </a:r>
            <a:r>
              <a:rPr lang="pt-BR" sz="4800" b="1" dirty="0">
                <a:ea typeface="+mn-lt"/>
                <a:cs typeface="+mn-lt"/>
              </a:rPr>
              <a:t>Criando uma Hierarquia de Diretórios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558331-9EE6-94B5-EC5B-C1131A0C3388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marL="914400" indent="-914400"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Abra o terminal (</a:t>
            </a:r>
            <a:r>
              <a:rPr lang="pt-BR" sz="5000" dirty="0" err="1">
                <a:ea typeface="+mn-lt"/>
                <a:cs typeface="+mn-lt"/>
              </a:rPr>
              <a:t>cmd</a:t>
            </a:r>
            <a:r>
              <a:rPr lang="pt-BR" sz="5000" dirty="0">
                <a:ea typeface="+mn-lt"/>
                <a:cs typeface="+mn-lt"/>
              </a:rPr>
              <a:t>).</a:t>
            </a:r>
            <a:endParaRPr lang="pt-BR" dirty="0">
              <a:cs typeface="Calibri"/>
            </a:endParaRPr>
          </a:p>
          <a:p>
            <a:pPr marL="914400" indent="-914400"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Navegue até a pasta </a:t>
            </a:r>
            <a:r>
              <a:rPr lang="pt-BR" sz="5000">
                <a:ea typeface="+mn-lt"/>
                <a:cs typeface="+mn-lt"/>
              </a:rPr>
              <a:t>criada com </a:t>
            </a:r>
            <a:r>
              <a:rPr lang="pt-BR" sz="5000" dirty="0">
                <a:ea typeface="+mn-lt"/>
                <a:cs typeface="+mn-lt"/>
              </a:rPr>
              <a:t>seu nome onde irá criar a hierarquia de diretórios usando o comando cd.</a:t>
            </a:r>
            <a:endParaRPr lang="pt-BR" dirty="0">
              <a:cs typeface="Calibri"/>
            </a:endParaRPr>
          </a:p>
          <a:p>
            <a:pPr marL="914400" indent="-914400">
              <a:buFont typeface="Arial"/>
              <a:buChar char="•"/>
            </a:pPr>
            <a:r>
              <a:rPr lang="pt-BR" sz="5000" dirty="0">
                <a:ea typeface="+mn-lt"/>
                <a:cs typeface="+mn-lt"/>
              </a:rPr>
              <a:t>Utilize os comandos aprendidos para criar os seguintes diretórios e subdiretórios:</a:t>
            </a:r>
            <a:endParaRPr lang="pt-BR" dirty="0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 dirty="0">
              <a:cs typeface="Calibri"/>
            </a:endParaRPr>
          </a:p>
        </p:txBody>
      </p:sp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40CB9B8B-C29B-8B83-EC51-AACA9BAFA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61" y="5448365"/>
            <a:ext cx="7048625" cy="580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B6F78-CF57-8AF5-1457-50F69C1F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3C819C9-B5ED-3E14-C20B-A08B78406E0D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855D64CA-8C10-5D5F-2D08-40C575AD40FC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AE5D543-82BF-8EF2-18B8-7FABBA34FE34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E562B32-3F8D-733A-7FA2-9E417B459A31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F3B379-8D19-CDF3-B6CB-A1987100B81C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B9BD685B-D7A3-1721-8ACB-0A1553E03EE4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F8A9D33-A2F7-E829-F28F-F160AA6A9E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23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A7578F67-DCFA-48D4-AF12-F79FCBB7599B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Atividade - </a:t>
            </a:r>
            <a:r>
              <a:rPr lang="pt-BR" sz="4800" b="1" dirty="0">
                <a:ea typeface="+mn-lt"/>
                <a:cs typeface="+mn-lt"/>
              </a:rPr>
              <a:t>Criando uma Hierarquia de Diretórios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E2A11-1605-C887-2C25-2C1DBB660A7D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marL="1371600" lvl="1" indent="-914400" algn="just">
              <a:buAutoNum type="arabicPeriod"/>
            </a:pPr>
            <a:r>
              <a:rPr lang="pt-BR" sz="5000" dirty="0">
                <a:ea typeface="+mn-lt"/>
                <a:cs typeface="+mn-lt"/>
              </a:rPr>
              <a:t>Abra o Windows Explorer.</a:t>
            </a:r>
            <a:endParaRPr lang="pt-BR" dirty="0">
              <a:ea typeface="+mn-lt"/>
              <a:cs typeface="+mn-lt"/>
            </a:endParaRPr>
          </a:p>
          <a:p>
            <a:pPr marL="1371600" lvl="1" indent="-914400" algn="just">
              <a:buAutoNum type="arabicPeriod"/>
            </a:pPr>
            <a:r>
              <a:rPr lang="pt-BR" sz="5000" dirty="0">
                <a:ea typeface="+mn-lt"/>
                <a:cs typeface="+mn-lt"/>
              </a:rPr>
              <a:t>Navegue até a pasta com seu nome.</a:t>
            </a:r>
            <a:endParaRPr lang="pt-BR" dirty="0">
              <a:ea typeface="+mn-lt"/>
              <a:cs typeface="+mn-lt"/>
            </a:endParaRPr>
          </a:p>
          <a:p>
            <a:pPr marL="1371600" lvl="1" indent="-914400" algn="just">
              <a:buAutoNum type="arabicPeriod"/>
            </a:pPr>
            <a:r>
              <a:rPr lang="pt-BR" sz="5000" dirty="0">
                <a:ea typeface="+mn-lt"/>
                <a:cs typeface="+mn-lt"/>
              </a:rPr>
              <a:t>Crie uma nova pasta chamada </a:t>
            </a:r>
            <a:r>
              <a:rPr lang="pt-BR" sz="5000" dirty="0" err="1">
                <a:ea typeface="+mn-lt"/>
                <a:cs typeface="+mn-lt"/>
              </a:rPr>
              <a:t>diretorio_principal</a:t>
            </a:r>
            <a:r>
              <a:rPr lang="pt-BR" sz="5000" dirty="0">
                <a:ea typeface="+mn-lt"/>
                <a:cs typeface="+mn-lt"/>
              </a:rPr>
              <a:t>.</a:t>
            </a:r>
            <a:endParaRPr lang="pt-BR" dirty="0">
              <a:ea typeface="+mn-lt"/>
              <a:cs typeface="+mn-lt"/>
            </a:endParaRPr>
          </a:p>
          <a:p>
            <a:pPr marL="1371600" lvl="1" indent="-914400" algn="just">
              <a:buAutoNum type="arabicPeriod"/>
            </a:pPr>
            <a:r>
              <a:rPr lang="pt-BR" sz="5000" dirty="0">
                <a:ea typeface="+mn-lt"/>
                <a:cs typeface="+mn-lt"/>
              </a:rPr>
              <a:t>Abra a pasta </a:t>
            </a:r>
            <a:r>
              <a:rPr lang="pt-BR" sz="5000" dirty="0" err="1">
                <a:ea typeface="+mn-lt"/>
                <a:cs typeface="+mn-lt"/>
              </a:rPr>
              <a:t>diretorio_principal</a:t>
            </a:r>
            <a:r>
              <a:rPr lang="pt-BR" sz="5000" dirty="0">
                <a:ea typeface="+mn-lt"/>
                <a:cs typeface="+mn-lt"/>
              </a:rPr>
              <a:t> e crie três novas pastas dentro dela: subdiretorio1, subdiretorio2 e subdiretorio3.</a:t>
            </a:r>
            <a:endParaRPr lang="pt-BR" dirty="0">
              <a:ea typeface="+mn-lt"/>
              <a:cs typeface="+mn-lt"/>
            </a:endParaRPr>
          </a:p>
          <a:p>
            <a:pPr marL="1371600" lvl="1" indent="-914400" algn="just">
              <a:buAutoNum type="arabicPeriod"/>
            </a:pPr>
            <a:r>
              <a:rPr lang="pt-BR" sz="5000" dirty="0">
                <a:ea typeface="+mn-lt"/>
                <a:cs typeface="+mn-lt"/>
              </a:rPr>
              <a:t>Abra a pasta subdiretorio2 e crie 3 novas pastas dentro dela: subsubdiretorio1 , subsubdiretorio2 e subsubdiretorio3.</a:t>
            </a:r>
            <a:endParaRPr lang="pt-BR" dirty="0">
              <a:ea typeface="+mn-lt"/>
              <a:cs typeface="+mn-lt"/>
            </a:endParaRPr>
          </a:p>
          <a:p>
            <a:pPr marL="1371600" lvl="1" indent="-914400" algn="just">
              <a:lnSpc>
                <a:spcPts val="7000"/>
              </a:lnSpc>
              <a:buAutoNum type="arabicPeriod"/>
            </a:pPr>
            <a:r>
              <a:rPr lang="pt-BR" sz="5000" dirty="0">
                <a:ea typeface="+mn-lt"/>
                <a:cs typeface="+mn-lt"/>
              </a:rPr>
              <a:t>Abra a pasta </a:t>
            </a:r>
            <a:r>
              <a:rPr lang="pt-BR" sz="5000" dirty="0" err="1">
                <a:ea typeface="+mn-lt"/>
                <a:cs typeface="+mn-lt"/>
              </a:rPr>
              <a:t>diretorio_principal</a:t>
            </a:r>
            <a:r>
              <a:rPr lang="pt-BR" sz="5000" dirty="0">
                <a:ea typeface="+mn-lt"/>
                <a:cs typeface="+mn-lt"/>
              </a:rPr>
              <a:t> novamente e crie um arquivo chamado arquivo.txt.</a:t>
            </a:r>
            <a:endParaRPr lang="pt-BR" dirty="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AutoNum type="arabicPeriod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AutoNum type="arabicPeriod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3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>
                <a:solidFill>
                  <a:srgbClr val="FFFFFF"/>
                </a:solidFill>
              </a:rPr>
              <a:t>DEPARTAMENTO</a:t>
            </a:r>
            <a:r>
              <a:rPr sz="2800" spc="-55">
                <a:solidFill>
                  <a:srgbClr val="FFFFFF"/>
                </a:solidFill>
              </a:rPr>
              <a:t> </a:t>
            </a:r>
            <a:r>
              <a:rPr sz="2800">
                <a:solidFill>
                  <a:srgbClr val="FFFFFF"/>
                </a:solidFill>
              </a:rPr>
              <a:t>REGIONAL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01C8435-CA04-42D7-BF61-9F6FBBC875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24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7CBA-0273-57D9-12BE-D7292FF3E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EF8AEA5-0B40-55DD-7634-3166D71CF3A3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B9E4A03-7991-6DFD-67A1-9FADCC89B290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B0E82EE-35A7-89F4-2E67-CBFF281078EF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4CB2449-8D1D-D40F-6C9A-17B6D6BBD7CE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498131-A1AC-15A7-90A5-86FBE9165F3C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949AC51F-D239-1B3B-981A-B7CEC0E5AC94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97111E0-F18D-86B8-A3F7-FD2678D2DB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3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18999517-84B0-771F-A03C-DEF7100D1976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4BCC4C8-E434-8559-DD56-F87423D8AF9B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r>
              <a:rPr lang="pt-BR" sz="5000">
                <a:ea typeface="+mn-lt"/>
                <a:cs typeface="+mn-lt"/>
              </a:rPr>
              <a:t>O SO conversa com os principais elementos de um computador, destacando-se:</a:t>
            </a:r>
            <a:endParaRPr lang="pt-BR">
              <a:ea typeface="+mn-lt"/>
              <a:cs typeface="+mn-lt"/>
            </a:endParaRPr>
          </a:p>
          <a:p>
            <a:endParaRPr lang="pt-BR" sz="5000">
              <a:ea typeface="+mn-lt"/>
              <a:cs typeface="+mn-lt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Um ou mais processadores;</a:t>
            </a:r>
            <a:endParaRPr lang="pt-BR">
              <a:ea typeface="+mn-lt"/>
              <a:cs typeface="+mn-lt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Memória principal;</a:t>
            </a:r>
            <a:endParaRPr lang="pt-BR">
              <a:cs typeface="Calibri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Dispositivos de entrada e saída (E/S), como monitores e teclados.</a:t>
            </a:r>
            <a:endParaRPr lang="pt-BR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pic>
        <p:nvPicPr>
          <p:cNvPr id="7" name="Imagem 6" descr="Intel Core i5 3470 ainda vale a pena? Veja prós e contras do ...">
            <a:extLst>
              <a:ext uri="{FF2B5EF4-FFF2-40B4-BE49-F238E27FC236}">
                <a16:creationId xmlns:a16="http://schemas.microsoft.com/office/drawing/2014/main" id="{9A292FAE-0533-461F-C809-82CFFBF29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711" y="3359330"/>
            <a:ext cx="2743200" cy="2297151"/>
          </a:xfrm>
          <a:prstGeom prst="rect">
            <a:avLst/>
          </a:prstGeom>
        </p:spPr>
      </p:pic>
      <p:pic>
        <p:nvPicPr>
          <p:cNvPr id="10" name="Imagem 9" descr="Como fazer upgrade da memória RAM? Saiba como">
            <a:extLst>
              <a:ext uri="{FF2B5EF4-FFF2-40B4-BE49-F238E27FC236}">
                <a16:creationId xmlns:a16="http://schemas.microsoft.com/office/drawing/2014/main" id="{608794C7-E416-4723-8535-27A9B0DD3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9797" y="6887552"/>
            <a:ext cx="5167329" cy="27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24432-3A05-0F58-5931-B1D6D4E7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4D2FA7D-E283-2C86-B862-6CED7E68243F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85BBB3E-59B0-EC1B-7CC0-4F333B938C48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918BCD4-9D71-5369-9E84-5AED1D8CB8E0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7EC521-3B98-2BF4-AD2A-56E23AB13268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2AC5BA-FECD-67D7-C7F2-503AD4FB0BB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1E29FD3F-3CB0-CAB5-94D6-24BB119F46B8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3F35811-AE85-BA93-1335-6B950B8AC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4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1FA825F1-CE7B-00BD-A1D2-986F74EA7394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Reflexão: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76B585-3BA9-5EC8-C9C8-2C9C23B52F33}"/>
              </a:ext>
            </a:extLst>
          </p:cNvPr>
          <p:cNvSpPr txBox="1"/>
          <p:nvPr/>
        </p:nvSpPr>
        <p:spPr>
          <a:xfrm>
            <a:off x="1186777" y="7406512"/>
            <a:ext cx="18008809" cy="2915455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r>
              <a:rPr lang="pt-BR" sz="5000">
                <a:solidFill>
                  <a:srgbClr val="000000"/>
                </a:solidFill>
                <a:ea typeface="+mn-lt"/>
                <a:cs typeface="+mn-lt"/>
              </a:rPr>
              <a:t>E se os desenvolvedores(as) tivessem que aprender os pormenores dos componentes de um computador moderno para conseguir começar a programar?</a:t>
            </a:r>
            <a:br>
              <a:rPr lang="pt-BR" sz="5000">
                <a:solidFill>
                  <a:srgbClr val="000000"/>
                </a:solidFill>
                <a:ea typeface="+mn-lt"/>
                <a:cs typeface="+mn-lt"/>
              </a:rPr>
            </a:br>
            <a:br>
              <a:rPr lang="pt-BR" sz="5000">
                <a:ea typeface="+mn-lt"/>
                <a:cs typeface="+mn-lt"/>
              </a:rPr>
            </a:br>
            <a:endParaRPr lang="pt-BR" sz="5000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540B7E-7C87-02B5-C2C9-64F757FE5E62}"/>
              </a:ext>
            </a:extLst>
          </p:cNvPr>
          <p:cNvSpPr txBox="1"/>
          <p:nvPr/>
        </p:nvSpPr>
        <p:spPr>
          <a:xfrm>
            <a:off x="1186436" y="2561008"/>
            <a:ext cx="18008809" cy="2915455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endParaRPr lang="pt-BR" sz="500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pt-BR" sz="5000" b="1">
                <a:solidFill>
                  <a:srgbClr val="000000"/>
                </a:solidFill>
                <a:ea typeface="+mn-lt"/>
                <a:cs typeface="+mn-lt"/>
              </a:rPr>
              <a:t>"Pense se todo o usuário se preocupasse com detalhes de hardware para escrever um arquivo de texto? "</a:t>
            </a:r>
            <a:endParaRPr lang="pt-BR" sz="5000">
              <a:solidFill>
                <a:srgbClr val="000000"/>
              </a:solidFill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601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9A89-D05C-1A03-0486-E8632C22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66A1E35-6147-B8AC-C561-82D42F0F7174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87F7108-F776-9AE3-2C48-AD548FAC0D02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340C769-92C6-87E7-F4C6-3782E99917D3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8C35D1-EC26-CA5E-871C-09069B0D849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59DDEE-A8B3-B29B-FA33-6E8D3CCC38C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09D845AA-7CB3-8FFA-F569-423DE602B7AE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1526F4F-A2BF-28F5-99DA-BBE037D849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5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69F4D937-4BCA-563F-DB4D-05B4D1869354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5A78DD-1E86-C88C-CC45-183F4BA0115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r>
              <a:rPr lang="pt-BR" sz="5000">
                <a:ea typeface="+mn-lt"/>
                <a:cs typeface="+mn-lt"/>
              </a:rPr>
              <a:t>O SO conversa com os principais elementos de um computador, destacando-se:</a:t>
            </a:r>
            <a:endParaRPr lang="pt-BR">
              <a:ea typeface="+mn-lt"/>
              <a:cs typeface="+mn-lt"/>
            </a:endParaRPr>
          </a:p>
          <a:p>
            <a:endParaRPr lang="pt-BR" sz="5000">
              <a:ea typeface="+mn-lt"/>
              <a:cs typeface="+mn-lt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Um ou mais processadores;</a:t>
            </a:r>
            <a:endParaRPr lang="pt-BR">
              <a:ea typeface="+mn-lt"/>
              <a:cs typeface="+mn-lt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Memória principal;</a:t>
            </a:r>
            <a:endParaRPr lang="pt-BR">
              <a:cs typeface="Calibri"/>
            </a:endParaRPr>
          </a:p>
          <a:p>
            <a:pPr marL="1143000" lvl="1" indent="-685800"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Dispositivos de entrada e saída (E/S), como monitores e teclados.</a:t>
            </a:r>
            <a:endParaRPr lang="pt-BR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lvl="1" algn="ctr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pic>
        <p:nvPicPr>
          <p:cNvPr id="7" name="Imagem 6" descr="Intel Core i5 3470 ainda vale a pena? Veja prós e contras do ...">
            <a:extLst>
              <a:ext uri="{FF2B5EF4-FFF2-40B4-BE49-F238E27FC236}">
                <a16:creationId xmlns:a16="http://schemas.microsoft.com/office/drawing/2014/main" id="{AA71FCA4-74A9-000A-5C6D-4D53A5A34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711" y="3359330"/>
            <a:ext cx="2743200" cy="2297151"/>
          </a:xfrm>
          <a:prstGeom prst="rect">
            <a:avLst/>
          </a:prstGeom>
        </p:spPr>
      </p:pic>
      <p:pic>
        <p:nvPicPr>
          <p:cNvPr id="10" name="Imagem 9" descr="Como fazer upgrade da memória RAM? Saiba como">
            <a:extLst>
              <a:ext uri="{FF2B5EF4-FFF2-40B4-BE49-F238E27FC236}">
                <a16:creationId xmlns:a16="http://schemas.microsoft.com/office/drawing/2014/main" id="{87762038-B1AC-33EF-BF6F-5DF877275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9797" y="6887552"/>
            <a:ext cx="5167329" cy="27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995C-7772-AFB2-5FDA-CE4A7C99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1C25905-210C-5468-4300-16455A40CFA2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ED173D9-98D1-CA04-E404-059585F4372D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8C3A87E-F938-C706-D3E1-BAD4CFCF88DA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53F9B7B-AE7A-A5CA-23BA-52CDAE0397F0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3A849E-3D3D-EB50-E042-8EF79A921C55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13E8F484-84A9-FB31-40D9-038D119113D9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95E539F-706A-EAD7-9A58-7F4BFB3230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6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0A4860BB-99FC-8089-5531-9C1009AFBC64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Definição: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62536E-883C-8D02-5BAD-B9E1A2637E5E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/>
          </a:p>
        </p:txBody>
      </p:sp>
      <p:pic>
        <p:nvPicPr>
          <p:cNvPr id="7" name="Imagem 6" descr="Fonte: Sistemas Operacionais Modernos. Tanenbaum, p.1">
            <a:extLst>
              <a:ext uri="{FF2B5EF4-FFF2-40B4-BE49-F238E27FC236}">
                <a16:creationId xmlns:a16="http://schemas.microsoft.com/office/drawing/2014/main" id="{979036C2-8CD6-2D8A-A782-3B04CDCF6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01" y="2961808"/>
            <a:ext cx="12010232" cy="620844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6FE93DC-0761-A99C-CCAB-B9F1C1716731}"/>
              </a:ext>
            </a:extLst>
          </p:cNvPr>
          <p:cNvSpPr txBox="1"/>
          <p:nvPr/>
        </p:nvSpPr>
        <p:spPr>
          <a:xfrm>
            <a:off x="6606670" y="9082271"/>
            <a:ext cx="689508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000">
                <a:ea typeface="+mn-lt"/>
                <a:cs typeface="+mn-lt"/>
              </a:rPr>
              <a:t>Fonte: Sistemas Operacionais Modernos. </a:t>
            </a:r>
            <a:r>
              <a:rPr lang="pt-BR" sz="2000" err="1">
                <a:ea typeface="+mn-lt"/>
                <a:cs typeface="+mn-lt"/>
              </a:rPr>
              <a:t>Tanenbaum</a:t>
            </a:r>
            <a:r>
              <a:rPr lang="pt-BR" sz="2000">
                <a:ea typeface="+mn-lt"/>
                <a:cs typeface="+mn-lt"/>
              </a:rPr>
              <a:t>, p.1</a:t>
            </a:r>
            <a:endParaRPr lang="pt-BR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998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/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/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/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/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569289B2-25DB-06C4-51BA-5D871772901F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97D3467-DC32-457E-B2B8-DF04E87244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7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4841167A-DEE5-BEE5-980E-20F138C311CD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/>
              <a:t>Principais Funções de um SO</a:t>
            </a:r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9C189AF-9F62-B8FB-EA81-054D472F0329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marL="1143000" lvl="1" indent="-685800">
              <a:lnSpc>
                <a:spcPts val="7000"/>
              </a:lnSpc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Ser a  ponte entre aplicações na camada do usuário e hardware; </a:t>
            </a:r>
            <a:endParaRPr lang="pt-BR">
              <a:ea typeface="+mn-lt"/>
              <a:cs typeface="+mn-lt"/>
            </a:endParaRPr>
          </a:p>
          <a:p>
            <a:pPr marL="1143000" lvl="1" indent="-685800">
              <a:lnSpc>
                <a:spcPts val="7000"/>
              </a:lnSpc>
              <a:buFont typeface="Arial"/>
              <a:buChar char="•"/>
            </a:pPr>
            <a:r>
              <a:rPr lang="pt-BR" sz="5000">
                <a:ea typeface="+mn-lt"/>
                <a:cs typeface="+mn-lt"/>
              </a:rPr>
              <a:t>Gerenciar os recursos de um sistema; (Como rodar vários softwares ao mesmo tempo)</a:t>
            </a:r>
            <a:endParaRPr lang="pt-BR">
              <a:cs typeface="Calibri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27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0F6E9-6E75-D86E-9608-07D0941B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1E74851-3204-3256-1874-72CB82C42960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7F9D905-060F-B4CA-AC58-617F2C9FB62F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95F96E8-A84B-A500-472E-592FE0CBBBEE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0F0E07-FFE6-239B-1D72-2B50BFE15791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0661D7-0375-E33F-7D07-43A59BBBB24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EEA8C6C5-ED34-E28D-36D4-94E4F188C724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1179CDCF-C90A-E428-70D4-B650C2EB87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8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5604707B-4452-E30E-0E4B-568A7FE2DDE2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Sistemas Operacionais de Código Fechado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19F3CC-FF72-35E6-7B3D-6673FB1B4566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>
                <a:cs typeface="Calibri"/>
              </a:rPr>
              <a:t>Exemplos:</a:t>
            </a:r>
            <a:endParaRPr lang="pt-BR" sz="5000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ea typeface="+mn-lt"/>
              <a:cs typeface="+mn-lt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pt-BR" sz="5000">
                <a:ea typeface="+mn-lt"/>
                <a:cs typeface="+mn-lt"/>
              </a:rPr>
              <a:t>Windows</a:t>
            </a:r>
            <a:endParaRPr lang="pt-BR"/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r>
              <a:rPr lang="pt-BR" sz="5000" err="1">
                <a:ea typeface="+mn-lt"/>
                <a:cs typeface="+mn-lt"/>
              </a:rPr>
              <a:t>macOS</a:t>
            </a: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  <p:pic>
        <p:nvPicPr>
          <p:cNvPr id="10" name="Imagem 9" descr="Apple macOS High Sierra Review | PCMag">
            <a:extLst>
              <a:ext uri="{FF2B5EF4-FFF2-40B4-BE49-F238E27FC236}">
                <a16:creationId xmlns:a16="http://schemas.microsoft.com/office/drawing/2014/main" id="{CD482D53-5698-2BEB-E02D-69866ED29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289" y="4990917"/>
            <a:ext cx="7365202" cy="4623258"/>
          </a:xfrm>
          <a:prstGeom prst="rect">
            <a:avLst/>
          </a:prstGeom>
        </p:spPr>
      </p:pic>
      <p:pic>
        <p:nvPicPr>
          <p:cNvPr id="7" name="Imagem 6" descr="Windows 10 ganha wallpaper oficial; vídeo mostra processo de criação">
            <a:extLst>
              <a:ext uri="{FF2B5EF4-FFF2-40B4-BE49-F238E27FC236}">
                <a16:creationId xmlns:a16="http://schemas.microsoft.com/office/drawing/2014/main" id="{1C93FA75-6E53-5AAC-28AF-50B9B9B7F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0320" y="2995015"/>
            <a:ext cx="5765278" cy="325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1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15B0E-1F47-2BB3-0820-2B223A5C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3D31ACC-3B01-7A34-02AA-F961EF33A0B6}"/>
              </a:ext>
            </a:extLst>
          </p:cNvPr>
          <p:cNvSpPr/>
          <p:nvPr/>
        </p:nvSpPr>
        <p:spPr>
          <a:xfrm>
            <a:off x="1047720" y="244855"/>
            <a:ext cx="0" cy="1466112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A746F46-3267-F072-13D5-3AA1626E530A}"/>
              </a:ext>
            </a:extLst>
          </p:cNvPr>
          <p:cNvSpPr/>
          <p:nvPr/>
        </p:nvSpPr>
        <p:spPr>
          <a:xfrm>
            <a:off x="19265773" y="3560255"/>
            <a:ext cx="575905" cy="1885182"/>
          </a:xfrm>
          <a:custGeom>
            <a:avLst/>
            <a:gdLst/>
            <a:ahLst/>
            <a:cxnLst/>
            <a:rect l="l" t="t" r="r" b="b"/>
            <a:pathLst>
              <a:path w="575944" h="1885314">
                <a:moveTo>
                  <a:pt x="52362" y="1858581"/>
                </a:moveTo>
                <a:lnTo>
                  <a:pt x="50304" y="1848396"/>
                </a:lnTo>
                <a:lnTo>
                  <a:pt x="44691" y="1840064"/>
                </a:lnTo>
                <a:lnTo>
                  <a:pt x="36372" y="1834464"/>
                </a:lnTo>
                <a:lnTo>
                  <a:pt x="26174" y="1832406"/>
                </a:lnTo>
                <a:lnTo>
                  <a:pt x="15989" y="1834464"/>
                </a:lnTo>
                <a:lnTo>
                  <a:pt x="7670" y="1840064"/>
                </a:lnTo>
                <a:lnTo>
                  <a:pt x="2057" y="1848396"/>
                </a:lnTo>
                <a:lnTo>
                  <a:pt x="0" y="1858581"/>
                </a:lnTo>
                <a:lnTo>
                  <a:pt x="2057" y="1868766"/>
                </a:lnTo>
                <a:lnTo>
                  <a:pt x="7670" y="1877098"/>
                </a:lnTo>
                <a:lnTo>
                  <a:pt x="15989" y="1882698"/>
                </a:lnTo>
                <a:lnTo>
                  <a:pt x="26174" y="1884756"/>
                </a:lnTo>
                <a:lnTo>
                  <a:pt x="36372" y="1882698"/>
                </a:lnTo>
                <a:lnTo>
                  <a:pt x="44691" y="1877098"/>
                </a:lnTo>
                <a:lnTo>
                  <a:pt x="50304" y="1868766"/>
                </a:lnTo>
                <a:lnTo>
                  <a:pt x="52362" y="1858581"/>
                </a:lnTo>
                <a:close/>
              </a:path>
              <a:path w="575944" h="1885314">
                <a:moveTo>
                  <a:pt x="52362" y="1596809"/>
                </a:moveTo>
                <a:lnTo>
                  <a:pt x="50304" y="1586623"/>
                </a:lnTo>
                <a:lnTo>
                  <a:pt x="44691" y="1578292"/>
                </a:lnTo>
                <a:lnTo>
                  <a:pt x="36372" y="1572691"/>
                </a:lnTo>
                <a:lnTo>
                  <a:pt x="26174" y="1570634"/>
                </a:lnTo>
                <a:lnTo>
                  <a:pt x="15989" y="1572691"/>
                </a:lnTo>
                <a:lnTo>
                  <a:pt x="7670" y="1578292"/>
                </a:lnTo>
                <a:lnTo>
                  <a:pt x="2057" y="1586623"/>
                </a:lnTo>
                <a:lnTo>
                  <a:pt x="0" y="1596809"/>
                </a:lnTo>
                <a:lnTo>
                  <a:pt x="2057" y="1606994"/>
                </a:lnTo>
                <a:lnTo>
                  <a:pt x="7670" y="1615325"/>
                </a:lnTo>
                <a:lnTo>
                  <a:pt x="15989" y="1620926"/>
                </a:lnTo>
                <a:lnTo>
                  <a:pt x="26174" y="1622983"/>
                </a:lnTo>
                <a:lnTo>
                  <a:pt x="36372" y="1620926"/>
                </a:lnTo>
                <a:lnTo>
                  <a:pt x="44691" y="1615325"/>
                </a:lnTo>
                <a:lnTo>
                  <a:pt x="50304" y="1606994"/>
                </a:lnTo>
                <a:lnTo>
                  <a:pt x="52362" y="1596809"/>
                </a:lnTo>
                <a:close/>
              </a:path>
              <a:path w="575944" h="1885314">
                <a:moveTo>
                  <a:pt x="52362" y="1335036"/>
                </a:moveTo>
                <a:lnTo>
                  <a:pt x="50304" y="1324851"/>
                </a:lnTo>
                <a:lnTo>
                  <a:pt x="44691" y="1316520"/>
                </a:lnTo>
                <a:lnTo>
                  <a:pt x="36372" y="1310919"/>
                </a:lnTo>
                <a:lnTo>
                  <a:pt x="26174" y="1308862"/>
                </a:lnTo>
                <a:lnTo>
                  <a:pt x="15989" y="1310919"/>
                </a:lnTo>
                <a:lnTo>
                  <a:pt x="7670" y="1316520"/>
                </a:lnTo>
                <a:lnTo>
                  <a:pt x="2057" y="1324851"/>
                </a:lnTo>
                <a:lnTo>
                  <a:pt x="0" y="1335036"/>
                </a:lnTo>
                <a:lnTo>
                  <a:pt x="2057" y="1345222"/>
                </a:lnTo>
                <a:lnTo>
                  <a:pt x="7670" y="1353553"/>
                </a:lnTo>
                <a:lnTo>
                  <a:pt x="15989" y="1359154"/>
                </a:lnTo>
                <a:lnTo>
                  <a:pt x="26174" y="1361211"/>
                </a:lnTo>
                <a:lnTo>
                  <a:pt x="36372" y="1359154"/>
                </a:lnTo>
                <a:lnTo>
                  <a:pt x="44691" y="1353553"/>
                </a:lnTo>
                <a:lnTo>
                  <a:pt x="50304" y="1345222"/>
                </a:lnTo>
                <a:lnTo>
                  <a:pt x="52362" y="1335036"/>
                </a:lnTo>
                <a:close/>
              </a:path>
              <a:path w="575944" h="1885314">
                <a:moveTo>
                  <a:pt x="52362" y="1073264"/>
                </a:moveTo>
                <a:lnTo>
                  <a:pt x="50304" y="1063078"/>
                </a:lnTo>
                <a:lnTo>
                  <a:pt x="44691" y="1054747"/>
                </a:lnTo>
                <a:lnTo>
                  <a:pt x="36372" y="1049147"/>
                </a:lnTo>
                <a:lnTo>
                  <a:pt x="26174" y="1047089"/>
                </a:lnTo>
                <a:lnTo>
                  <a:pt x="15989" y="1049147"/>
                </a:lnTo>
                <a:lnTo>
                  <a:pt x="7670" y="1054747"/>
                </a:lnTo>
                <a:lnTo>
                  <a:pt x="2057" y="1063078"/>
                </a:lnTo>
                <a:lnTo>
                  <a:pt x="0" y="1073264"/>
                </a:lnTo>
                <a:lnTo>
                  <a:pt x="2057" y="1083449"/>
                </a:lnTo>
                <a:lnTo>
                  <a:pt x="7670" y="1091780"/>
                </a:lnTo>
                <a:lnTo>
                  <a:pt x="15989" y="1097381"/>
                </a:lnTo>
                <a:lnTo>
                  <a:pt x="26174" y="1099439"/>
                </a:lnTo>
                <a:lnTo>
                  <a:pt x="36372" y="1097381"/>
                </a:lnTo>
                <a:lnTo>
                  <a:pt x="44691" y="1091780"/>
                </a:lnTo>
                <a:lnTo>
                  <a:pt x="50304" y="1083449"/>
                </a:lnTo>
                <a:lnTo>
                  <a:pt x="52362" y="1073264"/>
                </a:lnTo>
                <a:close/>
              </a:path>
              <a:path w="575944" h="1885314">
                <a:moveTo>
                  <a:pt x="52362" y="811491"/>
                </a:moveTo>
                <a:lnTo>
                  <a:pt x="50304" y="801306"/>
                </a:lnTo>
                <a:lnTo>
                  <a:pt x="44691" y="792975"/>
                </a:lnTo>
                <a:lnTo>
                  <a:pt x="36372" y="787374"/>
                </a:lnTo>
                <a:lnTo>
                  <a:pt x="26174" y="785317"/>
                </a:lnTo>
                <a:lnTo>
                  <a:pt x="15989" y="787374"/>
                </a:lnTo>
                <a:lnTo>
                  <a:pt x="7670" y="792975"/>
                </a:lnTo>
                <a:lnTo>
                  <a:pt x="2057" y="801306"/>
                </a:lnTo>
                <a:lnTo>
                  <a:pt x="0" y="811491"/>
                </a:lnTo>
                <a:lnTo>
                  <a:pt x="2057" y="821677"/>
                </a:lnTo>
                <a:lnTo>
                  <a:pt x="7670" y="830008"/>
                </a:lnTo>
                <a:lnTo>
                  <a:pt x="15989" y="835609"/>
                </a:lnTo>
                <a:lnTo>
                  <a:pt x="26174" y="837666"/>
                </a:lnTo>
                <a:lnTo>
                  <a:pt x="36372" y="835609"/>
                </a:lnTo>
                <a:lnTo>
                  <a:pt x="44691" y="830008"/>
                </a:lnTo>
                <a:lnTo>
                  <a:pt x="50304" y="821677"/>
                </a:lnTo>
                <a:lnTo>
                  <a:pt x="52362" y="811491"/>
                </a:lnTo>
                <a:close/>
              </a:path>
              <a:path w="575944" h="1885314">
                <a:moveTo>
                  <a:pt x="52362" y="549719"/>
                </a:moveTo>
                <a:lnTo>
                  <a:pt x="50304" y="539534"/>
                </a:lnTo>
                <a:lnTo>
                  <a:pt x="44691" y="531202"/>
                </a:lnTo>
                <a:lnTo>
                  <a:pt x="36372" y="525602"/>
                </a:lnTo>
                <a:lnTo>
                  <a:pt x="26174" y="523544"/>
                </a:lnTo>
                <a:lnTo>
                  <a:pt x="15989" y="525602"/>
                </a:lnTo>
                <a:lnTo>
                  <a:pt x="7670" y="531202"/>
                </a:lnTo>
                <a:lnTo>
                  <a:pt x="2057" y="539534"/>
                </a:lnTo>
                <a:lnTo>
                  <a:pt x="0" y="549719"/>
                </a:lnTo>
                <a:lnTo>
                  <a:pt x="2057" y="559904"/>
                </a:lnTo>
                <a:lnTo>
                  <a:pt x="7670" y="568236"/>
                </a:lnTo>
                <a:lnTo>
                  <a:pt x="15989" y="573836"/>
                </a:lnTo>
                <a:lnTo>
                  <a:pt x="26174" y="575894"/>
                </a:lnTo>
                <a:lnTo>
                  <a:pt x="36372" y="573836"/>
                </a:lnTo>
                <a:lnTo>
                  <a:pt x="44691" y="568236"/>
                </a:lnTo>
                <a:lnTo>
                  <a:pt x="50304" y="559904"/>
                </a:lnTo>
                <a:lnTo>
                  <a:pt x="52362" y="549719"/>
                </a:lnTo>
                <a:close/>
              </a:path>
              <a:path w="575944" h="1885314">
                <a:moveTo>
                  <a:pt x="52362" y="287947"/>
                </a:moveTo>
                <a:lnTo>
                  <a:pt x="50304" y="277761"/>
                </a:lnTo>
                <a:lnTo>
                  <a:pt x="44691" y="269443"/>
                </a:lnTo>
                <a:lnTo>
                  <a:pt x="36372" y="263829"/>
                </a:lnTo>
                <a:lnTo>
                  <a:pt x="26174" y="261772"/>
                </a:lnTo>
                <a:lnTo>
                  <a:pt x="15989" y="263829"/>
                </a:lnTo>
                <a:lnTo>
                  <a:pt x="7670" y="269443"/>
                </a:lnTo>
                <a:lnTo>
                  <a:pt x="2057" y="277761"/>
                </a:lnTo>
                <a:lnTo>
                  <a:pt x="0" y="287947"/>
                </a:lnTo>
                <a:lnTo>
                  <a:pt x="2057" y="298145"/>
                </a:lnTo>
                <a:lnTo>
                  <a:pt x="7670" y="306463"/>
                </a:lnTo>
                <a:lnTo>
                  <a:pt x="15989" y="312064"/>
                </a:lnTo>
                <a:lnTo>
                  <a:pt x="26174" y="314121"/>
                </a:lnTo>
                <a:lnTo>
                  <a:pt x="36372" y="312064"/>
                </a:lnTo>
                <a:lnTo>
                  <a:pt x="44691" y="306463"/>
                </a:lnTo>
                <a:lnTo>
                  <a:pt x="50304" y="298145"/>
                </a:lnTo>
                <a:lnTo>
                  <a:pt x="52362" y="287947"/>
                </a:lnTo>
                <a:close/>
              </a:path>
              <a:path w="575944" h="1885314">
                <a:moveTo>
                  <a:pt x="52362" y="26174"/>
                </a:moveTo>
                <a:lnTo>
                  <a:pt x="50304" y="15989"/>
                </a:lnTo>
                <a:lnTo>
                  <a:pt x="44691" y="7670"/>
                </a:lnTo>
                <a:lnTo>
                  <a:pt x="36372" y="2057"/>
                </a:lnTo>
                <a:lnTo>
                  <a:pt x="26174" y="0"/>
                </a:lnTo>
                <a:lnTo>
                  <a:pt x="15989" y="2057"/>
                </a:lnTo>
                <a:lnTo>
                  <a:pt x="7670" y="7670"/>
                </a:lnTo>
                <a:lnTo>
                  <a:pt x="2057" y="15989"/>
                </a:lnTo>
                <a:lnTo>
                  <a:pt x="0" y="26174"/>
                </a:lnTo>
                <a:lnTo>
                  <a:pt x="2057" y="36372"/>
                </a:lnTo>
                <a:lnTo>
                  <a:pt x="7670" y="44691"/>
                </a:lnTo>
                <a:lnTo>
                  <a:pt x="15989" y="50292"/>
                </a:lnTo>
                <a:lnTo>
                  <a:pt x="26174" y="52349"/>
                </a:lnTo>
                <a:lnTo>
                  <a:pt x="36372" y="50292"/>
                </a:lnTo>
                <a:lnTo>
                  <a:pt x="44691" y="44691"/>
                </a:lnTo>
                <a:lnTo>
                  <a:pt x="50304" y="36372"/>
                </a:lnTo>
                <a:lnTo>
                  <a:pt x="52362" y="26174"/>
                </a:lnTo>
                <a:close/>
              </a:path>
              <a:path w="575944" h="1885314">
                <a:moveTo>
                  <a:pt x="314134" y="1858581"/>
                </a:moveTo>
                <a:lnTo>
                  <a:pt x="312077" y="1848396"/>
                </a:lnTo>
                <a:lnTo>
                  <a:pt x="306463" y="1840064"/>
                </a:lnTo>
                <a:lnTo>
                  <a:pt x="298145" y="1834464"/>
                </a:lnTo>
                <a:lnTo>
                  <a:pt x="287947" y="1832406"/>
                </a:lnTo>
                <a:lnTo>
                  <a:pt x="277761" y="1834464"/>
                </a:lnTo>
                <a:lnTo>
                  <a:pt x="269443" y="1840064"/>
                </a:lnTo>
                <a:lnTo>
                  <a:pt x="263829" y="1848396"/>
                </a:lnTo>
                <a:lnTo>
                  <a:pt x="261772" y="1858581"/>
                </a:lnTo>
                <a:lnTo>
                  <a:pt x="263829" y="1868766"/>
                </a:lnTo>
                <a:lnTo>
                  <a:pt x="269443" y="1877098"/>
                </a:lnTo>
                <a:lnTo>
                  <a:pt x="277761" y="1882698"/>
                </a:lnTo>
                <a:lnTo>
                  <a:pt x="287947" y="1884756"/>
                </a:lnTo>
                <a:lnTo>
                  <a:pt x="298145" y="1882698"/>
                </a:lnTo>
                <a:lnTo>
                  <a:pt x="306463" y="1877098"/>
                </a:lnTo>
                <a:lnTo>
                  <a:pt x="312077" y="1868766"/>
                </a:lnTo>
                <a:lnTo>
                  <a:pt x="314134" y="1858581"/>
                </a:lnTo>
                <a:close/>
              </a:path>
              <a:path w="575944" h="1885314">
                <a:moveTo>
                  <a:pt x="314134" y="1596809"/>
                </a:moveTo>
                <a:lnTo>
                  <a:pt x="312077" y="1586623"/>
                </a:lnTo>
                <a:lnTo>
                  <a:pt x="306463" y="1578292"/>
                </a:lnTo>
                <a:lnTo>
                  <a:pt x="298145" y="1572691"/>
                </a:lnTo>
                <a:lnTo>
                  <a:pt x="287947" y="1570634"/>
                </a:lnTo>
                <a:lnTo>
                  <a:pt x="277761" y="1572691"/>
                </a:lnTo>
                <a:lnTo>
                  <a:pt x="269443" y="1578292"/>
                </a:lnTo>
                <a:lnTo>
                  <a:pt x="263829" y="1586623"/>
                </a:lnTo>
                <a:lnTo>
                  <a:pt x="261772" y="1596809"/>
                </a:lnTo>
                <a:lnTo>
                  <a:pt x="263829" y="1606994"/>
                </a:lnTo>
                <a:lnTo>
                  <a:pt x="269443" y="1615325"/>
                </a:lnTo>
                <a:lnTo>
                  <a:pt x="277761" y="1620926"/>
                </a:lnTo>
                <a:lnTo>
                  <a:pt x="287947" y="1622983"/>
                </a:lnTo>
                <a:lnTo>
                  <a:pt x="298145" y="1620926"/>
                </a:lnTo>
                <a:lnTo>
                  <a:pt x="306463" y="1615325"/>
                </a:lnTo>
                <a:lnTo>
                  <a:pt x="312077" y="1606994"/>
                </a:lnTo>
                <a:lnTo>
                  <a:pt x="314134" y="1596809"/>
                </a:lnTo>
                <a:close/>
              </a:path>
              <a:path w="575944" h="1885314">
                <a:moveTo>
                  <a:pt x="314134" y="1335036"/>
                </a:moveTo>
                <a:lnTo>
                  <a:pt x="312077" y="1324851"/>
                </a:lnTo>
                <a:lnTo>
                  <a:pt x="306463" y="1316520"/>
                </a:lnTo>
                <a:lnTo>
                  <a:pt x="298145" y="1310919"/>
                </a:lnTo>
                <a:lnTo>
                  <a:pt x="287947" y="1308862"/>
                </a:lnTo>
                <a:lnTo>
                  <a:pt x="277761" y="1310919"/>
                </a:lnTo>
                <a:lnTo>
                  <a:pt x="269443" y="1316520"/>
                </a:lnTo>
                <a:lnTo>
                  <a:pt x="263829" y="1324851"/>
                </a:lnTo>
                <a:lnTo>
                  <a:pt x="261772" y="1335036"/>
                </a:lnTo>
                <a:lnTo>
                  <a:pt x="263829" y="1345222"/>
                </a:lnTo>
                <a:lnTo>
                  <a:pt x="269443" y="1353553"/>
                </a:lnTo>
                <a:lnTo>
                  <a:pt x="277761" y="1359154"/>
                </a:lnTo>
                <a:lnTo>
                  <a:pt x="287947" y="1361211"/>
                </a:lnTo>
                <a:lnTo>
                  <a:pt x="298145" y="1359154"/>
                </a:lnTo>
                <a:lnTo>
                  <a:pt x="306463" y="1353553"/>
                </a:lnTo>
                <a:lnTo>
                  <a:pt x="312077" y="1345222"/>
                </a:lnTo>
                <a:lnTo>
                  <a:pt x="314134" y="1335036"/>
                </a:lnTo>
                <a:close/>
              </a:path>
              <a:path w="575944" h="1885314">
                <a:moveTo>
                  <a:pt x="314134" y="1073264"/>
                </a:moveTo>
                <a:lnTo>
                  <a:pt x="312077" y="1063078"/>
                </a:lnTo>
                <a:lnTo>
                  <a:pt x="306463" y="1054747"/>
                </a:lnTo>
                <a:lnTo>
                  <a:pt x="298145" y="1049147"/>
                </a:lnTo>
                <a:lnTo>
                  <a:pt x="287947" y="1047089"/>
                </a:lnTo>
                <a:lnTo>
                  <a:pt x="277761" y="1049147"/>
                </a:lnTo>
                <a:lnTo>
                  <a:pt x="269443" y="1054747"/>
                </a:lnTo>
                <a:lnTo>
                  <a:pt x="263829" y="1063078"/>
                </a:lnTo>
                <a:lnTo>
                  <a:pt x="261772" y="1073264"/>
                </a:lnTo>
                <a:lnTo>
                  <a:pt x="263829" y="1083449"/>
                </a:lnTo>
                <a:lnTo>
                  <a:pt x="269443" y="1091780"/>
                </a:lnTo>
                <a:lnTo>
                  <a:pt x="277761" y="1097381"/>
                </a:lnTo>
                <a:lnTo>
                  <a:pt x="287947" y="1099439"/>
                </a:lnTo>
                <a:lnTo>
                  <a:pt x="298145" y="1097381"/>
                </a:lnTo>
                <a:lnTo>
                  <a:pt x="306463" y="1091780"/>
                </a:lnTo>
                <a:lnTo>
                  <a:pt x="312077" y="1083449"/>
                </a:lnTo>
                <a:lnTo>
                  <a:pt x="314134" y="1073264"/>
                </a:lnTo>
                <a:close/>
              </a:path>
              <a:path w="575944" h="1885314">
                <a:moveTo>
                  <a:pt x="314134" y="811491"/>
                </a:moveTo>
                <a:lnTo>
                  <a:pt x="312077" y="801306"/>
                </a:lnTo>
                <a:lnTo>
                  <a:pt x="306463" y="792975"/>
                </a:lnTo>
                <a:lnTo>
                  <a:pt x="298145" y="787374"/>
                </a:lnTo>
                <a:lnTo>
                  <a:pt x="287947" y="785317"/>
                </a:lnTo>
                <a:lnTo>
                  <a:pt x="277761" y="787374"/>
                </a:lnTo>
                <a:lnTo>
                  <a:pt x="269443" y="792975"/>
                </a:lnTo>
                <a:lnTo>
                  <a:pt x="263829" y="801306"/>
                </a:lnTo>
                <a:lnTo>
                  <a:pt x="261772" y="811491"/>
                </a:lnTo>
                <a:lnTo>
                  <a:pt x="263829" y="821677"/>
                </a:lnTo>
                <a:lnTo>
                  <a:pt x="269443" y="830008"/>
                </a:lnTo>
                <a:lnTo>
                  <a:pt x="277761" y="835609"/>
                </a:lnTo>
                <a:lnTo>
                  <a:pt x="287947" y="837666"/>
                </a:lnTo>
                <a:lnTo>
                  <a:pt x="298145" y="835609"/>
                </a:lnTo>
                <a:lnTo>
                  <a:pt x="306463" y="830008"/>
                </a:lnTo>
                <a:lnTo>
                  <a:pt x="312077" y="821677"/>
                </a:lnTo>
                <a:lnTo>
                  <a:pt x="314134" y="811491"/>
                </a:lnTo>
                <a:close/>
              </a:path>
              <a:path w="575944" h="1885314">
                <a:moveTo>
                  <a:pt x="314134" y="549719"/>
                </a:moveTo>
                <a:lnTo>
                  <a:pt x="312077" y="539534"/>
                </a:lnTo>
                <a:lnTo>
                  <a:pt x="306463" y="531202"/>
                </a:lnTo>
                <a:lnTo>
                  <a:pt x="298145" y="525602"/>
                </a:lnTo>
                <a:lnTo>
                  <a:pt x="287947" y="523544"/>
                </a:lnTo>
                <a:lnTo>
                  <a:pt x="277761" y="525602"/>
                </a:lnTo>
                <a:lnTo>
                  <a:pt x="269443" y="531202"/>
                </a:lnTo>
                <a:lnTo>
                  <a:pt x="263829" y="539534"/>
                </a:lnTo>
                <a:lnTo>
                  <a:pt x="261772" y="549719"/>
                </a:lnTo>
                <a:lnTo>
                  <a:pt x="263829" y="559904"/>
                </a:lnTo>
                <a:lnTo>
                  <a:pt x="269443" y="568236"/>
                </a:lnTo>
                <a:lnTo>
                  <a:pt x="277761" y="573836"/>
                </a:lnTo>
                <a:lnTo>
                  <a:pt x="287947" y="575894"/>
                </a:lnTo>
                <a:lnTo>
                  <a:pt x="298145" y="573836"/>
                </a:lnTo>
                <a:lnTo>
                  <a:pt x="306463" y="568236"/>
                </a:lnTo>
                <a:lnTo>
                  <a:pt x="312077" y="559904"/>
                </a:lnTo>
                <a:lnTo>
                  <a:pt x="314134" y="549719"/>
                </a:lnTo>
                <a:close/>
              </a:path>
              <a:path w="575944" h="1885314">
                <a:moveTo>
                  <a:pt x="314134" y="287947"/>
                </a:moveTo>
                <a:lnTo>
                  <a:pt x="312077" y="277761"/>
                </a:lnTo>
                <a:lnTo>
                  <a:pt x="306463" y="269443"/>
                </a:lnTo>
                <a:lnTo>
                  <a:pt x="298145" y="263829"/>
                </a:lnTo>
                <a:lnTo>
                  <a:pt x="287947" y="261772"/>
                </a:lnTo>
                <a:lnTo>
                  <a:pt x="277761" y="263829"/>
                </a:lnTo>
                <a:lnTo>
                  <a:pt x="269443" y="269443"/>
                </a:lnTo>
                <a:lnTo>
                  <a:pt x="263829" y="277761"/>
                </a:lnTo>
                <a:lnTo>
                  <a:pt x="261772" y="287947"/>
                </a:lnTo>
                <a:lnTo>
                  <a:pt x="263829" y="298145"/>
                </a:lnTo>
                <a:lnTo>
                  <a:pt x="269443" y="306463"/>
                </a:lnTo>
                <a:lnTo>
                  <a:pt x="277761" y="312064"/>
                </a:lnTo>
                <a:lnTo>
                  <a:pt x="287947" y="314121"/>
                </a:lnTo>
                <a:lnTo>
                  <a:pt x="298145" y="312064"/>
                </a:lnTo>
                <a:lnTo>
                  <a:pt x="306463" y="306463"/>
                </a:lnTo>
                <a:lnTo>
                  <a:pt x="312077" y="298145"/>
                </a:lnTo>
                <a:lnTo>
                  <a:pt x="314134" y="287947"/>
                </a:lnTo>
                <a:close/>
              </a:path>
              <a:path w="575944" h="1885314">
                <a:moveTo>
                  <a:pt x="314134" y="26174"/>
                </a:moveTo>
                <a:lnTo>
                  <a:pt x="312077" y="15989"/>
                </a:lnTo>
                <a:lnTo>
                  <a:pt x="306463" y="7670"/>
                </a:lnTo>
                <a:lnTo>
                  <a:pt x="298145" y="2057"/>
                </a:lnTo>
                <a:lnTo>
                  <a:pt x="287947" y="0"/>
                </a:lnTo>
                <a:lnTo>
                  <a:pt x="277761" y="2057"/>
                </a:lnTo>
                <a:lnTo>
                  <a:pt x="269443" y="7670"/>
                </a:lnTo>
                <a:lnTo>
                  <a:pt x="263829" y="15989"/>
                </a:lnTo>
                <a:lnTo>
                  <a:pt x="261772" y="26174"/>
                </a:lnTo>
                <a:lnTo>
                  <a:pt x="263829" y="36372"/>
                </a:lnTo>
                <a:lnTo>
                  <a:pt x="269443" y="44691"/>
                </a:lnTo>
                <a:lnTo>
                  <a:pt x="277761" y="50292"/>
                </a:lnTo>
                <a:lnTo>
                  <a:pt x="287947" y="52349"/>
                </a:lnTo>
                <a:lnTo>
                  <a:pt x="298145" y="50292"/>
                </a:lnTo>
                <a:lnTo>
                  <a:pt x="306463" y="44691"/>
                </a:lnTo>
                <a:lnTo>
                  <a:pt x="312077" y="36372"/>
                </a:lnTo>
                <a:lnTo>
                  <a:pt x="314134" y="26174"/>
                </a:lnTo>
                <a:close/>
              </a:path>
              <a:path w="575944" h="1885314">
                <a:moveTo>
                  <a:pt x="575906" y="1858581"/>
                </a:moveTo>
                <a:lnTo>
                  <a:pt x="573849" y="1848396"/>
                </a:lnTo>
                <a:lnTo>
                  <a:pt x="568236" y="1840064"/>
                </a:lnTo>
                <a:lnTo>
                  <a:pt x="559917" y="1834464"/>
                </a:lnTo>
                <a:lnTo>
                  <a:pt x="549719" y="1832406"/>
                </a:lnTo>
                <a:lnTo>
                  <a:pt x="539534" y="1834464"/>
                </a:lnTo>
                <a:lnTo>
                  <a:pt x="531215" y="1840064"/>
                </a:lnTo>
                <a:lnTo>
                  <a:pt x="525602" y="1848396"/>
                </a:lnTo>
                <a:lnTo>
                  <a:pt x="523544" y="1858581"/>
                </a:lnTo>
                <a:lnTo>
                  <a:pt x="525602" y="1868766"/>
                </a:lnTo>
                <a:lnTo>
                  <a:pt x="531215" y="1877098"/>
                </a:lnTo>
                <a:lnTo>
                  <a:pt x="539534" y="1882698"/>
                </a:lnTo>
                <a:lnTo>
                  <a:pt x="549719" y="1884756"/>
                </a:lnTo>
                <a:lnTo>
                  <a:pt x="559917" y="1882698"/>
                </a:lnTo>
                <a:lnTo>
                  <a:pt x="568236" y="1877098"/>
                </a:lnTo>
                <a:lnTo>
                  <a:pt x="573849" y="1868766"/>
                </a:lnTo>
                <a:lnTo>
                  <a:pt x="575906" y="1858581"/>
                </a:lnTo>
                <a:close/>
              </a:path>
              <a:path w="575944" h="1885314">
                <a:moveTo>
                  <a:pt x="575906" y="1596809"/>
                </a:moveTo>
                <a:lnTo>
                  <a:pt x="573849" y="1586623"/>
                </a:lnTo>
                <a:lnTo>
                  <a:pt x="568236" y="1578292"/>
                </a:lnTo>
                <a:lnTo>
                  <a:pt x="559917" y="1572691"/>
                </a:lnTo>
                <a:lnTo>
                  <a:pt x="549719" y="1570634"/>
                </a:lnTo>
                <a:lnTo>
                  <a:pt x="539534" y="1572691"/>
                </a:lnTo>
                <a:lnTo>
                  <a:pt x="531215" y="1578292"/>
                </a:lnTo>
                <a:lnTo>
                  <a:pt x="525602" y="1586623"/>
                </a:lnTo>
                <a:lnTo>
                  <a:pt x="523544" y="1596809"/>
                </a:lnTo>
                <a:lnTo>
                  <a:pt x="525602" y="1606994"/>
                </a:lnTo>
                <a:lnTo>
                  <a:pt x="531215" y="1615325"/>
                </a:lnTo>
                <a:lnTo>
                  <a:pt x="539534" y="1620926"/>
                </a:lnTo>
                <a:lnTo>
                  <a:pt x="549719" y="1622983"/>
                </a:lnTo>
                <a:lnTo>
                  <a:pt x="559917" y="1620926"/>
                </a:lnTo>
                <a:lnTo>
                  <a:pt x="568236" y="1615325"/>
                </a:lnTo>
                <a:lnTo>
                  <a:pt x="573849" y="1606994"/>
                </a:lnTo>
                <a:lnTo>
                  <a:pt x="575906" y="1596809"/>
                </a:lnTo>
                <a:close/>
              </a:path>
              <a:path w="575944" h="1885314">
                <a:moveTo>
                  <a:pt x="575906" y="1335036"/>
                </a:moveTo>
                <a:lnTo>
                  <a:pt x="573849" y="1324851"/>
                </a:lnTo>
                <a:lnTo>
                  <a:pt x="568236" y="1316520"/>
                </a:lnTo>
                <a:lnTo>
                  <a:pt x="559917" y="1310919"/>
                </a:lnTo>
                <a:lnTo>
                  <a:pt x="549719" y="1308862"/>
                </a:lnTo>
                <a:lnTo>
                  <a:pt x="539534" y="1310919"/>
                </a:lnTo>
                <a:lnTo>
                  <a:pt x="531215" y="1316520"/>
                </a:lnTo>
                <a:lnTo>
                  <a:pt x="525602" y="1324851"/>
                </a:lnTo>
                <a:lnTo>
                  <a:pt x="523544" y="1335036"/>
                </a:lnTo>
                <a:lnTo>
                  <a:pt x="525602" y="1345222"/>
                </a:lnTo>
                <a:lnTo>
                  <a:pt x="531215" y="1353553"/>
                </a:lnTo>
                <a:lnTo>
                  <a:pt x="539534" y="1359154"/>
                </a:lnTo>
                <a:lnTo>
                  <a:pt x="549719" y="1361211"/>
                </a:lnTo>
                <a:lnTo>
                  <a:pt x="559917" y="1359154"/>
                </a:lnTo>
                <a:lnTo>
                  <a:pt x="568236" y="1353553"/>
                </a:lnTo>
                <a:lnTo>
                  <a:pt x="573849" y="1345222"/>
                </a:lnTo>
                <a:lnTo>
                  <a:pt x="575906" y="1335036"/>
                </a:lnTo>
                <a:close/>
              </a:path>
              <a:path w="575944" h="1885314">
                <a:moveTo>
                  <a:pt x="575906" y="1073264"/>
                </a:moveTo>
                <a:lnTo>
                  <a:pt x="573849" y="1063078"/>
                </a:lnTo>
                <a:lnTo>
                  <a:pt x="568236" y="1054747"/>
                </a:lnTo>
                <a:lnTo>
                  <a:pt x="559917" y="1049147"/>
                </a:lnTo>
                <a:lnTo>
                  <a:pt x="549719" y="1047089"/>
                </a:lnTo>
                <a:lnTo>
                  <a:pt x="539534" y="1049147"/>
                </a:lnTo>
                <a:lnTo>
                  <a:pt x="531215" y="1054747"/>
                </a:lnTo>
                <a:lnTo>
                  <a:pt x="525602" y="1063078"/>
                </a:lnTo>
                <a:lnTo>
                  <a:pt x="523544" y="1073264"/>
                </a:lnTo>
                <a:lnTo>
                  <a:pt x="525602" y="1083449"/>
                </a:lnTo>
                <a:lnTo>
                  <a:pt x="531215" y="1091780"/>
                </a:lnTo>
                <a:lnTo>
                  <a:pt x="539534" y="1097381"/>
                </a:lnTo>
                <a:lnTo>
                  <a:pt x="549719" y="1099439"/>
                </a:lnTo>
                <a:lnTo>
                  <a:pt x="559917" y="1097381"/>
                </a:lnTo>
                <a:lnTo>
                  <a:pt x="568236" y="1091780"/>
                </a:lnTo>
                <a:lnTo>
                  <a:pt x="573849" y="1083449"/>
                </a:lnTo>
                <a:lnTo>
                  <a:pt x="575906" y="1073264"/>
                </a:lnTo>
                <a:close/>
              </a:path>
              <a:path w="575944" h="1885314">
                <a:moveTo>
                  <a:pt x="575906" y="811491"/>
                </a:moveTo>
                <a:lnTo>
                  <a:pt x="573849" y="801306"/>
                </a:lnTo>
                <a:lnTo>
                  <a:pt x="568236" y="792975"/>
                </a:lnTo>
                <a:lnTo>
                  <a:pt x="559917" y="787374"/>
                </a:lnTo>
                <a:lnTo>
                  <a:pt x="549719" y="785317"/>
                </a:lnTo>
                <a:lnTo>
                  <a:pt x="539534" y="787374"/>
                </a:lnTo>
                <a:lnTo>
                  <a:pt x="531215" y="792975"/>
                </a:lnTo>
                <a:lnTo>
                  <a:pt x="525602" y="801306"/>
                </a:lnTo>
                <a:lnTo>
                  <a:pt x="523544" y="811491"/>
                </a:lnTo>
                <a:lnTo>
                  <a:pt x="525602" y="821677"/>
                </a:lnTo>
                <a:lnTo>
                  <a:pt x="531215" y="830008"/>
                </a:lnTo>
                <a:lnTo>
                  <a:pt x="539534" y="835609"/>
                </a:lnTo>
                <a:lnTo>
                  <a:pt x="549719" y="837666"/>
                </a:lnTo>
                <a:lnTo>
                  <a:pt x="559917" y="835609"/>
                </a:lnTo>
                <a:lnTo>
                  <a:pt x="568236" y="830008"/>
                </a:lnTo>
                <a:lnTo>
                  <a:pt x="573849" y="821677"/>
                </a:lnTo>
                <a:lnTo>
                  <a:pt x="575906" y="811491"/>
                </a:lnTo>
                <a:close/>
              </a:path>
              <a:path w="575944" h="1885314">
                <a:moveTo>
                  <a:pt x="575906" y="549719"/>
                </a:moveTo>
                <a:lnTo>
                  <a:pt x="573849" y="539534"/>
                </a:lnTo>
                <a:lnTo>
                  <a:pt x="568236" y="531202"/>
                </a:lnTo>
                <a:lnTo>
                  <a:pt x="559917" y="525602"/>
                </a:lnTo>
                <a:lnTo>
                  <a:pt x="549719" y="523544"/>
                </a:lnTo>
                <a:lnTo>
                  <a:pt x="539534" y="525602"/>
                </a:lnTo>
                <a:lnTo>
                  <a:pt x="531215" y="531202"/>
                </a:lnTo>
                <a:lnTo>
                  <a:pt x="525602" y="539534"/>
                </a:lnTo>
                <a:lnTo>
                  <a:pt x="523544" y="549719"/>
                </a:lnTo>
                <a:lnTo>
                  <a:pt x="525602" y="559904"/>
                </a:lnTo>
                <a:lnTo>
                  <a:pt x="531215" y="568236"/>
                </a:lnTo>
                <a:lnTo>
                  <a:pt x="539534" y="573836"/>
                </a:lnTo>
                <a:lnTo>
                  <a:pt x="549719" y="575894"/>
                </a:lnTo>
                <a:lnTo>
                  <a:pt x="559917" y="573836"/>
                </a:lnTo>
                <a:lnTo>
                  <a:pt x="568236" y="568236"/>
                </a:lnTo>
                <a:lnTo>
                  <a:pt x="573849" y="559904"/>
                </a:lnTo>
                <a:lnTo>
                  <a:pt x="575906" y="549719"/>
                </a:lnTo>
                <a:close/>
              </a:path>
              <a:path w="575944" h="1885314">
                <a:moveTo>
                  <a:pt x="575906" y="287947"/>
                </a:moveTo>
                <a:lnTo>
                  <a:pt x="573849" y="277761"/>
                </a:lnTo>
                <a:lnTo>
                  <a:pt x="568236" y="269443"/>
                </a:lnTo>
                <a:lnTo>
                  <a:pt x="559917" y="263829"/>
                </a:lnTo>
                <a:lnTo>
                  <a:pt x="549719" y="261772"/>
                </a:lnTo>
                <a:lnTo>
                  <a:pt x="539534" y="263829"/>
                </a:lnTo>
                <a:lnTo>
                  <a:pt x="531215" y="269443"/>
                </a:lnTo>
                <a:lnTo>
                  <a:pt x="525602" y="277761"/>
                </a:lnTo>
                <a:lnTo>
                  <a:pt x="523544" y="287947"/>
                </a:lnTo>
                <a:lnTo>
                  <a:pt x="525602" y="298145"/>
                </a:lnTo>
                <a:lnTo>
                  <a:pt x="531215" y="306463"/>
                </a:lnTo>
                <a:lnTo>
                  <a:pt x="539534" y="312064"/>
                </a:lnTo>
                <a:lnTo>
                  <a:pt x="549719" y="314121"/>
                </a:lnTo>
                <a:lnTo>
                  <a:pt x="559917" y="312064"/>
                </a:lnTo>
                <a:lnTo>
                  <a:pt x="568236" y="306463"/>
                </a:lnTo>
                <a:lnTo>
                  <a:pt x="573849" y="298145"/>
                </a:lnTo>
                <a:lnTo>
                  <a:pt x="575906" y="287947"/>
                </a:lnTo>
                <a:close/>
              </a:path>
              <a:path w="575944" h="1885314">
                <a:moveTo>
                  <a:pt x="575906" y="26174"/>
                </a:moveTo>
                <a:lnTo>
                  <a:pt x="573849" y="15989"/>
                </a:lnTo>
                <a:lnTo>
                  <a:pt x="568236" y="7670"/>
                </a:lnTo>
                <a:lnTo>
                  <a:pt x="559917" y="2057"/>
                </a:lnTo>
                <a:lnTo>
                  <a:pt x="549719" y="0"/>
                </a:lnTo>
                <a:lnTo>
                  <a:pt x="539534" y="2057"/>
                </a:lnTo>
                <a:lnTo>
                  <a:pt x="531215" y="7670"/>
                </a:lnTo>
                <a:lnTo>
                  <a:pt x="525602" y="15989"/>
                </a:lnTo>
                <a:lnTo>
                  <a:pt x="523544" y="26174"/>
                </a:lnTo>
                <a:lnTo>
                  <a:pt x="525602" y="36372"/>
                </a:lnTo>
                <a:lnTo>
                  <a:pt x="531215" y="44691"/>
                </a:lnTo>
                <a:lnTo>
                  <a:pt x="539534" y="50292"/>
                </a:lnTo>
                <a:lnTo>
                  <a:pt x="549719" y="52349"/>
                </a:lnTo>
                <a:lnTo>
                  <a:pt x="559917" y="50292"/>
                </a:lnTo>
                <a:lnTo>
                  <a:pt x="568236" y="44691"/>
                </a:lnTo>
                <a:lnTo>
                  <a:pt x="573849" y="36372"/>
                </a:lnTo>
                <a:lnTo>
                  <a:pt x="575906" y="26174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B5DCFBB-22BE-1D69-F3FC-E90D70F7919F}"/>
              </a:ext>
            </a:extLst>
          </p:cNvPr>
          <p:cNvGrpSpPr/>
          <p:nvPr/>
        </p:nvGrpSpPr>
        <p:grpSpPr>
          <a:xfrm>
            <a:off x="15363630" y="1047412"/>
            <a:ext cx="3692902" cy="942909"/>
            <a:chOff x="15364003" y="1047088"/>
            <a:chExt cx="3693160" cy="94297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332ECC-CA80-243E-E543-B0A23004A1A8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047CFD-3D53-E4F6-EB15-F82C6B4AA08F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1"/>
            </a:p>
          </p:txBody>
        </p:sp>
      </p:grpSp>
      <p:sp>
        <p:nvSpPr>
          <p:cNvPr id="18" name="object 73">
            <a:extLst>
              <a:ext uri="{FF2B5EF4-FFF2-40B4-BE49-F238E27FC236}">
                <a16:creationId xmlns:a16="http://schemas.microsoft.com/office/drawing/2014/main" id="{7E138ADC-5411-D5AF-8E0E-C156F5864AC8}"/>
              </a:ext>
            </a:extLst>
          </p:cNvPr>
          <p:cNvSpPr/>
          <p:nvPr/>
        </p:nvSpPr>
        <p:spPr>
          <a:xfrm>
            <a:off x="706" y="11151107"/>
            <a:ext cx="20102688" cy="157469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 sz="1801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A3637B5-7DB5-8166-8F74-9037E7DCCF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9</a:t>
            </a:fld>
            <a:endParaRPr lang="pt-BR"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0990BC8F-D9AD-E6A9-2FBC-8D6F1E285FE0}"/>
              </a:ext>
            </a:extLst>
          </p:cNvPr>
          <p:cNvSpPr txBox="1">
            <a:spLocks/>
          </p:cNvSpPr>
          <p:nvPr/>
        </p:nvSpPr>
        <p:spPr>
          <a:xfrm>
            <a:off x="1509664" y="633933"/>
            <a:ext cx="13644715" cy="847923"/>
          </a:xfrm>
          <a:prstGeom prst="rect">
            <a:avLst/>
          </a:prstGeom>
        </p:spPr>
        <p:txBody>
          <a:bodyPr vert="horz" wrap="square" lIns="0" tIns="12064" rIns="0" bIns="0" rtlCol="0" anchor="t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ea typeface="+mj-ea"/>
                <a:cs typeface="Montserrat Light"/>
              </a:defRPr>
            </a:lvl1pPr>
          </a:lstStyle>
          <a:p>
            <a:pPr lvl="1" algn="just">
              <a:lnSpc>
                <a:spcPts val="7000"/>
              </a:lnSpc>
            </a:pPr>
            <a:r>
              <a:rPr lang="pt-BR" sz="4800" b="1" dirty="0"/>
              <a:t>Sistemas Operacionais de Código Fechado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004F3A-8BE4-6B5F-C124-6C9E4F9290E4}"/>
              </a:ext>
            </a:extLst>
          </p:cNvPr>
          <p:cNvSpPr txBox="1"/>
          <p:nvPr/>
        </p:nvSpPr>
        <p:spPr>
          <a:xfrm>
            <a:off x="1041370" y="2415643"/>
            <a:ext cx="18008809" cy="7277632"/>
          </a:xfrm>
          <a:prstGeom prst="rect">
            <a:avLst/>
          </a:prstGeom>
          <a:noFill/>
          <a:ln w="76200">
            <a:solidFill>
              <a:srgbClr val="C1272C"/>
            </a:solidFill>
          </a:ln>
        </p:spPr>
        <p:txBody>
          <a:bodyPr wrap="square" lIns="91440" tIns="45720" rIns="91440" bIns="45720" numCol="1" rtlCol="0" anchor="t">
            <a:noAutofit/>
          </a:bodyPr>
          <a:lstStyle/>
          <a:p>
            <a:pPr lvl="1" algn="just">
              <a:lnSpc>
                <a:spcPts val="7000"/>
              </a:lnSpc>
            </a:pPr>
            <a:endParaRPr lang="pt-BR" sz="5000" b="1">
              <a:latin typeface="Montserrat" panose="00000500000000000000" pitchFamily="2" charset="0"/>
            </a:endParaRPr>
          </a:p>
          <a:p>
            <a:pPr lvl="1" algn="just">
              <a:lnSpc>
                <a:spcPts val="7000"/>
              </a:lnSpc>
            </a:pPr>
            <a:r>
              <a:rPr lang="pt-BR" sz="5000">
                <a:ea typeface="+mn-lt"/>
                <a:cs typeface="+mn-lt"/>
              </a:rPr>
              <a:t>O Windows é um sistema operacional de interface visual multitarefa, o que significa poder executar vários programas simultaneamente.</a:t>
            </a:r>
            <a:endParaRPr lang="pt-BR">
              <a:ea typeface="+mn-lt"/>
              <a:cs typeface="+mn-lt"/>
            </a:endParaRPr>
          </a:p>
          <a:p>
            <a:pPr lvl="1" algn="just">
              <a:lnSpc>
                <a:spcPts val="7000"/>
              </a:lnSpc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  <a:p>
            <a:pPr marL="1143000" lvl="1" indent="-685800" algn="just">
              <a:lnSpc>
                <a:spcPts val="7000"/>
              </a:lnSpc>
              <a:buFont typeface="Arial" panose="020B0604020202020204" pitchFamily="34" charset="0"/>
              <a:buChar char="•"/>
            </a:pPr>
            <a:endParaRPr lang="pt-BR" sz="5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10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2bd5af90-2c43-4f56-be08-340e2f91aafd"/>
    <ds:schemaRef ds:uri="b9c37b37-d0ad-42a5-892e-3cb8fae631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2bd5af90-2c43-4f56-be08-340e2f91aafd"/>
    <ds:schemaRef ds:uri="b9c37b37-d0ad-42a5-892e-3cb8fae631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935</Words>
  <Application>Microsoft Office PowerPoint</Application>
  <PresentationFormat>Personalizar</PresentationFormat>
  <Paragraphs>225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Calibri</vt:lpstr>
      <vt:lpstr>Montserrat Light</vt:lpstr>
      <vt:lpstr>Arial</vt:lpstr>
      <vt:lpstr>Montserrat ExtraBold</vt:lpstr>
      <vt:lpstr>Montserrat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ALEXANDRE GOMES DA SILVA</cp:lastModifiedBy>
  <cp:revision>68</cp:revision>
  <dcterms:created xsi:type="dcterms:W3CDTF">2021-08-24T16:20:14Z</dcterms:created>
  <dcterms:modified xsi:type="dcterms:W3CDTF">2024-02-05T12:49:38Z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