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5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8907-E378-4EEF-8E4A-2E13B25C4592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CDF6-0D94-409B-899F-148970E5C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25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8907-E378-4EEF-8E4A-2E13B25C4592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CDF6-0D94-409B-899F-148970E5C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10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8907-E378-4EEF-8E4A-2E13B25C4592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CDF6-0D94-409B-899F-148970E5C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76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8907-E378-4EEF-8E4A-2E13B25C4592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CDF6-0D94-409B-899F-148970E5C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46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8907-E378-4EEF-8E4A-2E13B25C4592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CDF6-0D94-409B-899F-148970E5C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66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8907-E378-4EEF-8E4A-2E13B25C4592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CDF6-0D94-409B-899F-148970E5C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50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8907-E378-4EEF-8E4A-2E13B25C4592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CDF6-0D94-409B-899F-148970E5C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75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8907-E378-4EEF-8E4A-2E13B25C4592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CDF6-0D94-409B-899F-148970E5C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86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8907-E378-4EEF-8E4A-2E13B25C4592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CDF6-0D94-409B-899F-148970E5C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53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8907-E378-4EEF-8E4A-2E13B25C4592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CDF6-0D94-409B-899F-148970E5C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02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8907-E378-4EEF-8E4A-2E13B25C4592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CDF6-0D94-409B-899F-148970E5C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60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28907-E378-4EEF-8E4A-2E13B25C4592}" type="datetimeFigureOut">
              <a:rPr lang="pt-BR" smtClean="0"/>
              <a:t>14/05/2024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CCDF6-0D94-409B-899F-148970E5C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367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53FA2DA-6702-BBEE-7C45-20FCA851D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528"/>
            <a:ext cx="12192000" cy="69250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BF5F65-7BAC-087C-2D31-A10AC6951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19983"/>
            <a:ext cx="8352817" cy="1031132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Bahnschrift" panose="020B0502040204020203" pitchFamily="34" charset="0"/>
              </a:rPr>
              <a:t>LEVANTAMENTO</a:t>
            </a:r>
            <a:r>
              <a:rPr lang="pt-BR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pt-BR" b="1" dirty="0">
                <a:latin typeface="Bahnschrift" panose="020B0502040204020203" pitchFamily="34" charset="0"/>
              </a:rPr>
              <a:t>DE</a:t>
            </a:r>
            <a:r>
              <a:rPr lang="pt-BR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pt-BR" b="1" dirty="0">
                <a:latin typeface="Bahnschrift" panose="020B0502040204020203" pitchFamily="34" charset="0"/>
              </a:rPr>
              <a:t>REQUISITOS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2A7557-30E0-5766-C212-1987081CC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238" y="4367281"/>
            <a:ext cx="9144000" cy="243559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								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latin typeface="Bahnschrift" panose="020B0502040204020203" pitchFamily="34" charset="0"/>
              </a:rPr>
              <a:t>AUTOMAÇÃO – USINA ALTA MOGIANA</a:t>
            </a:r>
          </a:p>
        </p:txBody>
      </p:sp>
    </p:spTree>
    <p:extLst>
      <p:ext uri="{BB962C8B-B14F-4D97-AF65-F5344CB8AC3E}">
        <p14:creationId xmlns:p14="http://schemas.microsoft.com/office/powerpoint/2010/main" val="112890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utomação industrial: a estratégia da indústria para superar os desafios -  Portal Information Management">
            <a:extLst>
              <a:ext uri="{FF2B5EF4-FFF2-40B4-BE49-F238E27FC236}">
                <a16:creationId xmlns:a16="http://schemas.microsoft.com/office/drawing/2014/main" id="{6CC6FD31-E876-7169-8ECF-EE7AF5DE4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33F0756-6FF8-7C65-D4EB-813238B62A44}"/>
              </a:ext>
            </a:extLst>
          </p:cNvPr>
          <p:cNvSpPr txBox="1"/>
          <p:nvPr/>
        </p:nvSpPr>
        <p:spPr>
          <a:xfrm>
            <a:off x="295836" y="5768788"/>
            <a:ext cx="5869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Bahnschrift" panose="020B0502040204020203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70229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1419C6E-CCCF-73BE-B838-9092E44766FB}"/>
              </a:ext>
            </a:extLst>
          </p:cNvPr>
          <p:cNvSpPr txBox="1"/>
          <p:nvPr/>
        </p:nvSpPr>
        <p:spPr>
          <a:xfrm>
            <a:off x="564776" y="692524"/>
            <a:ext cx="8350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documento tem como objetivo fornecer uma visão abrangente dos requisitos funcionais e não funcionais para o desenvolvimento de um software de gestão destinado a usinas de produção de etanol e açúcar. O software proposto visa otimizar a automação e melhorar a eficiência operacional das usinas.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F84BE3-CA1C-242B-11DB-F3801373F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6" y="3277847"/>
            <a:ext cx="4329953" cy="3247465"/>
          </a:xfrm>
          <a:prstGeom prst="rect">
            <a:avLst/>
          </a:prstGeom>
        </p:spPr>
      </p:pic>
      <p:pic>
        <p:nvPicPr>
          <p:cNvPr id="1026" name="Picture 2" descr="Tipos de indústrias, atividades e setor de atuação - SEIBT">
            <a:extLst>
              <a:ext uri="{FF2B5EF4-FFF2-40B4-BE49-F238E27FC236}">
                <a16:creationId xmlns:a16="http://schemas.microsoft.com/office/drawing/2014/main" id="{97C267F1-82B8-31A7-2626-3603EDE1B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906" y="3277847"/>
            <a:ext cx="4491561" cy="317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68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95B75-8774-29C2-AE57-CF007CAC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4" name="Espaço Reservado para Conteúdo 23">
            <a:extLst>
              <a:ext uri="{FF2B5EF4-FFF2-40B4-BE49-F238E27FC236}">
                <a16:creationId xmlns:a16="http://schemas.microsoft.com/office/drawing/2014/main" id="{272910D8-A71C-007E-69F7-9D6C2079F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903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E8B7FF2-90EC-01A4-58CE-17B7606DC4D4}"/>
              </a:ext>
            </a:extLst>
          </p:cNvPr>
          <p:cNvSpPr txBox="1"/>
          <p:nvPr/>
        </p:nvSpPr>
        <p:spPr>
          <a:xfrm>
            <a:off x="387724" y="5954773"/>
            <a:ext cx="9117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Bahnschrift" panose="020B0502040204020203" pitchFamily="34" charset="0"/>
              </a:rPr>
              <a:t>REQUISITOS FUNCIONAIS</a:t>
            </a:r>
          </a:p>
        </p:txBody>
      </p:sp>
    </p:spTree>
    <p:extLst>
      <p:ext uri="{BB962C8B-B14F-4D97-AF65-F5344CB8AC3E}">
        <p14:creationId xmlns:p14="http://schemas.microsoft.com/office/powerpoint/2010/main" val="383003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761643E-781B-F87A-F2A9-0F515DF4C220}"/>
              </a:ext>
            </a:extLst>
          </p:cNvPr>
          <p:cNvSpPr txBox="1"/>
          <p:nvPr/>
        </p:nvSpPr>
        <p:spPr>
          <a:xfrm>
            <a:off x="201705" y="403412"/>
            <a:ext cx="116989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" panose="020B0502040204020203" pitchFamily="34" charset="0"/>
              </a:rPr>
              <a:t>O sistema deve informar os setores responsáveis por cada manutenção, alteração ou implementação de máquinas e serviços. Colocando seus telefones e canais de rádio. Reduzindo o número de funcionários na área para resolver o problema.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" panose="020B0502040204020203" pitchFamily="34" charset="0"/>
              </a:rPr>
              <a:t>O sistema deve armazenar dados do processo de moagem da cana, a etapa em que determinado processo está.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" panose="020B0502040204020203" pitchFamily="34" charset="0"/>
              </a:rPr>
              <a:t>O sistema deve armazenar as funções de cada setor, como por exemplo, operador da centrifuga só realiza mudanças se um superior do seu setor estiver ciente disso.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" panose="020B0502040204020203" pitchFamily="34" charset="0"/>
              </a:rPr>
              <a:t>O sistema deve realizar o cadastro dos funcionários e especificar seus setores e funções.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" panose="020B0502040204020203" pitchFamily="34" charset="0"/>
              </a:rPr>
              <a:t>O sistema deverá ter uma função de ligar/desligar remotamente algumas partes importantes de setores caso seja necessário realizar manutenção ou parada breve na área.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" panose="020B0502040204020203" pitchFamily="34" charset="0"/>
              </a:rPr>
              <a:t>O sistema deverá ter uma função de alarmes, possibilitando ativar manualmente um alarme caso seja observado ou previsto algum erro pela sala de controle.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" panose="020B0502040204020203" pitchFamily="34" charset="0"/>
              </a:rPr>
              <a:t>O sistema deverá ter um botão de ligação (ativação dos rádios) nas telas dos operadores, facilitando a comunicação dos operadores da sala de controle com operadores das áreas/setores.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" panose="020B0502040204020203" pitchFamily="34" charset="0"/>
              </a:rPr>
              <a:t>O sistema deve separar as áreas e colocar os </a:t>
            </a:r>
            <a:r>
              <a:rPr lang="pt-BR" sz="2000" dirty="0" err="1">
                <a:latin typeface="Bahnschrift" panose="020B0502040204020203" pitchFamily="34" charset="0"/>
              </a:rPr>
              <a:t>IP´s</a:t>
            </a:r>
            <a:r>
              <a:rPr lang="pt-BR" sz="2000" dirty="0">
                <a:latin typeface="Bahnschrift" panose="020B0502040204020203" pitchFamily="34" charset="0"/>
              </a:rPr>
              <a:t> de cada setor e máquinas, reduzindo a chance de erros e de refazer as tarefas.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BBEDED-3EBE-E9D3-A22E-5DD2144F9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276" y="5918349"/>
            <a:ext cx="1340334" cy="65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4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C5F555F-8C45-8250-DA30-E740560CC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0FACBB-E02F-C22D-E188-6B8DF1C3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2" y="5532437"/>
            <a:ext cx="10515600" cy="1325563"/>
          </a:xfrm>
        </p:spPr>
        <p:txBody>
          <a:bodyPr/>
          <a:lstStyle/>
          <a:p>
            <a:r>
              <a:rPr lang="pt-BR" b="1" dirty="0">
                <a:latin typeface="Bahnschrift" panose="020B0502040204020203" pitchFamily="34" charset="0"/>
              </a:rPr>
              <a:t>REQUISITOS NÃO FUNCIONAIS</a:t>
            </a:r>
          </a:p>
        </p:txBody>
      </p:sp>
    </p:spTree>
    <p:extLst>
      <p:ext uri="{BB962C8B-B14F-4D97-AF65-F5344CB8AC3E}">
        <p14:creationId xmlns:p14="http://schemas.microsoft.com/office/powerpoint/2010/main" val="279294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9D1A31-886F-99C2-F3F2-6BF1803FB50F}"/>
              </a:ext>
            </a:extLst>
          </p:cNvPr>
          <p:cNvSpPr txBox="1"/>
          <p:nvPr/>
        </p:nvSpPr>
        <p:spPr>
          <a:xfrm>
            <a:off x="282388" y="470647"/>
            <a:ext cx="1130225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" panose="020B0502040204020203" pitchFamily="34" charset="0"/>
              </a:rPr>
              <a:t>Usabilidade: O sistema deve ser intuitivo e de fácil navegação para garantir a adesão dos funcionários.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" panose="020B0502040204020203" pitchFamily="34" charset="0"/>
              </a:rPr>
              <a:t>Desempenho: O sistema deve ser responsivo e eficiente, mesmo em momentos de alta demanda.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" panose="020B0502040204020203" pitchFamily="34" charset="0"/>
              </a:rPr>
              <a:t>Segurança: Garantir a segurança dos dados dos funcionários e das informações dentro da plataforma.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" panose="020B0502040204020203" pitchFamily="34" charset="0"/>
              </a:rPr>
              <a:t>Personalização: Oferecer recursos de personalização para os usuários como perfis individuais e de preferências de leitura.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" panose="020B0502040204020203" pitchFamily="34" charset="0"/>
              </a:rPr>
              <a:t>Acessibilidade: Garantir que a plataforma seja acessível para usuários com diferentes habilidades e necessidades, incluindo suporte para tecnologia assistivas.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" panose="020B0502040204020203" pitchFamily="34" charset="0"/>
              </a:rPr>
              <a:t>Disponibilidade: O sistema deve estar disponível para os funcionários durante todo o tempo de operação.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" panose="020B0502040204020203" pitchFamily="34" charset="0"/>
              </a:rPr>
              <a:t>Compatibilidade: O sistema deve ser compatível com diferentes navegadores, sistemas e dispositivos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" panose="020B0502040204020203" pitchFamily="34" charset="0"/>
              </a:rPr>
              <a:t>Manutenção: O sistema deve ser fácil de manter e atualizar, com um suporte adequado para garantir que o software esteja sempre funcionando adequadamente.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A57D21-7C60-C5D0-703D-050AC5E44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753" y="5896535"/>
            <a:ext cx="1324747" cy="6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7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77EC538-29BD-EC3B-55F0-FA71316E2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D3B2B9A-1D44-E9EA-36A7-C035C14BE837}"/>
              </a:ext>
            </a:extLst>
          </p:cNvPr>
          <p:cNvSpPr txBox="1"/>
          <p:nvPr/>
        </p:nvSpPr>
        <p:spPr>
          <a:xfrm>
            <a:off x="578223" y="6028047"/>
            <a:ext cx="5654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Bahnschrift" panose="020B0502040204020203" pitchFamily="34" charset="0"/>
              </a:rPr>
              <a:t>PRIORIZADOS</a:t>
            </a:r>
          </a:p>
        </p:txBody>
      </p:sp>
    </p:spTree>
    <p:extLst>
      <p:ext uri="{BB962C8B-B14F-4D97-AF65-F5344CB8AC3E}">
        <p14:creationId xmlns:p14="http://schemas.microsoft.com/office/powerpoint/2010/main" val="227251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AB87400-7830-D304-B254-8C30B7FE2D5F}"/>
              </a:ext>
            </a:extLst>
          </p:cNvPr>
          <p:cNvSpPr txBox="1"/>
          <p:nvPr/>
        </p:nvSpPr>
        <p:spPr>
          <a:xfrm>
            <a:off x="228600" y="457200"/>
            <a:ext cx="1173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" panose="020B0502040204020203" pitchFamily="34" charset="0"/>
              </a:rPr>
              <a:t>O sistema deve ser capaz de receber e armazenar detalhadamente as alterações feitas nos dispositivos, como servidores, e na rede, para facilitar a localização de erros e determinar quando ocorreram.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" panose="020B0502040204020203" pitchFamily="34" charset="0"/>
              </a:rPr>
              <a:t>Otimizar o sistema operacional para distribuí-lo de forma equitativa entre todos os setores, com numerações adequadas, a fim de neutralizar possíveis contratempos durante o início e o fim do processo.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Bahnschrift" panose="020B0502040204020203" pitchFamily="34" charset="0"/>
              </a:rPr>
              <a:t>Relatório de Atualizações: Este relatório apresentará ao colaborador um registro completo de todas as atualizações realizadas no software, incluindo quaisquer modificações nas configurações de suas </a:t>
            </a:r>
            <a:r>
              <a:rPr lang="pt-BR" sz="2000" dirty="0" err="1">
                <a:latin typeface="Bahnschrift" panose="020B0502040204020203" pitchFamily="34" charset="0"/>
              </a:rPr>
              <a:t>stations</a:t>
            </a:r>
            <a:r>
              <a:rPr lang="pt-BR" sz="2000" dirty="0">
                <a:latin typeface="Bahnschrift" panose="020B0502040204020203" pitchFamily="34" charset="0"/>
              </a:rPr>
              <a:t>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397E60-A27E-D864-FC0C-FEA56E128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311" y="5919368"/>
            <a:ext cx="1311089" cy="63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26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</TotalTime>
  <Words>535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Tema do Office</vt:lpstr>
      <vt:lpstr>LEVANTAMENTO DE REQUISITOS</vt:lpstr>
      <vt:lpstr>Apresentação do PowerPoint</vt:lpstr>
      <vt:lpstr>Apresentação do PowerPoint</vt:lpstr>
      <vt:lpstr>Apresentação do PowerPoint</vt:lpstr>
      <vt:lpstr>Apresentação do PowerPoint</vt:lpstr>
      <vt:lpstr>REQUISITOS NÃO FUNCIONAIS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DE REQUISITOS</dc:title>
  <dc:creator>senai-alexandre</dc:creator>
  <cp:lastModifiedBy>senai-alexandre</cp:lastModifiedBy>
  <cp:revision>1</cp:revision>
  <dcterms:created xsi:type="dcterms:W3CDTF">2024-05-14T18:10:08Z</dcterms:created>
  <dcterms:modified xsi:type="dcterms:W3CDTF">2024-05-14T19:01:20Z</dcterms:modified>
</cp:coreProperties>
</file>