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0" r:id="rId1"/>
  </p:sldMasterIdLst>
  <p:sldIdLst>
    <p:sldId id="258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A8"/>
    <a:srgbClr val="00A7E2"/>
    <a:srgbClr val="001E50"/>
    <a:srgbClr val="002C74"/>
    <a:srgbClr val="B9D0FF"/>
    <a:srgbClr val="A7DBFB"/>
    <a:srgbClr val="ACE6FA"/>
    <a:srgbClr val="0044CC"/>
    <a:srgbClr val="5F9CFF"/>
    <a:srgbClr val="8C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2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2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56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5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6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72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4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4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rgbClr val="A7DBFB"/>
            </a:gs>
            <a:gs pos="44000">
              <a:schemeClr val="accent1">
                <a:lumMod val="5000"/>
                <a:lumOff val="95000"/>
              </a:schemeClr>
            </a:gs>
            <a:gs pos="89000">
              <a:srgbClr val="ACE6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3429AC9-2011-8704-0387-D850D321F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218440"/>
            <a:ext cx="914400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87" y="558140"/>
            <a:ext cx="7655625" cy="57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6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7" y="558140"/>
            <a:ext cx="7655625" cy="57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8" y="558140"/>
            <a:ext cx="7655623" cy="57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0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8" y="558140"/>
            <a:ext cx="7655622" cy="57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2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D885EE-D37D-8BC6-4B35-468CC4AB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88" y="558140"/>
            <a:ext cx="7655622" cy="57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0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0DE19-8855-46CA-9014-5883CCEF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18" y="774536"/>
            <a:ext cx="10455563" cy="2890982"/>
          </a:xfrm>
        </p:spPr>
        <p:txBody>
          <a:bodyPr/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0040A8"/>
                </a:solidFill>
              </a:rPr>
              <a:t>Os dados obtidos, apesar de surpreender, só nos mostram como o mercado está abraçando as obras indie e cada vez mais está tomando seu espaço. Sendo os principais desenvolvedores nós mesmos: programadores. Um ótimo exemplo disso é o jogo </a:t>
            </a:r>
            <a:r>
              <a:rPr lang="pt-BR" sz="2400" dirty="0" err="1">
                <a:solidFill>
                  <a:srgbClr val="0040A8"/>
                </a:solidFill>
              </a:rPr>
              <a:t>Stardew</a:t>
            </a:r>
            <a:r>
              <a:rPr lang="pt-BR" sz="2400" dirty="0">
                <a:solidFill>
                  <a:srgbClr val="0040A8"/>
                </a:solidFill>
              </a:rPr>
              <a:t> Valley, criado por somente </a:t>
            </a:r>
            <a:r>
              <a:rPr lang="pt-BR" sz="2400" b="1" dirty="0">
                <a:solidFill>
                  <a:srgbClr val="0040A8"/>
                </a:solidFill>
              </a:rPr>
              <a:t>uma </a:t>
            </a:r>
            <a:r>
              <a:rPr lang="pt-BR" sz="2400" dirty="0">
                <a:solidFill>
                  <a:srgbClr val="0040A8"/>
                </a:solidFill>
              </a:rPr>
              <a:t>pessoa!  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pt-BR" sz="2400" dirty="0">
              <a:solidFill>
                <a:srgbClr val="465818"/>
              </a:solidFill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E8A81-BDCA-6ED1-75A9-B19FD2AC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69" y="3354120"/>
            <a:ext cx="2965862" cy="29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D58782-8B1D-4917-AE33-603520AC7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599" y="1627754"/>
            <a:ext cx="11480800" cy="2926080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A7E2"/>
                </a:solidFill>
              </a:rPr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A9D1B68-7A18-4B3C-91D0-AB0E0F9A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229" y="4553834"/>
            <a:ext cx="6891542" cy="20478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pt-BR" sz="3100" b="1" i="1" dirty="0" err="1">
                <a:solidFill>
                  <a:srgbClr val="002060"/>
                </a:solidFill>
              </a:rPr>
              <a:t>Squad</a:t>
            </a:r>
            <a:endParaRPr lang="pt-BR" sz="3100" b="1" i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900" dirty="0" err="1">
                <a:solidFill>
                  <a:srgbClr val="002060"/>
                </a:solidFill>
              </a:rPr>
              <a:t>Andrielle</a:t>
            </a:r>
            <a:r>
              <a:rPr lang="pt-BR" sz="1900" dirty="0">
                <a:solidFill>
                  <a:srgbClr val="002060"/>
                </a:solidFill>
              </a:rPr>
              <a:t> Pessanha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rgbClr val="002060"/>
                </a:solidFill>
              </a:rPr>
              <a:t>Gabriel Conceição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rgbClr val="002060"/>
                </a:solidFill>
              </a:rPr>
              <a:t>Igor Rodrigues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rgbClr val="002060"/>
                </a:solidFill>
              </a:rPr>
              <a:t>Caique dos Santos</a:t>
            </a:r>
          </a:p>
          <a:p>
            <a:pPr>
              <a:lnSpc>
                <a:spcPct val="100000"/>
              </a:lnSpc>
            </a:pPr>
            <a:r>
              <a:rPr lang="pt-BR" sz="1900" dirty="0" err="1">
                <a:solidFill>
                  <a:srgbClr val="002060"/>
                </a:solidFill>
              </a:rPr>
              <a:t>Leonnardo</a:t>
            </a:r>
            <a:r>
              <a:rPr lang="pt-BR" sz="1900" dirty="0">
                <a:solidFill>
                  <a:srgbClr val="002060"/>
                </a:solidFill>
              </a:rPr>
              <a:t> </a:t>
            </a:r>
            <a:r>
              <a:rPr lang="pt-BR" sz="1900" dirty="0" err="1">
                <a:solidFill>
                  <a:srgbClr val="002060"/>
                </a:solidFill>
              </a:rPr>
              <a:t>Limma</a:t>
            </a:r>
            <a:endParaRPr lang="pt-BR" sz="1900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C45ABA-C49B-6AE8-077B-8EE555D2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33" y="472750"/>
            <a:ext cx="5403333" cy="30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4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Proposta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26" y="1596504"/>
            <a:ext cx="10704947" cy="4601095"/>
          </a:xfrm>
        </p:spPr>
        <p:txBody>
          <a:bodyPr/>
          <a:lstStyle/>
          <a:p>
            <a:pPr algn="ctr"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001E50"/>
                </a:solidFill>
              </a:rPr>
              <a:t>Fazer comparação dos jogos indies e não-indies dentro da plataforma </a:t>
            </a:r>
            <a:r>
              <a:rPr lang="pt-BR" sz="2400" dirty="0" err="1">
                <a:solidFill>
                  <a:srgbClr val="001E50"/>
                </a:solidFill>
              </a:rPr>
              <a:t>Steam</a:t>
            </a:r>
            <a:r>
              <a:rPr lang="pt-BR" sz="2400" dirty="0">
                <a:solidFill>
                  <a:srgbClr val="001E50"/>
                </a:solidFill>
              </a:rPr>
              <a:t>.</a:t>
            </a:r>
          </a:p>
          <a:p>
            <a:pPr algn="ctr"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001E50"/>
                </a:solidFill>
              </a:rPr>
              <a:t>Mostrar a potência dos jogos indies no mercado atual.</a:t>
            </a:r>
          </a:p>
          <a:p>
            <a:pPr marL="45720" indent="0">
              <a:lnSpc>
                <a:spcPct val="150000"/>
              </a:lnSpc>
              <a:buSzPct val="85000"/>
              <a:buNone/>
            </a:pPr>
            <a:endParaRPr lang="pt-BR" sz="2400" dirty="0">
              <a:solidFill>
                <a:srgbClr val="465818"/>
              </a:solidFill>
            </a:endParaRPr>
          </a:p>
          <a:p>
            <a:pPr marL="45720" indent="0" algn="ctr">
              <a:buNone/>
              <a:tabLst>
                <a:tab pos="176213" algn="l"/>
              </a:tabLst>
            </a:pPr>
            <a:endParaRPr lang="pt-BR" dirty="0">
              <a:solidFill>
                <a:srgbClr val="465818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52BEB2-5D9A-B886-8D56-C87BE3F59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893128"/>
            <a:ext cx="2298643" cy="22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55821-36E6-4224-89E1-70D27EA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3" y="0"/>
            <a:ext cx="10021454" cy="157941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Modelagem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84EBD35-711E-0FC2-C406-CC2EA0C1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59" y="1343619"/>
            <a:ext cx="8401482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3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31552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Amostra de como estão as tabelas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1" y="1239032"/>
            <a:ext cx="9989278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31552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Amostra de como estão as tabelas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114" y="1239032"/>
            <a:ext cx="9562352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31552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Amostra de como estão as tabelas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114" y="1239032"/>
            <a:ext cx="9562352" cy="53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12551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As informações obtidas e respostas das perguntas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458" y="1365662"/>
            <a:ext cx="6797083" cy="50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3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12551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00A7E2"/>
                </a:solidFill>
              </a:rPr>
              <a:t>Crescimento dos lançamentos de jogos indies nos últimos 7 anos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458" y="1365662"/>
            <a:ext cx="6797083" cy="50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2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96">
              <a:srgbClr val="0EB4F0"/>
            </a:gs>
            <a:gs pos="81000">
              <a:srgbClr val="0044CC"/>
            </a:gs>
            <a:gs pos="99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8A6E7A5-7D1F-D362-0CEF-1C3676D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459" y="880094"/>
            <a:ext cx="6797082" cy="50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61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244</TotalTime>
  <Words>132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Corbel</vt:lpstr>
      <vt:lpstr>Base</vt:lpstr>
      <vt:lpstr>Apresentação do PowerPoint</vt:lpstr>
      <vt:lpstr>Proposta do banco de dados</vt:lpstr>
      <vt:lpstr>Modelagem</vt:lpstr>
      <vt:lpstr>Amostra de como estão as tabelas</vt:lpstr>
      <vt:lpstr>Amostra de como estão as tabelas</vt:lpstr>
      <vt:lpstr>Amostra de como estão as tabelas</vt:lpstr>
      <vt:lpstr>As informações obtidas e respostas das perguntas</vt:lpstr>
      <vt:lpstr>Crescimento dos lançamentos de jogos indies nos últimos 7 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impactos do vazamento de petróleo nos manguezais</dc:title>
  <dc:creator>A.P. Oliveira</dc:creator>
  <cp:lastModifiedBy>Andy Ps</cp:lastModifiedBy>
  <cp:revision>34</cp:revision>
  <dcterms:created xsi:type="dcterms:W3CDTF">2020-04-23T01:02:01Z</dcterms:created>
  <dcterms:modified xsi:type="dcterms:W3CDTF">2023-01-25T23:14:07Z</dcterms:modified>
</cp:coreProperties>
</file>