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</p:sldMasterIdLst>
  <p:sldIdLst>
    <p:sldId id="258" r:id="rId2"/>
    <p:sldId id="257" r:id="rId3"/>
    <p:sldId id="261" r:id="rId4"/>
    <p:sldId id="264" r:id="rId5"/>
    <p:sldId id="265" r:id="rId6"/>
    <p:sldId id="266" r:id="rId7"/>
    <p:sldId id="270" r:id="rId8"/>
    <p:sldId id="277" r:id="rId9"/>
    <p:sldId id="269" r:id="rId10"/>
    <p:sldId id="276" r:id="rId11"/>
    <p:sldId id="275" r:id="rId12"/>
    <p:sldId id="271" r:id="rId13"/>
    <p:sldId id="272" r:id="rId14"/>
    <p:sldId id="273" r:id="rId15"/>
    <p:sldId id="274" r:id="rId16"/>
    <p:sldId id="259" r:id="rId17"/>
    <p:sldId id="25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A8"/>
    <a:srgbClr val="00A7E2"/>
    <a:srgbClr val="001E50"/>
    <a:srgbClr val="002C74"/>
    <a:srgbClr val="B9D0FF"/>
    <a:srgbClr val="A7DBFB"/>
    <a:srgbClr val="ACE6FA"/>
    <a:srgbClr val="0044CC"/>
    <a:srgbClr val="5F9CFF"/>
    <a:srgbClr val="8C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2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A7DBFB"/>
            </a:gs>
            <a:gs pos="44000">
              <a:schemeClr val="accent1">
                <a:lumMod val="5000"/>
                <a:lumOff val="95000"/>
              </a:schemeClr>
            </a:gs>
            <a:gs pos="89000">
              <a:srgbClr val="ACE6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3429AC9-2011-8704-0387-D850D321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243839"/>
            <a:ext cx="9144000" cy="63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87" y="558140"/>
            <a:ext cx="7655625" cy="5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9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87" y="558140"/>
            <a:ext cx="7655625" cy="5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7" y="558140"/>
            <a:ext cx="7655625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3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0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2" cy="5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2" cy="57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0DE19-8855-46CA-9014-5883CCEF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774536"/>
            <a:ext cx="10455563" cy="2890982"/>
          </a:xfrm>
        </p:spPr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0040A8"/>
                </a:solidFill>
              </a:rPr>
              <a:t>Os dados obtidos, apesar de surpreender, só nos mostram como o mercado está abraçando as obras indie e cada vez mais está tomando seu espaço. Sendo os principais desenvolvedores nós mesmos: programadores. Um ótimo exemplo disso é o jogo </a:t>
            </a:r>
            <a:r>
              <a:rPr lang="pt-BR" sz="2400" dirty="0" err="1">
                <a:solidFill>
                  <a:srgbClr val="0040A8"/>
                </a:solidFill>
              </a:rPr>
              <a:t>Stardew</a:t>
            </a:r>
            <a:r>
              <a:rPr lang="pt-BR" sz="2400" dirty="0">
                <a:solidFill>
                  <a:srgbClr val="0040A8"/>
                </a:solidFill>
              </a:rPr>
              <a:t> Valley, criado por somente </a:t>
            </a:r>
            <a:r>
              <a:rPr lang="pt-BR" sz="2400" b="1" dirty="0">
                <a:solidFill>
                  <a:srgbClr val="0040A8"/>
                </a:solidFill>
              </a:rPr>
              <a:t>uma </a:t>
            </a:r>
            <a:r>
              <a:rPr lang="pt-BR" sz="2400" dirty="0">
                <a:solidFill>
                  <a:srgbClr val="0040A8"/>
                </a:solidFill>
              </a:rPr>
              <a:t>pessoa! 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E8A81-BDCA-6ED1-75A9-B19FD2AC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9" y="3354120"/>
            <a:ext cx="2965862" cy="29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D58782-8B1D-4917-AE33-603520AC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99" y="1627754"/>
            <a:ext cx="11480800" cy="292608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A7E2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D1B68-7A18-4B3C-91D0-AB0E0F9A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229" y="4553834"/>
            <a:ext cx="6891542" cy="20478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pt-BR" sz="3100" b="1" i="1" dirty="0" err="1">
                <a:solidFill>
                  <a:srgbClr val="002060"/>
                </a:solidFill>
              </a:rPr>
              <a:t>Squad</a:t>
            </a:r>
            <a:endParaRPr lang="pt-BR" sz="3100" b="1" i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Andrielle</a:t>
            </a:r>
            <a:r>
              <a:rPr lang="pt-BR" sz="1900" dirty="0">
                <a:solidFill>
                  <a:srgbClr val="002060"/>
                </a:solidFill>
              </a:rPr>
              <a:t> Pessanha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Gabriel Conceição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Igor Rodrigues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Caique dos Santos</a:t>
            </a: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Leonnardo</a:t>
            </a:r>
            <a:r>
              <a:rPr lang="pt-BR" sz="1900" dirty="0">
                <a:solidFill>
                  <a:srgbClr val="002060"/>
                </a:solidFill>
              </a:rPr>
              <a:t> </a:t>
            </a:r>
            <a:r>
              <a:rPr lang="pt-BR" sz="1900" dirty="0" err="1">
                <a:solidFill>
                  <a:srgbClr val="002060"/>
                </a:solidFill>
              </a:rPr>
              <a:t>Limma</a:t>
            </a:r>
            <a:endParaRPr lang="pt-BR" sz="1900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C45ABA-C49B-6AE8-077B-8EE555D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33" y="472750"/>
            <a:ext cx="5403333" cy="30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Proposta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6" y="1596504"/>
            <a:ext cx="10704947" cy="4601095"/>
          </a:xfrm>
        </p:spPr>
        <p:txBody>
          <a:bodyPr/>
          <a:lstStyle/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Fazer comparação dos jogos indies e não-indies dentro da plataforma </a:t>
            </a:r>
            <a:r>
              <a:rPr lang="pt-BR" sz="2400" dirty="0" err="1">
                <a:solidFill>
                  <a:srgbClr val="001E50"/>
                </a:solidFill>
              </a:rPr>
              <a:t>Steam</a:t>
            </a:r>
            <a:r>
              <a:rPr lang="pt-BR" sz="2400" dirty="0">
                <a:solidFill>
                  <a:srgbClr val="001E50"/>
                </a:solidFill>
              </a:rPr>
              <a:t>.</a:t>
            </a:r>
          </a:p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Mostrar a potência dos jogos indies no mercado atual.</a:t>
            </a:r>
          </a:p>
          <a:p>
            <a:pPr marL="45720" indent="0">
              <a:lnSpc>
                <a:spcPct val="150000"/>
              </a:lnSpc>
              <a:buSzPct val="85000"/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pPr marL="45720" indent="0" algn="ctr">
              <a:buNone/>
              <a:tabLst>
                <a:tab pos="176213" algn="l"/>
              </a:tabLst>
            </a:pPr>
            <a:endParaRPr lang="pt-BR" dirty="0">
              <a:solidFill>
                <a:srgbClr val="465818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52BEB2-5D9A-B886-8D56-C87BE3F5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893128"/>
            <a:ext cx="2298643" cy="22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55821-36E6-4224-89E1-70D27EA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3" y="0"/>
            <a:ext cx="10021454" cy="157941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Modelagem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4EBD35-711E-0FC2-C406-CC2EA0C1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1343619"/>
            <a:ext cx="8401482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1" y="1239032"/>
            <a:ext cx="9989278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7" y="558140"/>
            <a:ext cx="7655625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7" y="558140"/>
            <a:ext cx="7655625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5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9" y="880094"/>
            <a:ext cx="6797082" cy="50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61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286</TotalTime>
  <Words>115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Corbel</vt:lpstr>
      <vt:lpstr>Base</vt:lpstr>
      <vt:lpstr>Apresentação do PowerPoint</vt:lpstr>
      <vt:lpstr>Proposta do banco de dados</vt:lpstr>
      <vt:lpstr>Modelagem</vt:lpstr>
      <vt:lpstr>Amostra de como estão as tabelas</vt:lpstr>
      <vt:lpstr>Amostra de como estão as tabelas</vt:lpstr>
      <vt:lpstr>Amostra de como estão as tabelas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do vazamento de petróleo nos manguezais</dc:title>
  <dc:creator>A.P. Oliveira</dc:creator>
  <cp:lastModifiedBy>Andy Ps</cp:lastModifiedBy>
  <cp:revision>35</cp:revision>
  <dcterms:created xsi:type="dcterms:W3CDTF">2020-04-23T01:02:01Z</dcterms:created>
  <dcterms:modified xsi:type="dcterms:W3CDTF">2023-03-21T03:51:12Z</dcterms:modified>
</cp:coreProperties>
</file>