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1711380-A58B-432D-914F-5A9492D0DAF4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BE415A5-94B0-4E82-AB5D-B0F32523A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7567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11380-A58B-432D-914F-5A9492D0DAF4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15A5-94B0-4E82-AB5D-B0F32523A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39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11380-A58B-432D-914F-5A9492D0DAF4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15A5-94B0-4E82-AB5D-B0F32523A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931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11380-A58B-432D-914F-5A9492D0DAF4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15A5-94B0-4E82-AB5D-B0F32523A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34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11380-A58B-432D-914F-5A9492D0DAF4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15A5-94B0-4E82-AB5D-B0F32523A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029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11380-A58B-432D-914F-5A9492D0DAF4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15A5-94B0-4E82-AB5D-B0F32523A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986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11380-A58B-432D-914F-5A9492D0DAF4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15A5-94B0-4E82-AB5D-B0F32523A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2170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11380-A58B-432D-914F-5A9492D0DAF4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15A5-94B0-4E82-AB5D-B0F32523AB8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703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11380-A58B-432D-914F-5A9492D0DAF4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15A5-94B0-4E82-AB5D-B0F32523A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34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11380-A58B-432D-914F-5A9492D0DAF4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15A5-94B0-4E82-AB5D-B0F32523A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169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11380-A58B-432D-914F-5A9492D0DAF4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15A5-94B0-4E82-AB5D-B0F32523A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89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11380-A58B-432D-914F-5A9492D0DAF4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15A5-94B0-4E82-AB5D-B0F32523A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05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11380-A58B-432D-914F-5A9492D0DAF4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15A5-94B0-4E82-AB5D-B0F32523A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14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11380-A58B-432D-914F-5A9492D0DAF4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15A5-94B0-4E82-AB5D-B0F32523A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598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11380-A58B-432D-914F-5A9492D0DAF4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15A5-94B0-4E82-AB5D-B0F32523A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4527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11380-A58B-432D-914F-5A9492D0DAF4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15A5-94B0-4E82-AB5D-B0F32523A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936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11380-A58B-432D-914F-5A9492D0DAF4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15A5-94B0-4E82-AB5D-B0F32523A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873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1711380-A58B-432D-914F-5A9492D0DAF4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BE415A5-94B0-4E82-AB5D-B0F32523A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201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  <p:sldLayoutId id="214748378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A734C-B03F-3A1F-28AB-C4604D8F1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pt-BR" sz="4800" dirty="0">
                <a:latin typeface="Sylfaen" panose="010A0502050306030303" pitchFamily="18" charset="0"/>
              </a:rPr>
            </a:br>
            <a:r>
              <a:rPr lang="pt-BR" sz="4800" b="1" dirty="0">
                <a:solidFill>
                  <a:schemeClr val="tx1">
                    <a:lumMod val="8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Módulo 5 </a:t>
            </a:r>
            <a:br>
              <a:rPr lang="pt-BR" sz="4800" b="1" dirty="0">
                <a:solidFill>
                  <a:schemeClr val="tx1">
                    <a:lumMod val="8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pt-BR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Lado C – </a:t>
            </a:r>
            <a:r>
              <a:rPr lang="pt-BR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WebSite</a:t>
            </a:r>
            <a:r>
              <a:rPr lang="pt-BR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26005E-39C7-87E1-B827-D29BAB89D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2328577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>
                <a:solidFill>
                  <a:schemeClr val="tx1">
                    <a:lumMod val="8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Integrantes</a:t>
            </a:r>
          </a:p>
          <a:p>
            <a:r>
              <a:rPr lang="pt-BR" i="0" dirty="0" err="1">
                <a:solidFill>
                  <a:srgbClr val="C9D1D9"/>
                </a:solidFill>
                <a:effectLst/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Andrielle</a:t>
            </a:r>
            <a:r>
              <a:rPr lang="pt-BR" i="0" dirty="0">
                <a:solidFill>
                  <a:srgbClr val="C9D1D9"/>
                </a:solidFill>
                <a:effectLst/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Pessanha</a:t>
            </a:r>
          </a:p>
          <a:p>
            <a:r>
              <a:rPr lang="pt-BR" i="0" dirty="0">
                <a:solidFill>
                  <a:srgbClr val="C9D1D9"/>
                </a:solidFill>
                <a:effectLst/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Erickson Carvalho</a:t>
            </a:r>
          </a:p>
          <a:p>
            <a:r>
              <a:rPr lang="pt-BR" i="0" dirty="0" err="1">
                <a:solidFill>
                  <a:srgbClr val="C9D1D9"/>
                </a:solidFill>
                <a:effectLst/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Tássio</a:t>
            </a:r>
            <a:r>
              <a:rPr lang="pt-BR" i="0" dirty="0">
                <a:solidFill>
                  <a:srgbClr val="C9D1D9"/>
                </a:solidFill>
                <a:effectLst/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Rodrigues</a:t>
            </a:r>
          </a:p>
          <a:p>
            <a:r>
              <a:rPr lang="pt-BR" i="0" dirty="0">
                <a:solidFill>
                  <a:srgbClr val="C9D1D9"/>
                </a:solidFill>
                <a:effectLst/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Victor Santos</a:t>
            </a:r>
          </a:p>
          <a:p>
            <a:r>
              <a:rPr lang="pt-BR" i="0" dirty="0">
                <a:solidFill>
                  <a:srgbClr val="C9D1D9"/>
                </a:solidFill>
                <a:effectLst/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Cleyton Santos</a:t>
            </a:r>
          </a:p>
          <a:p>
            <a:endParaRPr lang="pt-BR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79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84C36-A56C-313E-D975-CC1BD3B5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chemeClr val="tx1">
                    <a:lumMod val="8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Objetivo do trabalho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9605D1-7089-A546-8892-CDCB02D77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887890" cy="36491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000" dirty="0">
                <a:latin typeface="Bahnschrift Light" panose="020B0502040204020203" pitchFamily="34" charset="0"/>
              </a:rPr>
              <a:t>Foi proposto fazer uma API para enviar informações ao front-</a:t>
            </a:r>
            <a:r>
              <a:rPr lang="pt-BR" sz="2000" dirty="0" err="1">
                <a:latin typeface="Bahnschrift Light" panose="020B0502040204020203" pitchFamily="34" charset="0"/>
              </a:rPr>
              <a:t>end</a:t>
            </a:r>
            <a:r>
              <a:rPr lang="pt-BR" sz="2000" dirty="0">
                <a:latin typeface="Bahnschrift Light" panose="020B0502040204020203" pitchFamily="34" charset="0"/>
              </a:rPr>
              <a:t> e assim, conseguir integrar todos nossos conhecimentos obtidos para fazer um website do zero.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pt-BR" sz="2000" dirty="0">
              <a:latin typeface="Bahnschrift Light" panose="020B0502040204020203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000" dirty="0">
                <a:latin typeface="Bahnschrift Light" panose="020B0502040204020203" pitchFamily="34" charset="0"/>
              </a:rPr>
              <a:t>Nosso grupo reaproveitou o site que tínhamos feito no Módulo 3 e completar o objetivo proposto.</a:t>
            </a:r>
          </a:p>
        </p:txBody>
      </p:sp>
    </p:spTree>
    <p:extLst>
      <p:ext uri="{BB962C8B-B14F-4D97-AF65-F5344CB8AC3E}">
        <p14:creationId xmlns:p14="http://schemas.microsoft.com/office/powerpoint/2010/main" val="3646203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971AD-353D-12B8-8140-F4923CE90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chemeClr val="tx1">
                    <a:lumMod val="8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Tecnologias utilizadas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7AC333-4D3F-389F-EE70-4C6C3C892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633202"/>
          </a:xfrm>
        </p:spPr>
        <p:txBody>
          <a:bodyPr numCol="3"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000" dirty="0">
                <a:latin typeface="Bahnschrift Light" panose="020B0502040204020203" pitchFamily="34" charset="0"/>
              </a:rPr>
              <a:t>Front-</a:t>
            </a:r>
            <a:r>
              <a:rPr lang="pt-BR" sz="2000" dirty="0" err="1">
                <a:latin typeface="Bahnschrift Light" panose="020B0502040204020203" pitchFamily="34" charset="0"/>
              </a:rPr>
              <a:t>end</a:t>
            </a:r>
            <a:r>
              <a:rPr lang="pt-BR" sz="2000" dirty="0">
                <a:latin typeface="Bahnschrift Light" panose="020B0502040204020203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pt-BR" sz="2000" dirty="0" err="1">
                <a:latin typeface="Bahnschrift Light" panose="020B0502040204020203" pitchFamily="34" charset="0"/>
              </a:rPr>
              <a:t>Reactjs</a:t>
            </a:r>
            <a:r>
              <a:rPr lang="pt-BR" sz="2000" dirty="0">
                <a:latin typeface="Bahnschrift Light" panose="020B0502040204020203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pt-BR" sz="2000" dirty="0" err="1">
                <a:latin typeface="Bahnschrift Light" panose="020B0502040204020203" pitchFamily="34" charset="0"/>
              </a:rPr>
              <a:t>Axios</a:t>
            </a:r>
            <a:r>
              <a:rPr lang="pt-BR" sz="2000" dirty="0">
                <a:latin typeface="Bahnschrift Light" panose="020B0502040204020203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latin typeface="Bahnschrift Light" panose="020B0502040204020203" pitchFamily="34" charset="0"/>
              </a:rPr>
              <a:t>Javascript;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latin typeface="Bahnschrift Light" panose="020B0502040204020203" pitchFamily="34" charset="0"/>
              </a:rPr>
              <a:t>CSS;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latin typeface="Bahnschrift Light" panose="020B0502040204020203" pitchFamily="34" charset="0"/>
              </a:rPr>
              <a:t>HTML;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latin typeface="Bahnschrift Light" panose="020B0502040204020203" pitchFamily="34" charset="0"/>
              </a:rPr>
              <a:t>Node.js.</a:t>
            </a:r>
          </a:p>
          <a:p>
            <a:pPr>
              <a:lnSpc>
                <a:spcPct val="150000"/>
              </a:lnSpc>
            </a:pPr>
            <a:endParaRPr lang="pt-BR" sz="2000" dirty="0">
              <a:latin typeface="Bahnschrift Light" panose="020B0502040204020203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000" dirty="0">
                <a:latin typeface="Bahnschrift Light" panose="020B0502040204020203" pitchFamily="34" charset="0"/>
              </a:rPr>
              <a:t>Back-</a:t>
            </a:r>
            <a:r>
              <a:rPr lang="pt-BR" sz="2000" dirty="0" err="1">
                <a:latin typeface="Bahnschrift Light" panose="020B0502040204020203" pitchFamily="34" charset="0"/>
              </a:rPr>
              <a:t>end</a:t>
            </a:r>
            <a:r>
              <a:rPr lang="pt-BR" sz="2000" dirty="0">
                <a:latin typeface="Bahnschrift Light" panose="020B0502040204020203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latin typeface="Bahnschrift Light" panose="020B0502040204020203" pitchFamily="34" charset="0"/>
              </a:rPr>
              <a:t>Node.js;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latin typeface="Bahnschrift Light" panose="020B0502040204020203" pitchFamily="34" charset="0"/>
              </a:rPr>
              <a:t>Express.</a:t>
            </a:r>
          </a:p>
          <a:p>
            <a:pPr>
              <a:lnSpc>
                <a:spcPct val="150000"/>
              </a:lnSpc>
            </a:pPr>
            <a:endParaRPr lang="pt-BR" sz="2000" dirty="0">
              <a:latin typeface="Bahnschrift Light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pt-BR" sz="2000" dirty="0">
              <a:latin typeface="Bahnschrift Light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pt-BR" sz="2000" dirty="0">
              <a:latin typeface="Bahnschrift Light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pt-BR" sz="2000" dirty="0">
              <a:latin typeface="Bahnschrift Light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pt-BR" sz="2000" dirty="0">
              <a:latin typeface="Bahnschrift Light" panose="020B0502040204020203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000" dirty="0">
                <a:latin typeface="Bahnschrift Light" panose="020B0502040204020203" pitchFamily="34" charset="0"/>
              </a:rPr>
              <a:t>Banco de dados: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latin typeface="Bahnschrift Light" panose="020B0502040204020203" pitchFamily="34" charset="0"/>
              </a:rPr>
              <a:t>Sqlite3.</a:t>
            </a:r>
          </a:p>
          <a:p>
            <a:pPr>
              <a:lnSpc>
                <a:spcPct val="150000"/>
              </a:lnSpc>
            </a:pPr>
            <a:endParaRPr lang="pt-BR" sz="2000" dirty="0">
              <a:latin typeface="Bahnschrift Light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pt-BR" sz="20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85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971AD-353D-12B8-8140-F4923CE90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835639" cy="1227138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tx1">
                    <a:lumMod val="8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Obrigado!!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449D55A-D198-3151-F75A-3C05F507A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2517" y="1799728"/>
            <a:ext cx="9062206" cy="4633912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640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1164A-D835-A879-507A-1F3776979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Obrigado!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399AA2-0913-18D5-0542-60B9DE598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4810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29</TotalTime>
  <Words>101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4" baseType="lpstr">
      <vt:lpstr>Arial</vt:lpstr>
      <vt:lpstr>Bahnschrift Light</vt:lpstr>
      <vt:lpstr>Calibri</vt:lpstr>
      <vt:lpstr>Calibri Light</vt:lpstr>
      <vt:lpstr>Cambria</vt:lpstr>
      <vt:lpstr>Courier New</vt:lpstr>
      <vt:lpstr>Sylfaen</vt:lpstr>
      <vt:lpstr>Wingdings</vt:lpstr>
      <vt:lpstr>Celestial</vt:lpstr>
      <vt:lpstr> Módulo 5  Lado C – WebSite </vt:lpstr>
      <vt:lpstr>Objetivo do trabalho</vt:lpstr>
      <vt:lpstr>Tecnologias utilizadas</vt:lpstr>
      <vt:lpstr>Obrigado!!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Módulo 5  Lado C – WebSite </dc:title>
  <dc:creator>Andy Ps</dc:creator>
  <cp:lastModifiedBy>Andy Ps</cp:lastModifiedBy>
  <cp:revision>1</cp:revision>
  <dcterms:created xsi:type="dcterms:W3CDTF">2023-02-17T16:32:19Z</dcterms:created>
  <dcterms:modified xsi:type="dcterms:W3CDTF">2023-02-17T17:02:09Z</dcterms:modified>
</cp:coreProperties>
</file>