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47F"/>
    <a:srgbClr val="F86729"/>
    <a:srgbClr val="FFFFFF"/>
    <a:srgbClr val="E38A29"/>
    <a:srgbClr val="F85810"/>
    <a:srgbClr val="FB9E75"/>
    <a:srgbClr val="8CB131"/>
    <a:srgbClr val="465818"/>
    <a:srgbClr val="627C22"/>
    <a:srgbClr val="94B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05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64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80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32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46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93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48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9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D21D05C-A417-41BA-9355-9BA8A8E98AD0}" type="datetimeFigureOut">
              <a:rPr lang="pt-BR" smtClean="0"/>
              <a:t>30/09/2022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CD56D62-0BF2-45F0-B84C-83DC4BCBE5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01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6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3D58782-8B1D-4917-AE33-603520AC7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-94168"/>
            <a:ext cx="9966960" cy="2926080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90847F"/>
                </a:solidFill>
                <a:effectLst>
                  <a:outerShdw dist="38100" dir="2700000" algn="tl" rotWithShape="0">
                    <a:schemeClr val="tx1">
                      <a:lumMod val="75000"/>
                      <a:lumOff val="25000"/>
                    </a:schemeClr>
                  </a:outerShdw>
                </a:effectLst>
              </a:rPr>
              <a:t>Lanchonete da nenê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A9D1B68-7A18-4B3C-91D0-AB0E0F9AD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026089"/>
            <a:ext cx="8767860" cy="240242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90847F"/>
                </a:solidFill>
              </a:rPr>
              <a:t>Site desenvolvido pela AGC (Agência Clã).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rgbClr val="90847F"/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rgbClr val="90847F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90847F"/>
                </a:solidFill>
              </a:rPr>
              <a:t>Colaboradores: </a:t>
            </a:r>
            <a:r>
              <a:rPr lang="pt-BR" sz="2000" dirty="0" err="1">
                <a:solidFill>
                  <a:srgbClr val="90847F"/>
                </a:solidFill>
              </a:rPr>
              <a:t>Andrielle</a:t>
            </a:r>
            <a:r>
              <a:rPr lang="pt-BR" sz="2000" dirty="0">
                <a:solidFill>
                  <a:srgbClr val="90847F"/>
                </a:solidFill>
              </a:rPr>
              <a:t> Pessanha, Marcelo </a:t>
            </a:r>
            <a:r>
              <a:rPr lang="pt-BR" sz="2000" dirty="0" err="1">
                <a:solidFill>
                  <a:srgbClr val="90847F"/>
                </a:solidFill>
              </a:rPr>
              <a:t>Younes</a:t>
            </a:r>
            <a:r>
              <a:rPr lang="pt-BR" sz="2000" dirty="0">
                <a:solidFill>
                  <a:srgbClr val="90847F"/>
                </a:solidFill>
              </a:rPr>
              <a:t>, Victor Santos, </a:t>
            </a:r>
          </a:p>
          <a:p>
            <a:pPr>
              <a:lnSpc>
                <a:spcPct val="100000"/>
              </a:lnSpc>
            </a:pPr>
            <a:r>
              <a:rPr lang="pt-BR" sz="2000" dirty="0" err="1">
                <a:solidFill>
                  <a:srgbClr val="90847F"/>
                </a:solidFill>
              </a:rPr>
              <a:t>Tássio</a:t>
            </a:r>
            <a:r>
              <a:rPr lang="pt-BR" sz="2000" dirty="0">
                <a:solidFill>
                  <a:srgbClr val="90847F"/>
                </a:solidFill>
              </a:rPr>
              <a:t> Rodrigues e Fernanda Santos.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84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CSS do break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1129" y="2290401"/>
            <a:ext cx="7449742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5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CSS dos produtos</a:t>
            </a:r>
            <a:endParaRPr lang="pt-BR" dirty="0">
              <a:solidFill>
                <a:srgbClr val="90847F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0512" y="2290401"/>
            <a:ext cx="7390975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0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 err="1">
                <a:solidFill>
                  <a:srgbClr val="90847F"/>
                </a:solidFill>
              </a:rPr>
              <a:t>Onclick</a:t>
            </a:r>
            <a:r>
              <a:rPr lang="pt-BR" sz="2400" dirty="0">
                <a:solidFill>
                  <a:srgbClr val="90847F"/>
                </a:solidFill>
              </a:rPr>
              <a:t> e sua função</a:t>
            </a:r>
            <a:endParaRPr lang="pt-BR" dirty="0">
              <a:solidFill>
                <a:srgbClr val="90847F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3565" y="2290401"/>
            <a:ext cx="7464869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8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 err="1">
                <a:solidFill>
                  <a:srgbClr val="90847F"/>
                </a:solidFill>
              </a:rPr>
              <a:t>Divs</a:t>
            </a:r>
            <a:r>
              <a:rPr lang="pt-BR" sz="2400" dirty="0">
                <a:solidFill>
                  <a:srgbClr val="90847F"/>
                </a:solidFill>
              </a:rPr>
              <a:t> e organizações dos textos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7081" y="2290401"/>
            <a:ext cx="7397838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0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Rodapé e link ancorado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7100" y="2290401"/>
            <a:ext cx="7457800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1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CSS de formatação do texto e imagem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2772" y="2290401"/>
            <a:ext cx="7366455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4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Formulário no HTML</a:t>
            </a:r>
            <a:endParaRPr lang="pt-BR" dirty="0">
              <a:solidFill>
                <a:srgbClr val="90847F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5626" y="2290401"/>
            <a:ext cx="7420748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0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CSS do formulário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7081" y="2290401"/>
            <a:ext cx="7397838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4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Função de validação dos campos no formulário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3565" y="2290401"/>
            <a:ext cx="7464869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4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926" y="1596505"/>
            <a:ext cx="10704947" cy="4856546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Trazer uma página minimalista e intuitiva.</a:t>
            </a:r>
          </a:p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Compatível com navegadores no desktop e no mobile.</a:t>
            </a:r>
          </a:p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Ser de fácil utilização pelo público jovem e mais velho.</a:t>
            </a:r>
          </a:p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Trazer uma identidade visual moderna para a Lanchonete da nossa cliente.</a:t>
            </a:r>
          </a:p>
          <a:p>
            <a:pPr marL="45720" indent="0" algn="ctr">
              <a:buNone/>
              <a:tabLst>
                <a:tab pos="176213" algn="l"/>
              </a:tabLst>
            </a:pPr>
            <a:endParaRPr lang="pt-BR" dirty="0">
              <a:solidFill>
                <a:srgbClr val="465818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02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F5DA0-92EB-4848-A6E9-9A462871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" y="0"/>
            <a:ext cx="11773989" cy="1791855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12D89-2C2D-4F2A-9019-A887BBB97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1" y="1596505"/>
            <a:ext cx="10437091" cy="4508731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pt-BR" sz="2400" dirty="0"/>
              <a:t>	</a:t>
            </a:r>
            <a:endParaRPr lang="pt-BR" sz="2400" dirty="0">
              <a:solidFill>
                <a:srgbClr val="627C22"/>
              </a:solidFill>
            </a:endParaRPr>
          </a:p>
          <a:p>
            <a:pPr marL="4572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8FC06F-1872-159B-58AD-B88E66DB7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35" y="1248572"/>
            <a:ext cx="9952523" cy="49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Menu e ancoragem</a:t>
            </a:r>
            <a:endParaRPr lang="pt-BR" dirty="0">
              <a:solidFill>
                <a:srgbClr val="90847F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64" y="2290401"/>
            <a:ext cx="9114272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Efeito do menu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4B8BC1-58F0-13FB-B756-463EA67C2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64" y="2242899"/>
            <a:ext cx="8238671" cy="408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Responsividade do menu</a:t>
            </a:r>
            <a:endParaRPr lang="pt-BR" dirty="0">
              <a:solidFill>
                <a:srgbClr val="90847F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5650" y="2290401"/>
            <a:ext cx="7380700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2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Modelo da vitrine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9528" y="2290401"/>
            <a:ext cx="7472943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7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Vitrine dos itens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7640" y="2290401"/>
            <a:ext cx="7396719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3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2BFA8-9BEB-4846-A67A-22508BF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40145"/>
            <a:ext cx="10030691" cy="1607128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rgbClr val="F86729"/>
                </a:solidFill>
              </a:rPr>
              <a:t>Navegando por seus códigos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39A50-1277-4B2A-85F7-DB44A105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436913"/>
            <a:ext cx="11165445" cy="5016137"/>
          </a:xfrm>
        </p:spPr>
        <p:txBody>
          <a:bodyPr/>
          <a:lstStyle/>
          <a:p>
            <a:pPr>
              <a:lnSpc>
                <a:spcPct val="150000"/>
              </a:lnSpc>
              <a:buSzPct val="85000"/>
            </a:pPr>
            <a:r>
              <a:rPr lang="pt-BR" sz="2400" dirty="0">
                <a:solidFill>
                  <a:srgbClr val="90847F"/>
                </a:solidFill>
              </a:rPr>
              <a:t>Break e sua funcionalidade</a:t>
            </a:r>
            <a:endParaRPr lang="pt-BR" dirty="0">
              <a:solidFill>
                <a:srgbClr val="90847F"/>
              </a:solidFill>
            </a:endParaRPr>
          </a:p>
          <a:p>
            <a:pPr marL="45720" indent="0" algn="ctr">
              <a:buNone/>
            </a:pPr>
            <a:r>
              <a:rPr lang="pt-BR" sz="2800" dirty="0">
                <a:solidFill>
                  <a:srgbClr val="465818"/>
                </a:solidFill>
              </a:rPr>
              <a:t> </a:t>
            </a:r>
            <a:endParaRPr lang="pt-BR" dirty="0">
              <a:solidFill>
                <a:srgbClr val="627C22"/>
              </a:solidFill>
            </a:endParaRP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5E30457-CBDC-4B3F-BC00-A8C1D95CA91C}"/>
              </a:ext>
            </a:extLst>
          </p:cNvPr>
          <p:cNvSpPr txBox="1">
            <a:spLocks/>
          </p:cNvSpPr>
          <p:nvPr/>
        </p:nvSpPr>
        <p:spPr>
          <a:xfrm>
            <a:off x="1310639" y="4278745"/>
            <a:ext cx="1013321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BR" sz="2400" dirty="0">
                <a:solidFill>
                  <a:srgbClr val="465818"/>
                </a:solidFill>
              </a:rPr>
            </a:b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12557A-4A62-4E91-8F08-BF511AEB0741}"/>
              </a:ext>
            </a:extLst>
          </p:cNvPr>
          <p:cNvSpPr txBox="1">
            <a:spLocks/>
          </p:cNvSpPr>
          <p:nvPr/>
        </p:nvSpPr>
        <p:spPr>
          <a:xfrm>
            <a:off x="-656707" y="607989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D79F7C-35EA-B3A6-694B-9AE9C60E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1599" y="2290401"/>
            <a:ext cx="7508802" cy="39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185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273</TotalTime>
  <Words>212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Corbel</vt:lpstr>
      <vt:lpstr>Base</vt:lpstr>
      <vt:lpstr>Lanchonete da nenê </vt:lpstr>
      <vt:lpstr>Objetivo</vt:lpstr>
      <vt:lpstr>O site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  <vt:lpstr>Navegando por seus códigos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impactos do vazamento de petróleo nos manguezais</dc:title>
  <dc:creator>A.P. Oliveira</dc:creator>
  <cp:lastModifiedBy>Andy Ps</cp:lastModifiedBy>
  <cp:revision>33</cp:revision>
  <dcterms:created xsi:type="dcterms:W3CDTF">2020-04-23T01:02:01Z</dcterms:created>
  <dcterms:modified xsi:type="dcterms:W3CDTF">2022-09-30T18:02:09Z</dcterms:modified>
</cp:coreProperties>
</file>