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65" r:id="rId19"/>
    <p:sldId id="266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Sqo8+4qSX0buJ0RwR854CN2pp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04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300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32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46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519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245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03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29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423aca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4423aca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72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rive.google.com/file/d/1i1HZ2PKtIbMXJbRp62QVOvvU2JK6bmfZ/view?usp=shar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0263" y="448944"/>
            <a:ext cx="7491369" cy="728535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47550" y="3976725"/>
            <a:ext cx="7248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IFSP-LIFE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28700" y="5781221"/>
            <a:ext cx="7248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Alexandre Ferreira Pereira de Oliveira¹, 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19273" y="7705725"/>
            <a:ext cx="1744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Discente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Técnico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Informática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Integrado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Ensino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Médio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- IFSP -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Câmpus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Presidente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Epitácio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19273" y="8010525"/>
            <a:ext cx="1744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Docente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- IFSP -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Câmpus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Presidente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Epitácio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Área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Informática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19273" y="8315325"/>
            <a:ext cx="1744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Emails: alexandre.ferreira@aluno.ifsp.edu.br,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DF0B1B-A4AD-DDFA-D589-0EFA59824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5889" y="8620125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C58624-4F66-6124-5B50-AE7E04C0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721" y="-110067"/>
            <a:ext cx="19466436" cy="105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3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CCFD449-A97C-3DAB-4014-43B4C69E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426" y="0"/>
            <a:ext cx="1887075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937D4F-24A5-77E4-3B74-40612690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8414" y="0"/>
            <a:ext cx="1922281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FCC69E3-FCFC-3E26-A2A4-0F80C1FE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2929" y="-1"/>
            <a:ext cx="18660929" cy="102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302D34-ADD4-A414-1CE6-AE0C5748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746"/>
            <a:ext cx="18288000" cy="103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DB2E81-E217-5774-42D5-CD88AF79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048" y="0"/>
            <a:ext cx="1852204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8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2A6A0B8-C6B2-336D-1637-819D67BD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7999" cy="104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6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4304471" y="-220187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8713346" y="3385563"/>
            <a:ext cx="791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CONCLUSÕES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8713346" y="4420431"/>
            <a:ext cx="85461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Espera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-se 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que, </a:t>
            </a: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eventualmente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o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IFS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 LIFE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possa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ajudar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otimizar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diversas</a:t>
            </a:r>
            <a:r>
              <a:rPr lang="en-US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farmácias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Vamos </a:t>
            </a:r>
            <a:r>
              <a:rPr lang="en-US" sz="3500" b="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3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funcionamento do Sistema;</a:t>
            </a:r>
            <a:endParaRPr sz="3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06" y="1555824"/>
            <a:ext cx="7363850" cy="73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11E36F3-398C-C7D5-F497-9F104CA8F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2154" y="8534195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12926737" y="4235275"/>
            <a:ext cx="6599197" cy="683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17176">
            <a:off x="15522361" y="7239341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9828" y="574495"/>
            <a:ext cx="7607339" cy="76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260240" y="2690300"/>
            <a:ext cx="9780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AGRADECIMENTOS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260240" y="4349589"/>
            <a:ext cx="97809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Agradecemos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IFSP – </a:t>
            </a: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Campus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Presidente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Epitácio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pela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infraestrutura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suporte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fornecidos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b="1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47700" marR="0" lvl="1" indent="-3238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Agradecem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também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a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todos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professores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disciplinas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técnicas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Técnico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Integrado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Informática</a:t>
            </a:r>
            <a:r>
              <a:rPr lang="en-US" sz="3000" b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endParaRPr b="1" dirty="0"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2338A61-DEBC-1D1D-0C9C-30E8338D7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889" y="224902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4304471" y="-220187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2480938" y="1658624"/>
            <a:ext cx="1427397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1189884" y="2487245"/>
            <a:ext cx="17098116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HEUSER, Carlos Alberto. Projeto de banco de dados: 6.ed.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Porto Alegre: Bookman, 2009.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5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DEITEL; DEITEL, 2010. Java: como programar. 8ª ed.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São Paulo: Pearson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 Brasil, 2010.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5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GUEDES, G. T. A. UML 2 - Uma abordagem prática.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Novatec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Editora, 2018.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500" b="1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NEVES, Pedro M. C.; RUAS, Rui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p.F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guia prático do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MySQL. 2005. </a:t>
            </a:r>
            <a:r>
              <a:rPr lang="pt-BR" sz="3500" b="1" i="0" u="none" strike="noStrike" cap="non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Dísponivel</a:t>
            </a:r>
            <a:r>
              <a:rPr lang="pt-BR" sz="3500" b="1" i="0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em: Acesso em 09 set. 2019</a:t>
            </a:r>
            <a:endParaRPr lang="pt-BR" dirty="0"/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C2FD1C9-8603-C01F-9658-44B27673D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5889" y="224902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3615654" y="-264281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661" y="1902874"/>
            <a:ext cx="7607339" cy="76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602452" y="2903403"/>
            <a:ext cx="745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SUMÁRIO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399587" y="3776163"/>
            <a:ext cx="7654800" cy="546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OBJETIVOS;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635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FUNÇÕES FUNDAMENTAIS;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FUNÇÕES BÁSICAS;</a:t>
            </a: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FUNÇÕES DE SAÍDA;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DIAGRAMA DE CASO DE USO;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DIAGRAMA DE CLASSE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MODELO DE DADOS;</a:t>
            </a:r>
          </a:p>
          <a:p>
            <a:pPr marL="820421" marR="0" lvl="1" indent="-40386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Poppins"/>
              <a:buChar char="•"/>
            </a:pPr>
            <a:r>
              <a:rPr lang="en-US" sz="37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RESULTADO;</a:t>
            </a:r>
            <a:endParaRPr sz="37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1A4E7B-16EA-D4AC-5D97-C9DE1ECB9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889" y="224902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3615654" y="-2642814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9602452" y="2795567"/>
            <a:ext cx="7248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OBJETIVOS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602450" y="3694675"/>
            <a:ext cx="7654800" cy="5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19" marR="0" lvl="1" indent="-30226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lang="en-US" sz="27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IFSP LIFE é um sistema de gerenciamento desenvolvido especialmente para farmácias, com o objetivo principal de facilitar e aprimorar suas operações diárias. O sistema possui funcionalidades que auxiliam no controle de compras e vendas de produtos e gestão de estoque;</a:t>
            </a:r>
            <a:endParaRPr/>
          </a:p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5113" y="1339830"/>
            <a:ext cx="7607339" cy="760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7FACE1A-9E17-DAF3-9780-F86B974B8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889" y="224902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12926737" y="4235275"/>
            <a:ext cx="6599197" cy="683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17176">
            <a:off x="15522361" y="7239341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8580" y="1339830"/>
            <a:ext cx="7607339" cy="76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244925" y="3150163"/>
            <a:ext cx="943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FUNÇÕES FUNDAMENTAIS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27927" y="5154010"/>
            <a:ext cx="9981900" cy="21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Arial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EFETUAR COMPRA;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Poppins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EFETUAR PAGAMENTO DA COMPRA;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Poppins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EFETUAR VENDA;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8" marR="0" lvl="1" indent="-318198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Poppins"/>
              <a:buChar char="•"/>
            </a:pPr>
            <a:r>
              <a:rPr lang="en-US" sz="305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GERENCIAR CAIXA;</a:t>
            </a:r>
            <a:endParaRPr sz="305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7D0D106-58F3-B988-0D19-053FECAD1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889" y="224902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5400000">
            <a:off x="14304529" y="7299717"/>
            <a:ext cx="5534692" cy="57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234702">
            <a:off x="362240" y="7896477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-1451748" y="4448377"/>
            <a:ext cx="6599197" cy="683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1189884" y="8919663"/>
            <a:ext cx="1175830" cy="11811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43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28700"/>
            <a:ext cx="8842718" cy="88427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8842718" y="2444819"/>
            <a:ext cx="79122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FUNÇÕES BÁSICAS:</a:t>
            </a:r>
            <a:endParaRPr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5479F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8525775" y="3276249"/>
            <a:ext cx="8546100" cy="3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99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Produtos;</a:t>
            </a:r>
            <a:endParaRPr sz="1700" b="1"/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Fornecedores;</a:t>
            </a:r>
            <a:endParaRPr sz="1700" b="1"/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Funcionários;</a:t>
            </a:r>
            <a:endParaRPr sz="1700" b="1"/>
          </a:p>
          <a:p>
            <a:pPr marL="604519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 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Convênios</a:t>
            </a:r>
            <a:endParaRPr sz="1700" b="1"/>
          </a:p>
          <a:p>
            <a:pPr marL="604518" marR="0" lvl="1" indent="-32131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9"/>
              <a:buChar char="•"/>
            </a:pPr>
            <a:r>
              <a:rPr lang="en-US" sz="3099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Manter</a:t>
            </a:r>
            <a:r>
              <a:rPr lang="en-US" sz="3099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Movimentações;</a:t>
            </a:r>
            <a:endParaRPr sz="1700" b="1"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273" y="52214"/>
            <a:ext cx="2061665" cy="238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32A75A-AF9B-CDDB-1A86-E62E27C20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889" y="224902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896806">
            <a:off x="12926737" y="4235275"/>
            <a:ext cx="6599197" cy="683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17176">
            <a:off x="15522361" y="7239341"/>
            <a:ext cx="2628319" cy="27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 amt="9999"/>
          </a:blip>
          <a:srcRect/>
          <a:stretch/>
        </p:blipFill>
        <p:spPr>
          <a:xfrm rot="-9653010">
            <a:off x="-2710651" y="-2116072"/>
            <a:ext cx="8774102" cy="90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87" y="0"/>
            <a:ext cx="2061665" cy="238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2857950" y="1874723"/>
            <a:ext cx="1257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DIAGRAMA DE CASO DE USO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3260375" y="5383775"/>
            <a:ext cx="11707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ILUSTRAÇÃ DO DIAGRAMA DE CASO DE USO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9A2060-C6E9-53AE-B7A5-CF601047F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756" y="142329"/>
            <a:ext cx="5792838" cy="1448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e4423acacb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787" y="0"/>
            <a:ext cx="2061665" cy="238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e4423acacb_0_22"/>
          <p:cNvSpPr txBox="1"/>
          <p:nvPr/>
        </p:nvSpPr>
        <p:spPr>
          <a:xfrm>
            <a:off x="2857950" y="1462856"/>
            <a:ext cx="125721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dirty="0">
              <a:solidFill>
                <a:srgbClr val="0000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E9AB9B-03F0-73E4-750E-1C6BA712E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5889" y="224902"/>
            <a:ext cx="5792838" cy="14482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B546F4-ECD9-236E-377F-989CB4251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18288000" cy="10287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F19CB9-AC1C-1760-4A7A-37169EB5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534"/>
            <a:ext cx="18288000" cy="101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8D54B7-9A60-64CF-397C-06CAF00B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642" y="0"/>
            <a:ext cx="1904437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324</Words>
  <Application>Microsoft Office PowerPoint</Application>
  <PresentationFormat>Personalizar</PresentationFormat>
  <Paragraphs>51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Poppins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xandy galvão</cp:lastModifiedBy>
  <cp:revision>3</cp:revision>
  <dcterms:created xsi:type="dcterms:W3CDTF">2006-08-16T00:00:00Z</dcterms:created>
  <dcterms:modified xsi:type="dcterms:W3CDTF">2023-10-18T12:43:42Z</dcterms:modified>
</cp:coreProperties>
</file>