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79D17-0E62-44C6-BFA7-FCB8D2F5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BF58D-0D82-4166-9877-3B398077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4D1A8-B81A-4295-918B-F6785B1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91C73-2427-493A-AD13-0777472F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52A53-838E-436F-A8FD-1349DD65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10404-FA74-4628-A3CA-D7A51D6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B487E2-D4D8-4422-9700-4A670053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2E2BB-6A3D-4C8C-946A-6AAE68B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10FBEC-01F0-4EF1-9109-30C13FEE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7CE20-9651-43E7-867B-C6DF3A6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5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A6E114-BC08-422F-BAF2-43B3DDEC0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E290FF-9F6A-4019-92AC-950F7973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941D9-115F-44F2-B0C2-1CE589A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7219A-FCC8-4AE8-825C-2BCE22A1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86C8F-23DB-4BB4-B42F-DC4F523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FA9F-4F14-487F-86CC-8D8115D9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853D2-1293-4B38-8FA3-E3FC730D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D2ACC-301F-4B1C-82A0-28C44577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79A4BA-03A4-49EE-89FF-80733937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640E4-3667-42FB-8EEA-D929DE5D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63AFD-F219-4EAE-8E86-D081D765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0E840B-8C72-48D6-9227-DB4B399B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91FB4-7E63-4AFD-878E-54AF1D7E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C6971-5474-4EF8-849B-8C3D5940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BA061-D46E-45A5-8717-4BEED23A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5588E-C863-4554-93D3-757312C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689A4-740D-4EA8-A094-6B941049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0F06C-D047-4838-B415-97021B79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3714D1-CC76-434A-B8C7-B5FDC33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FE34CE-FB68-4EE5-8452-070AE019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42142-AE26-49DB-8689-59841D2C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C253C-9679-44D3-A2AC-2EF232C0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B2A2B-E314-448D-89C5-7BC997A6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60C6C-0317-4BF8-A1BA-F244E81D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133B4-2486-4C8E-8FD9-420D26B9F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FCF488-E7C5-4A16-8B74-6A64078A0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F80519-5DA0-4899-B949-66CFFA28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96CFC-868C-4ABD-99C0-C7F15D0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81B2E-FA68-4451-B39C-9E64F3BB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5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9F2EC-4A5A-4008-A0A8-C0ADA05F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D29F1B-9ACC-445B-8301-58C71C30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D91D6-6A1D-46BD-962A-27EE8F0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EFF2C-0692-411E-B590-69453317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31BB1-AEB5-4ADA-BA97-7D3E3C12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68877-6C55-466A-BD0F-47B795F6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78E4F-8666-46E4-BC72-AB50059F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0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278CD-4222-43A5-B49A-F14956F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66E20-2788-497F-8726-C303411F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AF11E-9E95-41B9-BF75-5354FEF7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A31DF-2748-4F9A-95EA-A7C9B3AB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B6753-84C0-4574-9008-CF8E710F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7C107-6413-4E53-92A9-3DFD98C2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0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08E4C-D303-47DA-BDA0-5B4A7708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65E40-4DED-497E-BC1A-E0C3BEF65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196A9-7B87-472B-83E5-E4B33D57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4756C9-F7E2-43FA-8792-D5D1324F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729B8-EAF8-43CB-A4BD-A4D6B253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91504-F3C8-4A95-BF21-10DCA7E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66A9A-C58A-411E-B0F8-019F832F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43C51B-C5B6-47DD-AF4E-F8F7A81D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11A1F-7E66-44CC-AC24-3AE98586A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30724-A34C-4204-9EFE-FE6C38108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E9677-4776-4193-9BA4-90CB9B562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D863-C8A3-4972-A89B-0DE465672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 </a:t>
            </a:r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“Shop”</a:t>
            </a:r>
            <a:endParaRPr lang="ru-RU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3320" y="6088559"/>
            <a:ext cx="186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Подготовлено Померанцевым Петром Евгеньевичем и Нечаевым Никитой Максимовичем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Идея и задачи проекта</a:t>
            </a:r>
            <a:endParaRPr lang="ru-RU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0611"/>
            <a:ext cx="10515600" cy="4896803"/>
          </a:xfrm>
        </p:spPr>
        <p:txBody>
          <a:bodyPr/>
          <a:lstStyle/>
          <a:p>
            <a:r>
              <a:rPr lang="ru-RU" dirty="0" smtClean="0"/>
              <a:t>Магазин товаров с категориями, базой данных и современным дизайном</a:t>
            </a:r>
          </a:p>
          <a:p>
            <a:r>
              <a:rPr lang="ru-RU" dirty="0" smtClean="0"/>
              <a:t>Возможность легко редактировать сайт под новые </a:t>
            </a:r>
            <a:r>
              <a:rPr lang="ru-RU" dirty="0" err="1" smtClean="0"/>
              <a:t>фичи</a:t>
            </a:r>
            <a:endParaRPr lang="ru-RU" dirty="0" smtClean="0"/>
          </a:p>
          <a:p>
            <a:r>
              <a:rPr lang="ru-RU" dirty="0" smtClean="0"/>
              <a:t>Два типа юзеров: админ и покупатель</a:t>
            </a:r>
          </a:p>
        </p:txBody>
      </p:sp>
    </p:spTree>
    <p:extLst>
      <p:ext uri="{BB962C8B-B14F-4D97-AF65-F5344CB8AC3E}">
        <p14:creationId xmlns:p14="http://schemas.microsoft.com/office/powerpoint/2010/main" val="31608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1" cy="5949951"/>
          </a:xfrm>
        </p:spPr>
      </p:pic>
    </p:spTree>
    <p:extLst>
      <p:ext uri="{BB962C8B-B14F-4D97-AF65-F5344CB8AC3E}">
        <p14:creationId xmlns:p14="http://schemas.microsoft.com/office/powerpoint/2010/main" val="105322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С</a:t>
            </a:r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труктура и</a:t>
            </a:r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 особенности </a:t>
            </a:r>
            <a:r>
              <a:rPr lang="ru-RU" sz="4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проекта</a:t>
            </a:r>
            <a:endParaRPr lang="ru-RU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7525"/>
            <a:ext cx="10515600" cy="4399438"/>
          </a:xfrm>
        </p:spPr>
        <p:txBody>
          <a:bodyPr/>
          <a:lstStyle/>
          <a:p>
            <a:r>
              <a:rPr lang="ru-RU" dirty="0" smtClean="0"/>
              <a:t>Использовались библиотеки </a:t>
            </a:r>
            <a:r>
              <a:rPr lang="en-US" dirty="0" err="1" smtClean="0"/>
              <a:t>Jinja</a:t>
            </a:r>
            <a:r>
              <a:rPr lang="en-US" dirty="0" smtClean="0"/>
              <a:t>, </a:t>
            </a:r>
            <a:r>
              <a:rPr lang="en-US" dirty="0" err="1" smtClean="0"/>
              <a:t>wtforms</a:t>
            </a:r>
            <a:r>
              <a:rPr lang="en-US" dirty="0" smtClean="0"/>
              <a:t>, random, flask,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ru-RU" dirty="0" smtClean="0"/>
              <a:t>Все модули старались делать универсальными, сразу под несколько целей.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632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555" y="-1"/>
            <a:ext cx="4767445" cy="685800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Пример универсального блока для вывода любой категории товаров</a:t>
            </a:r>
            <a:endParaRPr lang="ru-RU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291"/>
            <a:ext cx="7527009" cy="44293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4369091"/>
            <a:ext cx="7528377" cy="25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53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CE7C-84C7-4898-BF99-2714CFC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F6723-CB24-414D-8119-FD00D575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04542"/>
          </a:xfrm>
        </p:spPr>
        <p:txBody>
          <a:bodyPr>
            <a:noAutofit/>
          </a:bodyPr>
          <a:lstStyle/>
          <a:p>
            <a:r>
              <a:rPr lang="ru-RU" dirty="0"/>
              <a:t>Регистрация и вход в аккаунт</a:t>
            </a:r>
          </a:p>
          <a:p>
            <a:r>
              <a:rPr lang="ru-RU" dirty="0"/>
              <a:t>Возможность, добавлять, изменять товары</a:t>
            </a:r>
          </a:p>
          <a:p>
            <a:r>
              <a:rPr lang="ru-RU" dirty="0"/>
              <a:t>У товаров есть </a:t>
            </a:r>
            <a:r>
              <a:rPr lang="ru-RU" dirty="0"/>
              <a:t>категория(Автоматически создаётся в базе данных когда </a:t>
            </a:r>
            <a:r>
              <a:rPr lang="ru-RU" dirty="0"/>
              <a:t>упоминается при создании товаров</a:t>
            </a:r>
            <a:r>
              <a:rPr lang="ru-RU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05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6627B23-E48B-46F8-AB6F-FEE3585A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Структура базы данных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0D1CD5-D226-41C7-8B28-445DC3DC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1488647"/>
            <a:ext cx="839269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3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186619-2289-4E8F-81D2-BCC88E36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574" y="2415790"/>
            <a:ext cx="7937619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Файловая структура</a:t>
            </a:r>
            <a:r>
              <a:rPr lang="ru-RU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проекта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0"/>
            <a:ext cx="1750142" cy="15501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2" y="1553688"/>
            <a:ext cx="1750423" cy="53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EA38E-2014-4903-A101-24C72B8A6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Спасибо за внимание !!!</a:t>
            </a:r>
          </a:p>
        </p:txBody>
      </p:sp>
    </p:spTree>
    <p:extLst>
      <p:ext uri="{BB962C8B-B14F-4D97-AF65-F5344CB8AC3E}">
        <p14:creationId xmlns:p14="http://schemas.microsoft.com/office/powerpoint/2010/main" val="2075506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108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Проект “Shop”</vt:lpstr>
      <vt:lpstr>Идея и задачи проекта</vt:lpstr>
      <vt:lpstr>Презентация PowerPoint</vt:lpstr>
      <vt:lpstr>Структура и особенности проекта</vt:lpstr>
      <vt:lpstr>Пример универсального блока для вывода любой категории товаров</vt:lpstr>
      <vt:lpstr>Функциональность</vt:lpstr>
      <vt:lpstr>Структура базы данных</vt:lpstr>
      <vt:lpstr>Файловая структура проекта</vt:lpstr>
      <vt:lpstr>Спасибо за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“Shop”</dc:title>
  <dc:creator>Максим Нечаев</dc:creator>
  <cp:lastModifiedBy>Пётр</cp:lastModifiedBy>
  <cp:revision>8</cp:revision>
  <dcterms:created xsi:type="dcterms:W3CDTF">2021-04-26T19:01:10Z</dcterms:created>
  <dcterms:modified xsi:type="dcterms:W3CDTF">2021-04-26T23:56:20Z</dcterms:modified>
</cp:coreProperties>
</file>