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gif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0BEBD-5CCE-46D4-B6E7-34122616D8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Trabajo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6DF7EE-DED2-4BC1-B9F7-5A5ACEED4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997048" y="3504843"/>
            <a:ext cx="9755187" cy="1084826"/>
          </a:xfrm>
        </p:spPr>
        <p:txBody>
          <a:bodyPr/>
          <a:lstStyle/>
          <a:p>
            <a:r>
              <a:rPr lang="es-PE" dirty="0"/>
              <a:t>Diaz  torres, </a:t>
            </a:r>
            <a:r>
              <a:rPr lang="es-PE" dirty="0" err="1"/>
              <a:t>sebastian</a:t>
            </a:r>
            <a:br>
              <a:rPr lang="es-PE" dirty="0"/>
            </a:br>
            <a:r>
              <a:rPr lang="es-PE" dirty="0"/>
              <a:t>Toulier Funes, </a:t>
            </a:r>
            <a:r>
              <a:rPr lang="es-PE" dirty="0" err="1"/>
              <a:t>sebastian</a:t>
            </a:r>
            <a:br>
              <a:rPr lang="es-PE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9788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Imagen que contiene lego, juguete, señal&#10;&#10;Descripción generada automáticamente">
            <a:extLst>
              <a:ext uri="{FF2B5EF4-FFF2-40B4-BE49-F238E27FC236}">
                <a16:creationId xmlns:a16="http://schemas.microsoft.com/office/drawing/2014/main" id="{5B847F43-B2DD-41A3-A989-AE2772F21A8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0830" y="58723"/>
            <a:ext cx="5220787" cy="3915591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A71E42D-3BFB-47EA-9EEC-A406099BD2A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096000" y="1937857"/>
            <a:ext cx="5530514" cy="3546902"/>
          </a:xfrm>
        </p:spPr>
      </p:pic>
    </p:spTree>
    <p:extLst>
      <p:ext uri="{BB962C8B-B14F-4D97-AF65-F5344CB8AC3E}">
        <p14:creationId xmlns:p14="http://schemas.microsoft.com/office/powerpoint/2010/main" val="328781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284CA7F-B696-4085-84C6-CD66881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1827306 h 3400925"/>
              <a:gd name="connsiteX3" fmla="*/ 3892296 w 6050278"/>
              <a:gd name="connsiteY3" fmla="*/ 1827306 h 3400925"/>
              <a:gd name="connsiteX4" fmla="*/ 3892296 w 6050278"/>
              <a:gd name="connsiteY4" fmla="*/ 3400925 h 3400925"/>
              <a:gd name="connsiteX5" fmla="*/ 0 w 6050278"/>
              <a:gd name="connsiteY5" fmla="*/ 3400925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1827306"/>
                </a:lnTo>
                <a:lnTo>
                  <a:pt x="3892296" y="1827306"/>
                </a:lnTo>
                <a:lnTo>
                  <a:pt x="3892296" y="3400925"/>
                </a:lnTo>
                <a:lnTo>
                  <a:pt x="0" y="34009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4D3A3EE-6B41-4BFE-9259-4FB37C5A8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18561"/>
            <a:ext cx="2927073" cy="2085538"/>
          </a:xfrm>
          <a:prstGeom prst="rect">
            <a:avLst/>
          </a:pr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58A10F4-B847-4777-BC82-782F6FB36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3400925 h 3400925"/>
              <a:gd name="connsiteX3" fmla="*/ 2157982 w 6050278"/>
              <a:gd name="connsiteY3" fmla="*/ 3400925 h 3400925"/>
              <a:gd name="connsiteX4" fmla="*/ 2157982 w 6050278"/>
              <a:gd name="connsiteY4" fmla="*/ 1827306 h 3400925"/>
              <a:gd name="connsiteX5" fmla="*/ 0 w 6050278"/>
              <a:gd name="connsiteY5" fmla="*/ 1827306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3400925"/>
                </a:lnTo>
                <a:lnTo>
                  <a:pt x="2157982" y="3400925"/>
                </a:lnTo>
                <a:lnTo>
                  <a:pt x="2157982" y="1827306"/>
                </a:lnTo>
                <a:lnTo>
                  <a:pt x="0" y="182730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883B597-C9A1-46EF-AB6B-71DF0B1ED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89159"/>
            <a:ext cx="6050278" cy="3368841"/>
          </a:xfrm>
          <a:custGeom>
            <a:avLst/>
            <a:gdLst>
              <a:gd name="connsiteX0" fmla="*/ 0 w 6050278"/>
              <a:gd name="connsiteY0" fmla="*/ 0 h 3368841"/>
              <a:gd name="connsiteX1" fmla="*/ 3892296 w 6050278"/>
              <a:gd name="connsiteY1" fmla="*/ 0 h 3368841"/>
              <a:gd name="connsiteX2" fmla="*/ 3892296 w 6050278"/>
              <a:gd name="connsiteY2" fmla="*/ 1541535 h 3368841"/>
              <a:gd name="connsiteX3" fmla="*/ 6050278 w 6050278"/>
              <a:gd name="connsiteY3" fmla="*/ 1541535 h 3368841"/>
              <a:gd name="connsiteX4" fmla="*/ 6050278 w 6050278"/>
              <a:gd name="connsiteY4" fmla="*/ 3368841 h 3368841"/>
              <a:gd name="connsiteX5" fmla="*/ 0 w 6050278"/>
              <a:gd name="connsiteY5" fmla="*/ 3368841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0" y="0"/>
                </a:moveTo>
                <a:lnTo>
                  <a:pt x="3892296" y="0"/>
                </a:lnTo>
                <a:lnTo>
                  <a:pt x="3892296" y="1541535"/>
                </a:lnTo>
                <a:lnTo>
                  <a:pt x="6050278" y="1541535"/>
                </a:lnTo>
                <a:lnTo>
                  <a:pt x="6050278" y="3368841"/>
                </a:lnTo>
                <a:lnTo>
                  <a:pt x="0" y="336884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agen 10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1C1EE742-AA7B-4C22-BD60-CEDD79F4E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4247226"/>
            <a:ext cx="2927072" cy="1558570"/>
          </a:xfrm>
          <a:prstGeom prst="rect">
            <a:avLst/>
          </a:pr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A0B38421-369F-445C-9543-5BC17BC09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3489159"/>
            <a:ext cx="6050278" cy="3368841"/>
          </a:xfrm>
          <a:custGeom>
            <a:avLst/>
            <a:gdLst>
              <a:gd name="connsiteX0" fmla="*/ 2157982 w 6050278"/>
              <a:gd name="connsiteY0" fmla="*/ 0 h 3368841"/>
              <a:gd name="connsiteX1" fmla="*/ 6050278 w 6050278"/>
              <a:gd name="connsiteY1" fmla="*/ 0 h 3368841"/>
              <a:gd name="connsiteX2" fmla="*/ 6050278 w 6050278"/>
              <a:gd name="connsiteY2" fmla="*/ 3368841 h 3368841"/>
              <a:gd name="connsiteX3" fmla="*/ 0 w 6050278"/>
              <a:gd name="connsiteY3" fmla="*/ 3368841 h 3368841"/>
              <a:gd name="connsiteX4" fmla="*/ 0 w 6050278"/>
              <a:gd name="connsiteY4" fmla="*/ 1541535 h 3368841"/>
              <a:gd name="connsiteX5" fmla="*/ 2157982 w 6050278"/>
              <a:gd name="connsiteY5" fmla="*/ 1541535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2157982" y="0"/>
                </a:moveTo>
                <a:lnTo>
                  <a:pt x="6050278" y="0"/>
                </a:lnTo>
                <a:lnTo>
                  <a:pt x="6050278" y="3368841"/>
                </a:lnTo>
                <a:lnTo>
                  <a:pt x="0" y="3368841"/>
                </a:lnTo>
                <a:lnTo>
                  <a:pt x="0" y="1541535"/>
                </a:lnTo>
                <a:lnTo>
                  <a:pt x="2157982" y="154153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FAA9CE81-CAF0-41E3-8E73-CAFA13A0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3736" y="1918638"/>
            <a:ext cx="4224528" cy="3020725"/>
          </a:xfrm>
          <a:custGeom>
            <a:avLst/>
            <a:gdLst>
              <a:gd name="connsiteX0" fmla="*/ 0 w 4224528"/>
              <a:gd name="connsiteY0" fmla="*/ 0 h 3020725"/>
              <a:gd name="connsiteX1" fmla="*/ 4224528 w 4224528"/>
              <a:gd name="connsiteY1" fmla="*/ 0 h 3020725"/>
              <a:gd name="connsiteX2" fmla="*/ 4224528 w 4224528"/>
              <a:gd name="connsiteY2" fmla="*/ 3020725 h 3020725"/>
              <a:gd name="connsiteX3" fmla="*/ 0 w 4224528"/>
              <a:gd name="connsiteY3" fmla="*/ 3020725 h 3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4528" h="3020725">
                <a:moveTo>
                  <a:pt x="0" y="0"/>
                </a:moveTo>
                <a:lnTo>
                  <a:pt x="4224528" y="0"/>
                </a:lnTo>
                <a:lnTo>
                  <a:pt x="4224528" y="3020725"/>
                </a:lnTo>
                <a:lnTo>
                  <a:pt x="0" y="30207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agen 7" descr="Captura de pantalla con letras y números&#10;&#10;Descripción generada automáticamente">
            <a:extLst>
              <a:ext uri="{FF2B5EF4-FFF2-40B4-BE49-F238E27FC236}">
                <a16:creationId xmlns:a16="http://schemas.microsoft.com/office/drawing/2014/main" id="{381AD7D4-2EBD-455B-A784-E5BA289B1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469" y="2981368"/>
            <a:ext cx="3581061" cy="89526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026D5E3-C231-4E8F-8201-A20D2C0983E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621460" y="1394880"/>
            <a:ext cx="2927072" cy="894499"/>
          </a:xfrm>
          <a:prstGeom prst="rect">
            <a:avLst/>
          </a:prstGeom>
        </p:spPr>
      </p:pic>
      <p:pic>
        <p:nvPicPr>
          <p:cNvPr id="6" name="Imagen 5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1E2641A7-A122-4932-8A21-E96FCCADE2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1460" y="4190632"/>
            <a:ext cx="2927071" cy="165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6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39" name="Rectangle 38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ED2C424-5870-46BF-B77E-0C113783B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B75501-2C4C-44D8-A541-FA33D7EF1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magen que contiene texto, tabla&#10;&#10;Descripción generada automáticamente">
            <a:extLst>
              <a:ext uri="{FF2B5EF4-FFF2-40B4-BE49-F238E27FC236}">
                <a16:creationId xmlns:a16="http://schemas.microsoft.com/office/drawing/2014/main" id="{E0E3CFED-A847-466E-948A-D2602B5B7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667" y="643467"/>
            <a:ext cx="795866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4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F5E1885-4B77-4930-AF94-83DC34F5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2CED8F1-A066-4193-A0C6-FA32AABA2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C2AD83-6F23-413C-AD90-9F32AF82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8" y="6581"/>
            <a:ext cx="11741281" cy="56002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0BC979-BDE6-45F3-8C29-CEBDEE3E0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207" y="321733"/>
            <a:ext cx="7245735" cy="496332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367BE40-CEB0-42C0-A019-83612A9D1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9527" y="6581"/>
            <a:ext cx="5051254" cy="560021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4900">
                <a:srgbClr val="000000">
                  <a:alpha val="10000"/>
                </a:srgbClr>
              </a:gs>
              <a:gs pos="100000">
                <a:schemeClr val="tx1">
                  <a:alpha val="3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A1CF79-E584-4525-AB80-C5E82644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0499" y="0"/>
            <a:ext cx="5051254" cy="560021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4900">
                <a:srgbClr val="000000">
                  <a:alpha val="10000"/>
                </a:srgbClr>
              </a:gs>
              <a:gs pos="100000">
                <a:schemeClr val="tx1">
                  <a:alpha val="3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FF68DC-7619-4C0C-B291-0018372D2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600215"/>
            <a:ext cx="11731752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9">
            <a:extLst>
              <a:ext uri="{FF2B5EF4-FFF2-40B4-BE49-F238E27FC236}">
                <a16:creationId xmlns:a16="http://schemas.microsoft.com/office/drawing/2014/main" id="{5003435F-4995-49A0-9B3D-4955D282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63766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</p:spTree>
    <p:extLst>
      <p:ext uri="{BB962C8B-B14F-4D97-AF65-F5344CB8AC3E}">
        <p14:creationId xmlns:p14="http://schemas.microsoft.com/office/powerpoint/2010/main" val="1937636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Panorámica</PresentationFormat>
  <Paragraphs>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Impact</vt:lpstr>
      <vt:lpstr>Evento principal</vt:lpstr>
      <vt:lpstr>Trabajo final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</dc:title>
  <dc:creator>u20181e790 (Toulier Funes, Sebastian Alonzo)</dc:creator>
  <cp:lastModifiedBy>u20181e790 (Toulier Funes, Sebastian Alonzo)</cp:lastModifiedBy>
  <cp:revision>1</cp:revision>
  <dcterms:created xsi:type="dcterms:W3CDTF">2020-06-29T04:42:46Z</dcterms:created>
  <dcterms:modified xsi:type="dcterms:W3CDTF">2020-06-29T04:43:11Z</dcterms:modified>
</cp:coreProperties>
</file>