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21" r:id="rId4"/>
  </p:sldMasterIdLst>
  <p:notesMasterIdLst>
    <p:notesMasterId r:id="rId20"/>
  </p:notesMasterIdLst>
  <p:handoutMasterIdLst>
    <p:handoutMasterId r:id="rId21"/>
  </p:handoutMasterIdLst>
  <p:sldIdLst>
    <p:sldId id="266" r:id="rId5"/>
    <p:sldId id="268" r:id="rId6"/>
    <p:sldId id="267" r:id="rId7"/>
    <p:sldId id="269" r:id="rId8"/>
    <p:sldId id="270" r:id="rId9"/>
    <p:sldId id="271" r:id="rId10"/>
    <p:sldId id="273" r:id="rId11"/>
    <p:sldId id="276" r:id="rId12"/>
    <p:sldId id="274" r:id="rId13"/>
    <p:sldId id="275" r:id="rId14"/>
    <p:sldId id="257" r:id="rId15"/>
    <p:sldId id="277" r:id="rId16"/>
    <p:sldId id="282" r:id="rId17"/>
    <p:sldId id="280" r:id="rId18"/>
    <p:sldId id="27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53" autoAdjust="0"/>
  </p:normalViewPr>
  <p:slideViewPr>
    <p:cSldViewPr snapToGrid="0">
      <p:cViewPr varScale="1">
        <p:scale>
          <a:sx n="72" d="100"/>
          <a:sy n="72" d="100"/>
        </p:scale>
        <p:origin x="660" y="78"/>
      </p:cViewPr>
      <p:guideLst/>
    </p:cSldViewPr>
  </p:slideViewPr>
  <p:outlineViewPr>
    <p:cViewPr>
      <p:scale>
        <a:sx n="33" d="100"/>
        <a:sy n="33" d="100"/>
      </p:scale>
      <p:origin x="0" y="-3138"/>
    </p:cViewPr>
  </p:outlineViewPr>
  <p:notesTextViewPr>
    <p:cViewPr>
      <p:scale>
        <a:sx n="1" d="1"/>
        <a:sy n="1" d="1"/>
      </p:scale>
      <p:origin x="0" y="0"/>
    </p:cViewPr>
  </p:notesTextViewPr>
  <p:notesViewPr>
    <p:cSldViewPr snapToGrid="0">
      <p:cViewPr varScale="1">
        <p:scale>
          <a:sx n="60" d="100"/>
          <a:sy n="60" d="100"/>
        </p:scale>
        <p:origin x="2424" y="1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915FB8-7AFE-46C2-9A62-DAAE699E5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D249BB8-C1D6-4F34-BEAE-1AEC06B97C7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0E8B87-35CF-4BD9-9B75-A6B7F1AB1E2C}" type="datetimeFigureOut">
              <a:rPr lang="en-US" smtClean="0"/>
              <a:t>6/3/2023</a:t>
            </a:fld>
            <a:endParaRPr lang="en-US"/>
          </a:p>
        </p:txBody>
      </p:sp>
      <p:sp>
        <p:nvSpPr>
          <p:cNvPr id="4" name="Footer Placeholder 3">
            <a:extLst>
              <a:ext uri="{FF2B5EF4-FFF2-40B4-BE49-F238E27FC236}">
                <a16:creationId xmlns:a16="http://schemas.microsoft.com/office/drawing/2014/main" id="{1CD80203-719F-4FF2-A8D0-B7E86918DC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96E161B-7C42-47AF-B17B-4DCD2C8A31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96322E-94BA-4E32-972C-92C7640D82DD}" type="slidenum">
              <a:rPr lang="en-US" smtClean="0"/>
              <a:t>‹#›</a:t>
            </a:fld>
            <a:endParaRPr lang="en-US"/>
          </a:p>
        </p:txBody>
      </p:sp>
    </p:spTree>
    <p:extLst>
      <p:ext uri="{BB962C8B-B14F-4D97-AF65-F5344CB8AC3E}">
        <p14:creationId xmlns:p14="http://schemas.microsoft.com/office/powerpoint/2010/main" val="3139606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2326D-A2F0-4093-98BE-D0ABF0B7E9EF}" type="datetimeFigureOut">
              <a:rPr lang="en-US" noProof="0" smtClean="0"/>
              <a:t>6/3/2023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BD131-499C-46F9-A30E-AFCC6C068DAF}" type="slidenum">
              <a:rPr lang="en-US" noProof="0" smtClean="0"/>
              <a:t>‹#›</a:t>
            </a:fld>
            <a:endParaRPr lang="en-US" noProof="0"/>
          </a:p>
        </p:txBody>
      </p:sp>
    </p:spTree>
    <p:extLst>
      <p:ext uri="{BB962C8B-B14F-4D97-AF65-F5344CB8AC3E}">
        <p14:creationId xmlns:p14="http://schemas.microsoft.com/office/powerpoint/2010/main" val="1200853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listing all project collaborators, either use commas or bullets</a:t>
            </a:r>
          </a:p>
        </p:txBody>
      </p:sp>
      <p:sp>
        <p:nvSpPr>
          <p:cNvPr id="4" name="Slide Number Placeholder 3"/>
          <p:cNvSpPr>
            <a:spLocks noGrp="1"/>
          </p:cNvSpPr>
          <p:nvPr>
            <p:ph type="sldNum" sz="quarter" idx="10"/>
          </p:nvPr>
        </p:nvSpPr>
        <p:spPr/>
        <p:txBody>
          <a:bodyPr/>
          <a:lstStyle/>
          <a:p>
            <a:fld id="{213BD131-499C-46F9-A30E-AFCC6C068DAF}" type="slidenum">
              <a:rPr lang="en-US" smtClean="0"/>
              <a:t>1</a:t>
            </a:fld>
            <a:endParaRPr lang="en-US"/>
          </a:p>
        </p:txBody>
      </p:sp>
    </p:spTree>
    <p:extLst>
      <p:ext uri="{BB962C8B-B14F-4D97-AF65-F5344CB8AC3E}">
        <p14:creationId xmlns:p14="http://schemas.microsoft.com/office/powerpoint/2010/main" val="625478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11</a:t>
            </a:fld>
            <a:endParaRPr lang="en-US" noProof="0"/>
          </a:p>
        </p:txBody>
      </p:sp>
    </p:spTree>
    <p:extLst>
      <p:ext uri="{BB962C8B-B14F-4D97-AF65-F5344CB8AC3E}">
        <p14:creationId xmlns:p14="http://schemas.microsoft.com/office/powerpoint/2010/main" val="1025745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Insert a map of your colony (draw it, ink it, or create it in PPT- be creative!)</a:t>
            </a:r>
          </a:p>
          <a:p>
            <a:endParaRPr lang="en-US"/>
          </a:p>
          <a:p>
            <a:r>
              <a:rPr lang="en-US"/>
              <a:t>Insert -&gt; Pictures for photos</a:t>
            </a:r>
          </a:p>
          <a:p>
            <a:r>
              <a:rPr lang="en-US"/>
              <a:t>Draw for digital inking</a:t>
            </a:r>
          </a:p>
          <a:p>
            <a:r>
              <a:rPr lang="en-US"/>
              <a:t>Insert -&gt; Shapes if you want to create it in PPT</a:t>
            </a:r>
          </a:p>
          <a:p>
            <a:endParaRPr lang="en-US"/>
          </a:p>
          <a:p>
            <a:r>
              <a:rPr lang="en-US"/>
              <a:t>All mountains, towns/villages, bodies of water/waterways, landmarks, etc. should be clearly labeled</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a:t>
            </a:fld>
            <a:endParaRPr lang="en-US"/>
          </a:p>
        </p:txBody>
      </p:sp>
    </p:spTree>
    <p:extLst>
      <p:ext uri="{BB962C8B-B14F-4D97-AF65-F5344CB8AC3E}">
        <p14:creationId xmlns:p14="http://schemas.microsoft.com/office/powerpoint/2010/main" val="2383329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3</a:t>
            </a:fld>
            <a:endParaRPr lang="en-US" noProof="0"/>
          </a:p>
        </p:txBody>
      </p:sp>
    </p:spTree>
    <p:extLst>
      <p:ext uri="{BB962C8B-B14F-4D97-AF65-F5344CB8AC3E}">
        <p14:creationId xmlns:p14="http://schemas.microsoft.com/office/powerpoint/2010/main" val="801287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 listed above and answer them.</a:t>
            </a:r>
          </a:p>
          <a:p>
            <a:endParaRPr lang="en-US"/>
          </a:p>
          <a:p>
            <a:r>
              <a:rPr lang="en-US"/>
              <a:t>Can you think of anything else in regards to economy and trade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4</a:t>
            </a:fld>
            <a:endParaRPr lang="en-US"/>
          </a:p>
        </p:txBody>
      </p:sp>
    </p:spTree>
    <p:extLst>
      <p:ext uri="{BB962C8B-B14F-4D97-AF65-F5344CB8AC3E}">
        <p14:creationId xmlns:p14="http://schemas.microsoft.com/office/powerpoint/2010/main" val="1878986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 the SmartArt to determine the flow of government/leadership:</a:t>
            </a:r>
          </a:p>
          <a:p>
            <a:pPr marL="171450" indent="-171450">
              <a:buFont typeface="Arial" panose="020B0604020202020204" pitchFamily="34" charset="0"/>
              <a:buChar char="•"/>
            </a:pPr>
            <a:r>
              <a:rPr lang="en-US"/>
              <a:t>Who leads the colony (executive)? What is that person/are those people’s duties?</a:t>
            </a:r>
          </a:p>
          <a:p>
            <a:pPr marL="171450" indent="-171450">
              <a:buFont typeface="Arial" panose="020B0604020202020204" pitchFamily="34" charset="0"/>
              <a:buChar char="•"/>
            </a:pPr>
            <a:r>
              <a:rPr lang="en-US"/>
              <a:t>Who makes the rules (legislature)?</a:t>
            </a:r>
          </a:p>
          <a:p>
            <a:pPr marL="171450" indent="-171450">
              <a:buFont typeface="Arial" panose="020B0604020202020204" pitchFamily="34" charset="0"/>
              <a:buChar char="•"/>
            </a:pPr>
            <a:r>
              <a:rPr lang="en-US"/>
              <a:t>Who ensures the rules are followed (judicial)?</a:t>
            </a:r>
          </a:p>
          <a:p>
            <a:pPr marL="171450" indent="-171450">
              <a:buFont typeface="Arial" panose="020B0604020202020204" pitchFamily="34" charset="0"/>
              <a:buChar char="•"/>
            </a:pPr>
            <a:r>
              <a:rPr lang="en-US"/>
              <a:t>Are there any other branches of government? If so, who are they and what is their job?</a:t>
            </a:r>
          </a:p>
          <a:p>
            <a:pPr marL="628650" lvl="1" indent="-171450">
              <a:buFont typeface="Arial" panose="020B0604020202020204" pitchFamily="34" charset="0"/>
              <a:buChar char="•"/>
            </a:pPr>
            <a:r>
              <a:rPr lang="en-US"/>
              <a:t>To add more shapes, click on the left shape first, then on SmartArt Tools -&gt; Design -&gt; Add Shape After</a:t>
            </a:r>
          </a:p>
          <a:p>
            <a:pPr marL="628650" lvl="1" indent="-171450">
              <a:buFont typeface="Arial" panose="020B0604020202020204" pitchFamily="34" charset="0"/>
              <a:buChar char="•"/>
            </a:pPr>
            <a:r>
              <a:rPr lang="en-US"/>
              <a:t>Do the same for the shape to the right</a:t>
            </a:r>
          </a:p>
          <a:p>
            <a:pPr marL="628650" lvl="1" indent="-171450">
              <a:buFont typeface="Arial" panose="020B0604020202020204" pitchFamily="34" charset="0"/>
              <a:buChar char="•"/>
            </a:pPr>
            <a:endParaRPr lang="en-US"/>
          </a:p>
          <a:p>
            <a:pPr marL="0" lvl="0" indent="0">
              <a:buFont typeface="Arial" panose="020B0604020202020204" pitchFamily="34" charset="0"/>
              <a:buNone/>
            </a:pPr>
            <a:r>
              <a:rPr lang="en-US"/>
              <a:t>Feel free to rename the branches!</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5</a:t>
            </a:fld>
            <a:endParaRPr lang="en-US"/>
          </a:p>
        </p:txBody>
      </p:sp>
    </p:spTree>
    <p:extLst>
      <p:ext uri="{BB962C8B-B14F-4D97-AF65-F5344CB8AC3E}">
        <p14:creationId xmlns:p14="http://schemas.microsoft.com/office/powerpoint/2010/main" val="2666234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are the rules and laws of your colony? Think about what helps the colonists stay safe and maintain a healthy, happy colony.</a:t>
            </a:r>
          </a:p>
          <a:p>
            <a:endParaRPr lang="en-US"/>
          </a:p>
          <a:p>
            <a:r>
              <a:rPr lang="en-US"/>
              <a:t>In each shape…</a:t>
            </a:r>
          </a:p>
          <a:p>
            <a:pPr marL="171450" indent="-171450">
              <a:buFont typeface="Arial" panose="020B0604020202020204" pitchFamily="34" charset="0"/>
              <a:buChar char="•"/>
            </a:pPr>
            <a:r>
              <a:rPr lang="en-US"/>
              <a:t>Name the rule/law</a:t>
            </a:r>
          </a:p>
          <a:p>
            <a:pPr marL="171450" indent="-171450">
              <a:buFont typeface="Arial" panose="020B0604020202020204" pitchFamily="34" charset="0"/>
              <a:buChar char="•"/>
            </a:pPr>
            <a:r>
              <a:rPr lang="en-US"/>
              <a:t>Describe why it’s important for the colony/colonists</a:t>
            </a:r>
          </a:p>
          <a:p>
            <a:pPr marL="171450" indent="-171450">
              <a:buFont typeface="Arial" panose="020B0604020202020204" pitchFamily="34" charset="0"/>
              <a:buChar char="•"/>
            </a:pPr>
            <a:r>
              <a:rPr lang="en-US"/>
              <a:t>Explain the consequences for not following this rule/law</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To add more shapes, click on the last shape, then on SmartArt Tools -&gt; Design -&gt; Add Shape After</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6</a:t>
            </a:fld>
            <a:endParaRPr lang="en-US"/>
          </a:p>
        </p:txBody>
      </p:sp>
    </p:spTree>
    <p:extLst>
      <p:ext uri="{BB962C8B-B14F-4D97-AF65-F5344CB8AC3E}">
        <p14:creationId xmlns:p14="http://schemas.microsoft.com/office/powerpoint/2010/main" val="3469543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7</a:t>
            </a:fld>
            <a:endParaRPr lang="en-US"/>
          </a:p>
        </p:txBody>
      </p:sp>
    </p:spTree>
    <p:extLst>
      <p:ext uri="{BB962C8B-B14F-4D97-AF65-F5344CB8AC3E}">
        <p14:creationId xmlns:p14="http://schemas.microsoft.com/office/powerpoint/2010/main" val="2511635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9</a:t>
            </a:fld>
            <a:endParaRPr lang="en-US"/>
          </a:p>
        </p:txBody>
      </p:sp>
    </p:spTree>
    <p:extLst>
      <p:ext uri="{BB962C8B-B14F-4D97-AF65-F5344CB8AC3E}">
        <p14:creationId xmlns:p14="http://schemas.microsoft.com/office/powerpoint/2010/main" val="3687325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Have fun with this slide! Use drawing paper or inking to create your colony’s flag, flower, bird, tree, and its most famous person!</a:t>
            </a:r>
          </a:p>
          <a:p>
            <a:endParaRPr lang="en-US"/>
          </a:p>
          <a:p>
            <a:pPr marL="171450" indent="-171450">
              <a:buFont typeface="Wingdings" panose="05000000000000000000" pitchFamily="2" charset="2"/>
              <a:buChar char="Ø"/>
            </a:pPr>
            <a:r>
              <a:rPr lang="en-US"/>
              <a:t>If you use drawing paper, take a photo and insert the image</a:t>
            </a:r>
          </a:p>
          <a:p>
            <a:pPr marL="171450" indent="-171450">
              <a:buFont typeface="Wingdings" panose="05000000000000000000" pitchFamily="2" charset="2"/>
              <a:buChar char="Ø"/>
            </a:pPr>
            <a:r>
              <a:rPr lang="en-US"/>
              <a:t>If you choose to use digital inking, click on the Draw tab and ink away!</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10</a:t>
            </a:fld>
            <a:endParaRPr lang="en-US"/>
          </a:p>
        </p:txBody>
      </p:sp>
    </p:spTree>
    <p:extLst>
      <p:ext uri="{BB962C8B-B14F-4D97-AF65-F5344CB8AC3E}">
        <p14:creationId xmlns:p14="http://schemas.microsoft.com/office/powerpoint/2010/main" val="40161675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CACE694D-BAD8-4C0D-AFE9-67ABD7124C9E}"/>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ctrTitle"/>
          </p:nvPr>
        </p:nvSpPr>
        <p:spPr>
          <a:xfrm>
            <a:off x="1678922" y="2954315"/>
            <a:ext cx="5566700" cy="1675949"/>
          </a:xfrm>
        </p:spPr>
        <p:txBody>
          <a:bodyPr bIns="0" anchor="ctr">
            <a:noAutofit/>
          </a:bodyPr>
          <a:lstStyle>
            <a:lvl1pPr algn="ctr">
              <a:lnSpc>
                <a:spcPct val="80000"/>
              </a:lnSpc>
              <a:defRPr sz="4000" spc="-150">
                <a:solidFill>
                  <a:schemeClr val="tx1"/>
                </a:solidFill>
              </a:defRPr>
            </a:lvl1pPr>
          </a:lstStyle>
          <a:p>
            <a:r>
              <a:rPr lang="en-US" noProof="0"/>
              <a:t>Click to edit Master title style</a:t>
            </a:r>
          </a:p>
        </p:txBody>
      </p:sp>
      <p:sp>
        <p:nvSpPr>
          <p:cNvPr id="11" name="AutoShape 3">
            <a:extLst>
              <a:ext uri="{FF2B5EF4-FFF2-40B4-BE49-F238E27FC236}">
                <a16:creationId xmlns:a16="http://schemas.microsoft.com/office/drawing/2014/main" id="{02FDAB33-915E-4BD4-A13F-8FD4F0F1565D}"/>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Shape 36">
            <a:extLst>
              <a:ext uri="{FF2B5EF4-FFF2-40B4-BE49-F238E27FC236}">
                <a16:creationId xmlns:a16="http://schemas.microsoft.com/office/drawing/2014/main" id="{D19DC10D-AC77-4943-9096-2598F5878C12}"/>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p:cNvSpPr>
            <a:spLocks noGrp="1"/>
          </p:cNvSpPr>
          <p:nvPr>
            <p:ph type="subTitle" idx="1"/>
          </p:nvPr>
        </p:nvSpPr>
        <p:spPr>
          <a:xfrm>
            <a:off x="8063328" y="1631728"/>
            <a:ext cx="3198812" cy="1322587"/>
          </a:xfrm>
        </p:spPr>
        <p:txBody>
          <a:bodyPr tIns="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90A2B57-AC62-4574-AC7D-7953A169D2FB}" type="datetimeFigureOut">
              <a:rPr lang="en-US" noProof="0" smtClean="0"/>
              <a:t>6/3/2023</a:t>
            </a:fld>
            <a:endParaRPr lang="en-US" noProof="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noProof="0"/>
          </a:p>
        </p:txBody>
      </p:sp>
      <p:sp>
        <p:nvSpPr>
          <p:cNvPr id="6" name="Slide Number Placeholder 5"/>
          <p:cNvSpPr>
            <a:spLocks noGrp="1"/>
          </p:cNvSpPr>
          <p:nvPr>
            <p:ph type="sldNum" sz="quarter" idx="12"/>
          </p:nvPr>
        </p:nvSpPr>
        <p:spPr>
          <a:xfrm>
            <a:off x="10469880" y="320040"/>
            <a:ext cx="914400" cy="320040"/>
          </a:xfrm>
        </p:spPr>
        <p:txBody>
          <a:bodyPr/>
          <a:lstStyle/>
          <a:p>
            <a:fld id="{A204E297-2C47-40A4-842B-FD18E4874900}" type="slidenum">
              <a:rPr lang="en-US" noProof="0" smtClean="0"/>
              <a:t>‹#›</a:t>
            </a:fld>
            <a:endParaRPr lang="en-US" noProof="0"/>
          </a:p>
        </p:txBody>
      </p:sp>
      <p:pic>
        <p:nvPicPr>
          <p:cNvPr id="30" name="Picture 29">
            <a:extLst>
              <a:ext uri="{FF2B5EF4-FFF2-40B4-BE49-F238E27FC236}">
                <a16:creationId xmlns:a16="http://schemas.microsoft.com/office/drawing/2014/main" id="{93DC7D8A-381D-4729-8473-94C72B8A3066}"/>
              </a:ext>
            </a:extLst>
          </p:cNvPr>
          <p:cNvPicPr>
            <a:picLocks noChangeAspect="1"/>
          </p:cNvPicPr>
          <p:nvPr userDrawn="1"/>
        </p:nvPicPr>
        <p:blipFill rotWithShape="1">
          <a:blip r:embed="rId2"/>
          <a:srcRect l="31532" t="7419" r="31405" b="7419"/>
          <a:stretch/>
        </p:blipFill>
        <p:spPr>
          <a:xfrm>
            <a:off x="85411" y="51049"/>
            <a:ext cx="641445" cy="982595"/>
          </a:xfrm>
          <a:prstGeom prst="rect">
            <a:avLst/>
          </a:prstGeom>
        </p:spPr>
      </p:pic>
    </p:spTree>
    <p:extLst>
      <p:ext uri="{BB962C8B-B14F-4D97-AF65-F5344CB8AC3E}">
        <p14:creationId xmlns:p14="http://schemas.microsoft.com/office/powerpoint/2010/main" val="190021265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Section Header">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CACE694D-BAD8-4C0D-AFE9-67ABD7124C9E}"/>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ctrTitle"/>
          </p:nvPr>
        </p:nvSpPr>
        <p:spPr>
          <a:xfrm>
            <a:off x="1678922" y="2954315"/>
            <a:ext cx="5566700" cy="1675949"/>
          </a:xfrm>
        </p:spPr>
        <p:txBody>
          <a:bodyPr bIns="0" anchor="ctr">
            <a:noAutofit/>
          </a:bodyPr>
          <a:lstStyle>
            <a:lvl1pPr algn="ctr">
              <a:lnSpc>
                <a:spcPct val="80000"/>
              </a:lnSpc>
              <a:defRPr sz="4000" spc="-150">
                <a:solidFill>
                  <a:schemeClr val="tx1"/>
                </a:solidFill>
              </a:defRPr>
            </a:lvl1pPr>
          </a:lstStyle>
          <a:p>
            <a:r>
              <a:rPr lang="en-US" noProof="0"/>
              <a:t>Click to edit Master title style</a:t>
            </a:r>
          </a:p>
        </p:txBody>
      </p:sp>
      <p:sp>
        <p:nvSpPr>
          <p:cNvPr id="11" name="AutoShape 3">
            <a:extLst>
              <a:ext uri="{FF2B5EF4-FFF2-40B4-BE49-F238E27FC236}">
                <a16:creationId xmlns:a16="http://schemas.microsoft.com/office/drawing/2014/main" id="{02FDAB33-915E-4BD4-A13F-8FD4F0F1565D}"/>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Shape 36">
            <a:extLst>
              <a:ext uri="{FF2B5EF4-FFF2-40B4-BE49-F238E27FC236}">
                <a16:creationId xmlns:a16="http://schemas.microsoft.com/office/drawing/2014/main" id="{D19DC10D-AC77-4943-9096-2598F5878C12}"/>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p:cNvSpPr>
            <a:spLocks noGrp="1"/>
          </p:cNvSpPr>
          <p:nvPr>
            <p:ph type="subTitle" idx="1"/>
          </p:nvPr>
        </p:nvSpPr>
        <p:spPr>
          <a:xfrm>
            <a:off x="8063328" y="1631728"/>
            <a:ext cx="3198812" cy="1322587"/>
          </a:xfrm>
        </p:spPr>
        <p:txBody>
          <a:bodyPr tIns="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90A2B57-AC62-4574-AC7D-7953A169D2FB}" type="datetimeFigureOut">
              <a:rPr lang="en-US" noProof="0" smtClean="0"/>
              <a:t>6/3/2023</a:t>
            </a:fld>
            <a:endParaRPr lang="en-US" noProof="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noProof="0"/>
          </a:p>
        </p:txBody>
      </p:sp>
      <p:sp>
        <p:nvSpPr>
          <p:cNvPr id="6" name="Slide Number Placeholder 5"/>
          <p:cNvSpPr>
            <a:spLocks noGrp="1"/>
          </p:cNvSpPr>
          <p:nvPr>
            <p:ph type="sldNum" sz="quarter" idx="12"/>
          </p:nvPr>
        </p:nvSpPr>
        <p:spPr>
          <a:xfrm>
            <a:off x="10469880" y="320040"/>
            <a:ext cx="914400" cy="320040"/>
          </a:xfrm>
        </p:spPr>
        <p:txBody>
          <a:bodyPr/>
          <a:lstStyle/>
          <a:p>
            <a:fld id="{A204E297-2C47-40A4-842B-FD18E4874900}" type="slidenum">
              <a:rPr lang="en-US" noProof="0" smtClean="0"/>
              <a:t>‹#›</a:t>
            </a:fld>
            <a:endParaRPr lang="en-US" noProof="0"/>
          </a:p>
        </p:txBody>
      </p:sp>
      <p:pic>
        <p:nvPicPr>
          <p:cNvPr id="30" name="Picture 29">
            <a:extLst>
              <a:ext uri="{FF2B5EF4-FFF2-40B4-BE49-F238E27FC236}">
                <a16:creationId xmlns:a16="http://schemas.microsoft.com/office/drawing/2014/main" id="{AEAB44C4-7F99-462D-8A0F-B8434476CE71}"/>
              </a:ext>
            </a:extLst>
          </p:cNvPr>
          <p:cNvPicPr>
            <a:picLocks noChangeAspect="1"/>
          </p:cNvPicPr>
          <p:nvPr userDrawn="1"/>
        </p:nvPicPr>
        <p:blipFill rotWithShape="1">
          <a:blip r:embed="rId2"/>
          <a:srcRect l="31532" t="7419" r="31405" b="7419"/>
          <a:stretch/>
        </p:blipFill>
        <p:spPr>
          <a:xfrm>
            <a:off x="85411" y="77038"/>
            <a:ext cx="641445" cy="982595"/>
          </a:xfrm>
          <a:prstGeom prst="rect">
            <a:avLst/>
          </a:prstGeom>
        </p:spPr>
      </p:pic>
    </p:spTree>
    <p:extLst>
      <p:ext uri="{BB962C8B-B14F-4D97-AF65-F5344CB8AC3E}">
        <p14:creationId xmlns:p14="http://schemas.microsoft.com/office/powerpoint/2010/main" val="267057967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2445636"/>
            <a:ext cx="4536846" cy="35805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5460530" y="2445636"/>
            <a:ext cx="4536846" cy="35805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33" name="Picture 32">
            <a:extLst>
              <a:ext uri="{FF2B5EF4-FFF2-40B4-BE49-F238E27FC236}">
                <a16:creationId xmlns:a16="http://schemas.microsoft.com/office/drawing/2014/main" id="{D2F25886-91A8-4CBC-8874-E9663DD0608C}"/>
              </a:ext>
            </a:extLst>
          </p:cNvPr>
          <p:cNvPicPr>
            <a:picLocks noChangeAspect="1"/>
          </p:cNvPicPr>
          <p:nvPr userDrawn="1"/>
        </p:nvPicPr>
        <p:blipFill rotWithShape="1">
          <a:blip r:embed="rId2"/>
          <a:srcRect l="31532" t="7419" r="31405" b="7419"/>
          <a:stretch/>
        </p:blipFill>
        <p:spPr>
          <a:xfrm>
            <a:off x="11459751" y="73852"/>
            <a:ext cx="641445" cy="982595"/>
          </a:xfrm>
          <a:prstGeom prst="rect">
            <a:avLst/>
          </a:prstGeom>
        </p:spPr>
      </p:pic>
    </p:spTree>
    <p:extLst>
      <p:ext uri="{BB962C8B-B14F-4D97-AF65-F5344CB8AC3E}">
        <p14:creationId xmlns:p14="http://schemas.microsoft.com/office/powerpoint/2010/main" val="2933388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a:xfrm>
            <a:off x="10488447" y="376238"/>
            <a:ext cx="914400" cy="320040"/>
          </a:xfrm>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3" y="2621849"/>
            <a:ext cx="9195593" cy="340430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30" name="Picture 29">
            <a:extLst>
              <a:ext uri="{FF2B5EF4-FFF2-40B4-BE49-F238E27FC236}">
                <a16:creationId xmlns:a16="http://schemas.microsoft.com/office/drawing/2014/main" id="{75204F0A-EAE8-4C0B-807B-1EE8BF834605}"/>
              </a:ext>
            </a:extLst>
          </p:cNvPr>
          <p:cNvPicPr>
            <a:picLocks noChangeAspect="1"/>
          </p:cNvPicPr>
          <p:nvPr userDrawn="1"/>
        </p:nvPicPr>
        <p:blipFill rotWithShape="1">
          <a:blip r:embed="rId2"/>
          <a:srcRect l="31532" t="7419" r="31405" b="7419"/>
          <a:stretch/>
        </p:blipFill>
        <p:spPr>
          <a:xfrm>
            <a:off x="11455402" y="73852"/>
            <a:ext cx="641445" cy="982595"/>
          </a:xfrm>
          <a:prstGeom prst="rect">
            <a:avLst/>
          </a:prstGeom>
        </p:spPr>
      </p:pic>
    </p:spTree>
    <p:extLst>
      <p:ext uri="{BB962C8B-B14F-4D97-AF65-F5344CB8AC3E}">
        <p14:creationId xmlns:p14="http://schemas.microsoft.com/office/powerpoint/2010/main" val="356096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3" name="Text Placeholder 2">
            <a:extLst>
              <a:ext uri="{FF2B5EF4-FFF2-40B4-BE49-F238E27FC236}">
                <a16:creationId xmlns:a16="http://schemas.microsoft.com/office/drawing/2014/main" id="{B3CED86B-1675-4502-81E2-29470C91DF88}"/>
              </a:ext>
            </a:extLst>
          </p:cNvPr>
          <p:cNvSpPr>
            <a:spLocks noGrp="1"/>
          </p:cNvSpPr>
          <p:nvPr>
            <p:ph type="body" idx="1"/>
          </p:nvPr>
        </p:nvSpPr>
        <p:spPr>
          <a:xfrm>
            <a:off x="839788" y="221849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5" name="Content Placeholder 3">
            <a:extLst>
              <a:ext uri="{FF2B5EF4-FFF2-40B4-BE49-F238E27FC236}">
                <a16:creationId xmlns:a16="http://schemas.microsoft.com/office/drawing/2014/main" id="{6B321C66-0786-4114-8D84-352D88D945D2}"/>
              </a:ext>
            </a:extLst>
          </p:cNvPr>
          <p:cNvSpPr>
            <a:spLocks noGrp="1"/>
          </p:cNvSpPr>
          <p:nvPr>
            <p:ph sz="half" idx="2"/>
          </p:nvPr>
        </p:nvSpPr>
        <p:spPr>
          <a:xfrm>
            <a:off x="839788" y="3047301"/>
            <a:ext cx="5157787" cy="31423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 name="Text Placeholder 4">
            <a:extLst>
              <a:ext uri="{FF2B5EF4-FFF2-40B4-BE49-F238E27FC236}">
                <a16:creationId xmlns:a16="http://schemas.microsoft.com/office/drawing/2014/main" id="{8B189B09-DC60-4BD7-ACA7-13DDE9E0FF89}"/>
              </a:ext>
            </a:extLst>
          </p:cNvPr>
          <p:cNvSpPr>
            <a:spLocks noGrp="1"/>
          </p:cNvSpPr>
          <p:nvPr>
            <p:ph type="body" sz="quarter" idx="3"/>
          </p:nvPr>
        </p:nvSpPr>
        <p:spPr>
          <a:xfrm>
            <a:off x="6172200" y="221849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7" name="Content Placeholder 5">
            <a:extLst>
              <a:ext uri="{FF2B5EF4-FFF2-40B4-BE49-F238E27FC236}">
                <a16:creationId xmlns:a16="http://schemas.microsoft.com/office/drawing/2014/main" id="{719BE1EB-4126-4D9C-9A27-D8AA795B0E95}"/>
              </a:ext>
            </a:extLst>
          </p:cNvPr>
          <p:cNvSpPr>
            <a:spLocks noGrp="1"/>
          </p:cNvSpPr>
          <p:nvPr>
            <p:ph sz="quarter" idx="4"/>
          </p:nvPr>
        </p:nvSpPr>
        <p:spPr>
          <a:xfrm>
            <a:off x="6172200" y="3047301"/>
            <a:ext cx="5183188" cy="31423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38" name="Picture 37">
            <a:extLst>
              <a:ext uri="{FF2B5EF4-FFF2-40B4-BE49-F238E27FC236}">
                <a16:creationId xmlns:a16="http://schemas.microsoft.com/office/drawing/2014/main" id="{EAB58162-75A7-400D-9F05-A0930527A835}"/>
              </a:ext>
            </a:extLst>
          </p:cNvPr>
          <p:cNvPicPr>
            <a:picLocks noChangeAspect="1"/>
          </p:cNvPicPr>
          <p:nvPr userDrawn="1"/>
        </p:nvPicPr>
        <p:blipFill rotWithShape="1">
          <a:blip r:embed="rId2"/>
          <a:srcRect l="31532" t="7419" r="31405" b="7419"/>
          <a:stretch/>
        </p:blipFill>
        <p:spPr>
          <a:xfrm>
            <a:off x="11466040" y="73852"/>
            <a:ext cx="641445" cy="982595"/>
          </a:xfrm>
          <a:prstGeom prst="rect">
            <a:avLst/>
          </a:prstGeom>
        </p:spPr>
      </p:pic>
    </p:spTree>
    <p:extLst>
      <p:ext uri="{BB962C8B-B14F-4D97-AF65-F5344CB8AC3E}">
        <p14:creationId xmlns:p14="http://schemas.microsoft.com/office/powerpoint/2010/main" val="4287982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pic>
        <p:nvPicPr>
          <p:cNvPr id="29" name="Picture 28">
            <a:extLst>
              <a:ext uri="{FF2B5EF4-FFF2-40B4-BE49-F238E27FC236}">
                <a16:creationId xmlns:a16="http://schemas.microsoft.com/office/drawing/2014/main" id="{71C36CF1-7A17-41E6-AC44-2F586D55F3F6}"/>
              </a:ext>
            </a:extLst>
          </p:cNvPr>
          <p:cNvPicPr>
            <a:picLocks noChangeAspect="1"/>
          </p:cNvPicPr>
          <p:nvPr userDrawn="1"/>
        </p:nvPicPr>
        <p:blipFill rotWithShape="1">
          <a:blip r:embed="rId2"/>
          <a:srcRect l="31532" t="7419" r="31405" b="7419"/>
          <a:stretch/>
        </p:blipFill>
        <p:spPr>
          <a:xfrm>
            <a:off x="11477532" y="73852"/>
            <a:ext cx="641445" cy="982595"/>
          </a:xfrm>
          <a:prstGeom prst="rect">
            <a:avLst/>
          </a:prstGeom>
        </p:spPr>
      </p:pic>
    </p:spTree>
    <p:extLst>
      <p:ext uri="{BB962C8B-B14F-4D97-AF65-F5344CB8AC3E}">
        <p14:creationId xmlns:p14="http://schemas.microsoft.com/office/powerpoint/2010/main" val="3247217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6/3/2023</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Picture Placeholder 2">
            <a:extLst>
              <a:ext uri="{FF2B5EF4-FFF2-40B4-BE49-F238E27FC236}">
                <a16:creationId xmlns:a16="http://schemas.microsoft.com/office/drawing/2014/main" id="{D4EB48B4-8AD9-4F11-89AF-BD12EA589997}"/>
              </a:ext>
            </a:extLst>
          </p:cNvPr>
          <p:cNvSpPr>
            <a:spLocks noGrp="1"/>
          </p:cNvSpPr>
          <p:nvPr>
            <p:ph type="pic" idx="1"/>
          </p:nvPr>
        </p:nvSpPr>
        <p:spPr>
          <a:xfrm>
            <a:off x="804672" y="813816"/>
            <a:ext cx="749808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24" name="Text Placeholder 3">
            <a:extLst>
              <a:ext uri="{FF2B5EF4-FFF2-40B4-BE49-F238E27FC236}">
                <a16:creationId xmlns:a16="http://schemas.microsoft.com/office/drawing/2014/main" id="{D31FDF18-13E5-4AD8-9512-81D8CF8715AC}"/>
              </a:ext>
            </a:extLst>
          </p:cNvPr>
          <p:cNvSpPr>
            <a:spLocks noGrp="1"/>
          </p:cNvSpPr>
          <p:nvPr>
            <p:ph type="body" sz="half" idx="2"/>
          </p:nvPr>
        </p:nvSpPr>
        <p:spPr>
          <a:xfrm>
            <a:off x="804671" y="5385816"/>
            <a:ext cx="7498080" cy="4846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pic>
        <p:nvPicPr>
          <p:cNvPr id="26" name="Picture 25">
            <a:extLst>
              <a:ext uri="{FF2B5EF4-FFF2-40B4-BE49-F238E27FC236}">
                <a16:creationId xmlns:a16="http://schemas.microsoft.com/office/drawing/2014/main" id="{98861651-82B9-4E8C-B05F-B6CBEAA63C96}"/>
              </a:ext>
            </a:extLst>
          </p:cNvPr>
          <p:cNvPicPr>
            <a:picLocks noChangeAspect="1"/>
          </p:cNvPicPr>
          <p:nvPr userDrawn="1"/>
        </p:nvPicPr>
        <p:blipFill rotWithShape="1">
          <a:blip r:embed="rId2"/>
          <a:srcRect l="31532" t="7419" r="31405" b="7419"/>
          <a:stretch/>
        </p:blipFill>
        <p:spPr>
          <a:xfrm>
            <a:off x="11464851" y="32204"/>
            <a:ext cx="641445" cy="982595"/>
          </a:xfrm>
          <a:prstGeom prst="rect">
            <a:avLst/>
          </a:prstGeom>
        </p:spPr>
      </p:pic>
    </p:spTree>
    <p:extLst>
      <p:ext uri="{BB962C8B-B14F-4D97-AF65-F5344CB8AC3E}">
        <p14:creationId xmlns:p14="http://schemas.microsoft.com/office/powerpoint/2010/main" val="2832816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6/3/2023</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a16="http://schemas.microsoft.com/office/drawing/2014/main" id="{FEE379EE-5441-4454-9D47-873DDEB948B8}"/>
              </a:ext>
            </a:extLst>
          </p:cNvPr>
          <p:cNvSpPr>
            <a:spLocks noGrp="1"/>
          </p:cNvSpPr>
          <p:nvPr>
            <p:ph idx="1"/>
          </p:nvPr>
        </p:nvSpPr>
        <p:spPr>
          <a:xfrm>
            <a:off x="804672" y="811782"/>
            <a:ext cx="7493278" cy="457368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Text Placeholder 3">
            <a:extLst>
              <a:ext uri="{FF2B5EF4-FFF2-40B4-BE49-F238E27FC236}">
                <a16:creationId xmlns:a16="http://schemas.microsoft.com/office/drawing/2014/main" id="{85A7519E-9093-47E3-8322-B4A5761E7D52}"/>
              </a:ext>
            </a:extLst>
          </p:cNvPr>
          <p:cNvSpPr>
            <a:spLocks noGrp="1"/>
          </p:cNvSpPr>
          <p:nvPr>
            <p:ph type="body" sz="half" idx="2"/>
          </p:nvPr>
        </p:nvSpPr>
        <p:spPr>
          <a:xfrm>
            <a:off x="802089" y="5385464"/>
            <a:ext cx="7493279" cy="4831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pic>
        <p:nvPicPr>
          <p:cNvPr id="26" name="Picture 25">
            <a:extLst>
              <a:ext uri="{FF2B5EF4-FFF2-40B4-BE49-F238E27FC236}">
                <a16:creationId xmlns:a16="http://schemas.microsoft.com/office/drawing/2014/main" id="{C5639BA5-5F70-471B-AE8E-BBF7203280E7}"/>
              </a:ext>
            </a:extLst>
          </p:cNvPr>
          <p:cNvPicPr>
            <a:picLocks noChangeAspect="1"/>
          </p:cNvPicPr>
          <p:nvPr userDrawn="1"/>
        </p:nvPicPr>
        <p:blipFill rotWithShape="1">
          <a:blip r:embed="rId2"/>
          <a:srcRect l="31532" t="7419" r="31405" b="7419"/>
          <a:stretch/>
        </p:blipFill>
        <p:spPr>
          <a:xfrm>
            <a:off x="11489793" y="62797"/>
            <a:ext cx="641445" cy="982595"/>
          </a:xfrm>
          <a:prstGeom prst="rect">
            <a:avLst/>
          </a:prstGeom>
        </p:spPr>
      </p:pic>
    </p:spTree>
    <p:extLst>
      <p:ext uri="{BB962C8B-B14F-4D97-AF65-F5344CB8AC3E}">
        <p14:creationId xmlns:p14="http://schemas.microsoft.com/office/powerpoint/2010/main" val="988021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pic>
        <p:nvPicPr>
          <p:cNvPr id="26" name="Picture 25">
            <a:extLst>
              <a:ext uri="{FF2B5EF4-FFF2-40B4-BE49-F238E27FC236}">
                <a16:creationId xmlns:a16="http://schemas.microsoft.com/office/drawing/2014/main" id="{11826A00-86D0-4299-9AD2-E3830A9A2657}"/>
              </a:ext>
            </a:extLst>
          </p:cNvPr>
          <p:cNvPicPr>
            <a:picLocks noChangeAspect="1"/>
          </p:cNvPicPr>
          <p:nvPr userDrawn="1"/>
        </p:nvPicPr>
        <p:blipFill rotWithShape="1">
          <a:blip r:embed="rId2"/>
          <a:srcRect l="31532" t="7419" r="31405" b="7419"/>
          <a:stretch/>
        </p:blipFill>
        <p:spPr>
          <a:xfrm>
            <a:off x="11477532" y="73852"/>
            <a:ext cx="641445" cy="982595"/>
          </a:xfrm>
          <a:prstGeom prst="rect">
            <a:avLst/>
          </a:prstGeom>
        </p:spPr>
      </p:pic>
    </p:spTree>
    <p:extLst>
      <p:ext uri="{BB962C8B-B14F-4D97-AF65-F5344CB8AC3E}">
        <p14:creationId xmlns:p14="http://schemas.microsoft.com/office/powerpoint/2010/main" val="2150977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black">
    <p:spTree>
      <p:nvGrpSpPr>
        <p:cNvPr id="1" name=""/>
        <p:cNvGrpSpPr/>
        <p:nvPr/>
      </p:nvGrpSpPr>
      <p:grpSpPr>
        <a:xfrm>
          <a:off x="0" y="0"/>
          <a:ext cx="0" cy="0"/>
          <a:chOff x="0" y="0"/>
          <a:chExt cx="0" cy="0"/>
        </a:xfrm>
      </p:grpSpPr>
      <p:grpSp>
        <p:nvGrpSpPr>
          <p:cNvPr id="80" name="Group 79"/>
          <p:cNvGrpSpPr/>
          <p:nvPr/>
        </p:nvGrpSpPr>
        <p:grpSpPr>
          <a:xfrm>
            <a:off x="261938" y="0"/>
            <a:ext cx="4360863" cy="6843713"/>
            <a:chOff x="261938" y="0"/>
            <a:chExt cx="4360863" cy="6843713"/>
          </a:xfrm>
        </p:grpSpPr>
        <p:sp>
          <p:nvSpPr>
            <p:cNvPr id="87" name="Freeform 11"/>
            <p:cNvSpPr/>
            <p:nvPr userDrawn="1"/>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6/3/2023</a:t>
            </a:fld>
            <a:endParaRPr lang="en-US" noProof="0"/>
          </a:p>
        </p:txBody>
      </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369605" y="1879719"/>
            <a:ext cx="4937664" cy="3297318"/>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1957388" y="4621333"/>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3" name="Freeform: Shape 42">
            <a:extLst>
              <a:ext uri="{FF2B5EF4-FFF2-40B4-BE49-F238E27FC236}">
                <a16:creationId xmlns:a16="http://schemas.microsoft.com/office/drawing/2014/main" id="{4463ED2E-F436-4C78-9D09-ECC568CAECBB}"/>
              </a:ext>
            </a:extLst>
          </p:cNvPr>
          <p:cNvSpPr>
            <a:spLocks/>
          </p:cNvSpPr>
          <p:nvPr userDrawn="1"/>
        </p:nvSpPr>
        <p:spPr bwMode="auto">
          <a:xfrm flipH="1">
            <a:off x="3407031" y="0"/>
            <a:ext cx="8784969" cy="6858000"/>
          </a:xfrm>
          <a:custGeom>
            <a:avLst/>
            <a:gdLst>
              <a:gd name="connsiteX0" fmla="*/ 5588301 w 8784969"/>
              <a:gd name="connsiteY0" fmla="*/ 0 h 6858000"/>
              <a:gd name="connsiteX1" fmla="*/ 1468988 w 8784969"/>
              <a:gd name="connsiteY1" fmla="*/ 0 h 6858000"/>
              <a:gd name="connsiteX2" fmla="*/ 1156162 w 8784969"/>
              <a:gd name="connsiteY2" fmla="*/ 199232 h 6858000"/>
              <a:gd name="connsiteX3" fmla="*/ 847304 w 8784969"/>
              <a:gd name="connsiteY3" fmla="*/ 429068 h 6858000"/>
              <a:gd name="connsiteX4" fmla="*/ 578156 w 8784969"/>
              <a:gd name="connsiteY4" fmla="*/ 691737 h 6858000"/>
              <a:gd name="connsiteX5" fmla="*/ 331069 w 8784969"/>
              <a:gd name="connsiteY5" fmla="*/ 987239 h 6858000"/>
              <a:gd name="connsiteX6" fmla="*/ 119280 w 8784969"/>
              <a:gd name="connsiteY6" fmla="*/ 1321048 h 6858000"/>
              <a:gd name="connsiteX7" fmla="*/ 0 w 8784969"/>
              <a:gd name="connsiteY7" fmla="*/ 1557746 h 6858000"/>
              <a:gd name="connsiteX8" fmla="*/ 0 w 8784969"/>
              <a:gd name="connsiteY8" fmla="*/ 4538060 h 6858000"/>
              <a:gd name="connsiteX9" fmla="*/ 57509 w 8784969"/>
              <a:gd name="connsiteY9" fmla="*/ 4686493 h 6858000"/>
              <a:gd name="connsiteX10" fmla="*/ 247236 w 8784969"/>
              <a:gd name="connsiteY10" fmla="*/ 5069552 h 6858000"/>
              <a:gd name="connsiteX11" fmla="*/ 481086 w 8784969"/>
              <a:gd name="connsiteY11" fmla="*/ 5419777 h 6858000"/>
              <a:gd name="connsiteX12" fmla="*/ 741410 w 8784969"/>
              <a:gd name="connsiteY12" fmla="*/ 5726224 h 6858000"/>
              <a:gd name="connsiteX13" fmla="*/ 1023795 w 8784969"/>
              <a:gd name="connsiteY13" fmla="*/ 5999838 h 6858000"/>
              <a:gd name="connsiteX14" fmla="*/ 1332653 w 8784969"/>
              <a:gd name="connsiteY14" fmla="*/ 6251562 h 6858000"/>
              <a:gd name="connsiteX15" fmla="*/ 1650336 w 8784969"/>
              <a:gd name="connsiteY15" fmla="*/ 6470453 h 6858000"/>
              <a:gd name="connsiteX16" fmla="*/ 1976844 w 8784969"/>
              <a:gd name="connsiteY16" fmla="*/ 6645566 h 6858000"/>
              <a:gd name="connsiteX17" fmla="*/ 2321000 w 8784969"/>
              <a:gd name="connsiteY17" fmla="*/ 6804261 h 6858000"/>
              <a:gd name="connsiteX18" fmla="*/ 2460016 w 8784969"/>
              <a:gd name="connsiteY18" fmla="*/ 6858000 h 6858000"/>
              <a:gd name="connsiteX19" fmla="*/ 6444063 w 8784969"/>
              <a:gd name="connsiteY19" fmla="*/ 6858000 h 6858000"/>
              <a:gd name="connsiteX20" fmla="*/ 6733266 w 8784969"/>
              <a:gd name="connsiteY20" fmla="*/ 6744066 h 6858000"/>
              <a:gd name="connsiteX21" fmla="*/ 7099484 w 8784969"/>
              <a:gd name="connsiteY21" fmla="*/ 6585371 h 6858000"/>
              <a:gd name="connsiteX22" fmla="*/ 7439228 w 8784969"/>
              <a:gd name="connsiteY22" fmla="*/ 6382897 h 6858000"/>
              <a:gd name="connsiteX23" fmla="*/ 7756911 w 8784969"/>
              <a:gd name="connsiteY23" fmla="*/ 6147589 h 6858000"/>
              <a:gd name="connsiteX24" fmla="*/ 8052533 w 8784969"/>
              <a:gd name="connsiteY24" fmla="*/ 5868503 h 6858000"/>
              <a:gd name="connsiteX25" fmla="*/ 8299620 w 8784969"/>
              <a:gd name="connsiteY25" fmla="*/ 5562056 h 6858000"/>
              <a:gd name="connsiteX26" fmla="*/ 8405514 w 8784969"/>
              <a:gd name="connsiteY26" fmla="*/ 5386944 h 6858000"/>
              <a:gd name="connsiteX27" fmla="*/ 8502584 w 8784969"/>
              <a:gd name="connsiteY27" fmla="*/ 5200886 h 6858000"/>
              <a:gd name="connsiteX28" fmla="*/ 8582005 w 8784969"/>
              <a:gd name="connsiteY28" fmla="*/ 5009357 h 6858000"/>
              <a:gd name="connsiteX29" fmla="*/ 8652601 w 8784969"/>
              <a:gd name="connsiteY29" fmla="*/ 4806883 h 6858000"/>
              <a:gd name="connsiteX30" fmla="*/ 8714373 w 8784969"/>
              <a:gd name="connsiteY30" fmla="*/ 4571576 h 6858000"/>
              <a:gd name="connsiteX31" fmla="*/ 8749671 w 8784969"/>
              <a:gd name="connsiteY31" fmla="*/ 4352685 h 6858000"/>
              <a:gd name="connsiteX32" fmla="*/ 8771732 w 8784969"/>
              <a:gd name="connsiteY32" fmla="*/ 4106433 h 6858000"/>
              <a:gd name="connsiteX33" fmla="*/ 8784969 w 8784969"/>
              <a:gd name="connsiteY33" fmla="*/ 3843764 h 6858000"/>
              <a:gd name="connsiteX34" fmla="*/ 8758495 w 8784969"/>
              <a:gd name="connsiteY34" fmla="*/ 3597512 h 6858000"/>
              <a:gd name="connsiteX35" fmla="*/ 8714373 w 8784969"/>
              <a:gd name="connsiteY35" fmla="*/ 3345787 h 6858000"/>
              <a:gd name="connsiteX36" fmla="*/ 8652601 w 8784969"/>
              <a:gd name="connsiteY36" fmla="*/ 3115952 h 6858000"/>
              <a:gd name="connsiteX37" fmla="*/ 8582005 w 8784969"/>
              <a:gd name="connsiteY37" fmla="*/ 2880644 h 6858000"/>
              <a:gd name="connsiteX38" fmla="*/ 8502584 w 8784969"/>
              <a:gd name="connsiteY38" fmla="*/ 2645337 h 6858000"/>
              <a:gd name="connsiteX39" fmla="*/ 8405514 w 8784969"/>
              <a:gd name="connsiteY39" fmla="*/ 2426446 h 6858000"/>
              <a:gd name="connsiteX40" fmla="*/ 8290795 w 8784969"/>
              <a:gd name="connsiteY40" fmla="*/ 2223972 h 6858000"/>
              <a:gd name="connsiteX41" fmla="*/ 8171664 w 8784969"/>
              <a:gd name="connsiteY41" fmla="*/ 2021498 h 6858000"/>
              <a:gd name="connsiteX42" fmla="*/ 7889279 w 8784969"/>
              <a:gd name="connsiteY42" fmla="*/ 1643911 h 6858000"/>
              <a:gd name="connsiteX43" fmla="*/ 7571596 w 8784969"/>
              <a:gd name="connsiteY43" fmla="*/ 1277269 h 6858000"/>
              <a:gd name="connsiteX44" fmla="*/ 7218615 w 8784969"/>
              <a:gd name="connsiteY44" fmla="*/ 954406 h 6858000"/>
              <a:gd name="connsiteX45" fmla="*/ 6839160 w 8784969"/>
              <a:gd name="connsiteY45" fmla="*/ 664375 h 6858000"/>
              <a:gd name="connsiteX46" fmla="*/ 6428820 w 8784969"/>
              <a:gd name="connsiteY46" fmla="*/ 418123 h 6858000"/>
              <a:gd name="connsiteX47" fmla="*/ 6005242 w 8784969"/>
              <a:gd name="connsiteY47" fmla="*/ 1828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784969" h="6858000">
                <a:moveTo>
                  <a:pt x="5588301" y="0"/>
                </a:moveTo>
                <a:lnTo>
                  <a:pt x="1468988" y="0"/>
                </a:lnTo>
                <a:lnTo>
                  <a:pt x="1156162" y="199232"/>
                </a:lnTo>
                <a:lnTo>
                  <a:pt x="847304" y="429068"/>
                </a:lnTo>
                <a:lnTo>
                  <a:pt x="578156" y="691737"/>
                </a:lnTo>
                <a:lnTo>
                  <a:pt x="331069" y="987239"/>
                </a:lnTo>
                <a:lnTo>
                  <a:pt x="119280" y="1321048"/>
                </a:lnTo>
                <a:lnTo>
                  <a:pt x="0" y="1557746"/>
                </a:lnTo>
                <a:lnTo>
                  <a:pt x="0" y="4538060"/>
                </a:lnTo>
                <a:lnTo>
                  <a:pt x="57509" y="4686493"/>
                </a:lnTo>
                <a:lnTo>
                  <a:pt x="247236" y="5069552"/>
                </a:lnTo>
                <a:lnTo>
                  <a:pt x="481086" y="5419777"/>
                </a:lnTo>
                <a:lnTo>
                  <a:pt x="741410" y="5726224"/>
                </a:lnTo>
                <a:lnTo>
                  <a:pt x="1023795" y="5999838"/>
                </a:lnTo>
                <a:lnTo>
                  <a:pt x="1332653" y="6251562"/>
                </a:lnTo>
                <a:lnTo>
                  <a:pt x="1650336" y="6470453"/>
                </a:lnTo>
                <a:lnTo>
                  <a:pt x="1976844" y="6645566"/>
                </a:lnTo>
                <a:lnTo>
                  <a:pt x="2321000" y="6804261"/>
                </a:lnTo>
                <a:lnTo>
                  <a:pt x="2460016" y="6858000"/>
                </a:lnTo>
                <a:lnTo>
                  <a:pt x="6444063" y="6858000"/>
                </a:lnTo>
                <a:lnTo>
                  <a:pt x="6733266" y="6744066"/>
                </a:lnTo>
                <a:lnTo>
                  <a:pt x="7099484" y="6585371"/>
                </a:lnTo>
                <a:lnTo>
                  <a:pt x="7439228" y="6382897"/>
                </a:lnTo>
                <a:lnTo>
                  <a:pt x="7756911" y="6147589"/>
                </a:lnTo>
                <a:lnTo>
                  <a:pt x="8052533" y="5868503"/>
                </a:lnTo>
                <a:lnTo>
                  <a:pt x="8299620" y="5562056"/>
                </a:lnTo>
                <a:lnTo>
                  <a:pt x="8405514" y="5386944"/>
                </a:lnTo>
                <a:lnTo>
                  <a:pt x="8502584" y="5200886"/>
                </a:lnTo>
                <a:lnTo>
                  <a:pt x="8582005" y="5009357"/>
                </a:lnTo>
                <a:lnTo>
                  <a:pt x="8652601" y="4806883"/>
                </a:lnTo>
                <a:lnTo>
                  <a:pt x="8714373" y="4571576"/>
                </a:lnTo>
                <a:lnTo>
                  <a:pt x="8749671" y="4352685"/>
                </a:lnTo>
                <a:lnTo>
                  <a:pt x="8771732" y="4106433"/>
                </a:lnTo>
                <a:lnTo>
                  <a:pt x="8784969" y="3843764"/>
                </a:lnTo>
                <a:lnTo>
                  <a:pt x="8758495" y="3597512"/>
                </a:lnTo>
                <a:lnTo>
                  <a:pt x="8714373" y="3345787"/>
                </a:lnTo>
                <a:lnTo>
                  <a:pt x="8652601" y="3115952"/>
                </a:lnTo>
                <a:lnTo>
                  <a:pt x="8582005" y="2880644"/>
                </a:lnTo>
                <a:lnTo>
                  <a:pt x="8502584" y="2645337"/>
                </a:lnTo>
                <a:lnTo>
                  <a:pt x="8405514" y="2426446"/>
                </a:lnTo>
                <a:lnTo>
                  <a:pt x="8290795" y="2223972"/>
                </a:lnTo>
                <a:lnTo>
                  <a:pt x="8171664" y="2021498"/>
                </a:lnTo>
                <a:lnTo>
                  <a:pt x="7889279" y="1643911"/>
                </a:lnTo>
                <a:lnTo>
                  <a:pt x="7571596" y="1277269"/>
                </a:lnTo>
                <a:lnTo>
                  <a:pt x="7218615" y="954406"/>
                </a:lnTo>
                <a:lnTo>
                  <a:pt x="6839160" y="664375"/>
                </a:lnTo>
                <a:lnTo>
                  <a:pt x="6428820" y="418123"/>
                </a:lnTo>
                <a:lnTo>
                  <a:pt x="6005242" y="18281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noAutofit/>
          </a:bodyPr>
          <a:lstStyle/>
          <a:p>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7" name="Title 6">
            <a:extLst>
              <a:ext uri="{FF2B5EF4-FFF2-40B4-BE49-F238E27FC236}">
                <a16:creationId xmlns:a16="http://schemas.microsoft.com/office/drawing/2014/main" id="{89245B68-D7BE-4D62-BC2B-4D5729E566E9}"/>
              </a:ext>
            </a:extLst>
          </p:cNvPr>
          <p:cNvSpPr>
            <a:spLocks noGrp="1"/>
          </p:cNvSpPr>
          <p:nvPr>
            <p:ph type="title"/>
          </p:nvPr>
        </p:nvSpPr>
        <p:spPr>
          <a:xfrm>
            <a:off x="398682" y="2325648"/>
            <a:ext cx="3498667" cy="2456485"/>
          </a:xfrm>
        </p:spPr>
        <p:txBody>
          <a:bodyPr/>
          <a:lstStyle/>
          <a:p>
            <a:r>
              <a:rPr lang="en-US" noProof="0"/>
              <a:t>Click to edit Master title style</a:t>
            </a:r>
          </a:p>
        </p:txBody>
      </p:sp>
      <p:sp>
        <p:nvSpPr>
          <p:cNvPr id="9" name="Content Placeholder 8">
            <a:extLst>
              <a:ext uri="{FF2B5EF4-FFF2-40B4-BE49-F238E27FC236}">
                <a16:creationId xmlns:a16="http://schemas.microsoft.com/office/drawing/2014/main" id="{AD30D061-37A7-4261-B0A0-8ADD86394B36}"/>
              </a:ext>
            </a:extLst>
          </p:cNvPr>
          <p:cNvSpPr>
            <a:spLocks noGrp="1"/>
          </p:cNvSpPr>
          <p:nvPr>
            <p:ph sz="quarter" idx="14"/>
          </p:nvPr>
        </p:nvSpPr>
        <p:spPr>
          <a:xfrm>
            <a:off x="5100638" y="838986"/>
            <a:ext cx="6292850" cy="524130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17" name="Picture 16">
            <a:extLst>
              <a:ext uri="{FF2B5EF4-FFF2-40B4-BE49-F238E27FC236}">
                <a16:creationId xmlns:a16="http://schemas.microsoft.com/office/drawing/2014/main" id="{E353D0E7-F063-4C08-90E1-D09DCBCE6A07}"/>
              </a:ext>
            </a:extLst>
          </p:cNvPr>
          <p:cNvPicPr>
            <a:picLocks noChangeAspect="1"/>
          </p:cNvPicPr>
          <p:nvPr userDrawn="1"/>
        </p:nvPicPr>
        <p:blipFill rotWithShape="1">
          <a:blip r:embed="rId2"/>
          <a:srcRect l="31532" t="7419" r="31405" b="7419"/>
          <a:stretch/>
        </p:blipFill>
        <p:spPr>
          <a:xfrm>
            <a:off x="120713" y="110951"/>
            <a:ext cx="641445" cy="982595"/>
          </a:xfrm>
          <a:prstGeom prst="rect">
            <a:avLst/>
          </a:prstGeom>
        </p:spPr>
      </p:pic>
    </p:spTree>
    <p:extLst>
      <p:ext uri="{BB962C8B-B14F-4D97-AF65-F5344CB8AC3E}">
        <p14:creationId xmlns:p14="http://schemas.microsoft.com/office/powerpoint/2010/main" val="1064169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5" name="Picture Placeholder 34">
            <a:extLst>
              <a:ext uri="{FF2B5EF4-FFF2-40B4-BE49-F238E27FC236}">
                <a16:creationId xmlns:a16="http://schemas.microsoft.com/office/drawing/2014/main" id="{9B7E1CAD-48B4-45E8-AC71-7B4CEEB5AE94}"/>
              </a:ext>
            </a:extLst>
          </p:cNvPr>
          <p:cNvSpPr>
            <a:spLocks noGrp="1"/>
          </p:cNvSpPr>
          <p:nvPr>
            <p:ph type="pic" sz="quarter" idx="13"/>
          </p:nvPr>
        </p:nvSpPr>
        <p:spPr>
          <a:xfrm>
            <a:off x="2825492" y="0"/>
            <a:ext cx="9366509" cy="6843713"/>
          </a:xfrm>
          <a:custGeom>
            <a:avLst/>
            <a:gdLst>
              <a:gd name="connsiteX0" fmla="*/ 3149894 w 9366509"/>
              <a:gd name="connsiteY0" fmla="*/ 0 h 6843713"/>
              <a:gd name="connsiteX1" fmla="*/ 7207729 w 9366509"/>
              <a:gd name="connsiteY1" fmla="*/ 0 h 6843713"/>
              <a:gd name="connsiteX2" fmla="*/ 7728853 w 9366509"/>
              <a:gd name="connsiteY2" fmla="*/ 155329 h 6843713"/>
              <a:gd name="connsiteX3" fmla="*/ 8323783 w 9366509"/>
              <a:gd name="connsiteY3" fmla="*/ 374392 h 6843713"/>
              <a:gd name="connsiteX4" fmla="*/ 8907061 w 9366509"/>
              <a:gd name="connsiteY4" fmla="*/ 651838 h 6843713"/>
              <a:gd name="connsiteX5" fmla="*/ 9366509 w 9366509"/>
              <a:gd name="connsiteY5" fmla="*/ 893714 h 6843713"/>
              <a:gd name="connsiteX6" fmla="*/ 9366509 w 9366509"/>
              <a:gd name="connsiteY6" fmla="*/ 6843713 h 6843713"/>
              <a:gd name="connsiteX7" fmla="*/ 768249 w 9366509"/>
              <a:gd name="connsiteY7" fmla="*/ 6843713 h 6843713"/>
              <a:gd name="connsiteX8" fmla="*/ 607301 w 9366509"/>
              <a:gd name="connsiteY8" fmla="*/ 6560777 h 6843713"/>
              <a:gd name="connsiteX9" fmla="*/ 362142 w 9366509"/>
              <a:gd name="connsiteY9" fmla="*/ 6023419 h 6843713"/>
              <a:gd name="connsiteX10" fmla="*/ 179684 w 9366509"/>
              <a:gd name="connsiteY10" fmla="*/ 5425444 h 6843713"/>
              <a:gd name="connsiteX11" fmla="*/ 101216 w 9366509"/>
              <a:gd name="connsiteY11" fmla="*/ 5125898 h 6843713"/>
              <a:gd name="connsiteX12" fmla="*/ 56781 w 9366509"/>
              <a:gd name="connsiteY12" fmla="*/ 4824862 h 6843713"/>
              <a:gd name="connsiteX13" fmla="*/ 12346 w 9366509"/>
              <a:gd name="connsiteY13" fmla="*/ 4523826 h 6843713"/>
              <a:gd name="connsiteX14" fmla="*/ 0 w 9366509"/>
              <a:gd name="connsiteY14" fmla="*/ 4241811 h 6843713"/>
              <a:gd name="connsiteX15" fmla="*/ 4521 w 9366509"/>
              <a:gd name="connsiteY15" fmla="*/ 3955653 h 6843713"/>
              <a:gd name="connsiteX16" fmla="*/ 37551 w 9366509"/>
              <a:gd name="connsiteY16" fmla="*/ 3671651 h 6843713"/>
              <a:gd name="connsiteX17" fmla="*/ 74160 w 9366509"/>
              <a:gd name="connsiteY17" fmla="*/ 3404515 h 6843713"/>
              <a:gd name="connsiteX18" fmla="*/ 125842 w 9366509"/>
              <a:gd name="connsiteY18" fmla="*/ 3157143 h 6843713"/>
              <a:gd name="connsiteX19" fmla="*/ 277270 w 9366509"/>
              <a:gd name="connsiteY19" fmla="*/ 2656892 h 6843713"/>
              <a:gd name="connsiteX20" fmla="*/ 495711 w 9366509"/>
              <a:gd name="connsiteY20" fmla="*/ 2194559 h 6843713"/>
              <a:gd name="connsiteX21" fmla="*/ 760273 w 9366509"/>
              <a:gd name="connsiteY21" fmla="*/ 1747229 h 6843713"/>
              <a:gd name="connsiteX22" fmla="*/ 1075575 w 9366509"/>
              <a:gd name="connsiteY22" fmla="*/ 1355549 h 6843713"/>
              <a:gd name="connsiteX23" fmla="*/ 1423710 w 9366509"/>
              <a:gd name="connsiteY23" fmla="*/ 999879 h 6843713"/>
              <a:gd name="connsiteX24" fmla="*/ 1821693 w 9366509"/>
              <a:gd name="connsiteY24" fmla="*/ 679475 h 6843713"/>
              <a:gd name="connsiteX25" fmla="*/ 2252508 w 9366509"/>
              <a:gd name="connsiteY25" fmla="*/ 395080 h 6843713"/>
              <a:gd name="connsiteX26" fmla="*/ 2717049 w 9366509"/>
              <a:gd name="connsiteY26" fmla="*/ 167081 h 6843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366509" h="6843713">
                <a:moveTo>
                  <a:pt x="3149894" y="0"/>
                </a:moveTo>
                <a:lnTo>
                  <a:pt x="7207729" y="0"/>
                </a:lnTo>
                <a:lnTo>
                  <a:pt x="7728853" y="155329"/>
                </a:lnTo>
                <a:lnTo>
                  <a:pt x="8323783" y="374392"/>
                </a:lnTo>
                <a:lnTo>
                  <a:pt x="8907061" y="651838"/>
                </a:lnTo>
                <a:lnTo>
                  <a:pt x="9366509" y="893714"/>
                </a:lnTo>
                <a:lnTo>
                  <a:pt x="9366509" y="6843713"/>
                </a:lnTo>
                <a:lnTo>
                  <a:pt x="768249" y="6843713"/>
                </a:lnTo>
                <a:lnTo>
                  <a:pt x="607301" y="6560777"/>
                </a:lnTo>
                <a:lnTo>
                  <a:pt x="362142" y="6023419"/>
                </a:lnTo>
                <a:lnTo>
                  <a:pt x="179684" y="5425444"/>
                </a:lnTo>
                <a:lnTo>
                  <a:pt x="101216" y="5125898"/>
                </a:lnTo>
                <a:lnTo>
                  <a:pt x="56781" y="4824862"/>
                </a:lnTo>
                <a:lnTo>
                  <a:pt x="12346" y="4523826"/>
                </a:lnTo>
                <a:lnTo>
                  <a:pt x="0" y="4241811"/>
                </a:lnTo>
                <a:lnTo>
                  <a:pt x="4521" y="3955653"/>
                </a:lnTo>
                <a:lnTo>
                  <a:pt x="37551" y="3671651"/>
                </a:lnTo>
                <a:lnTo>
                  <a:pt x="74160" y="3404515"/>
                </a:lnTo>
                <a:lnTo>
                  <a:pt x="125842" y="3157143"/>
                </a:lnTo>
                <a:lnTo>
                  <a:pt x="277270" y="2656892"/>
                </a:lnTo>
                <a:lnTo>
                  <a:pt x="495711" y="2194559"/>
                </a:lnTo>
                <a:lnTo>
                  <a:pt x="760273" y="1747229"/>
                </a:lnTo>
                <a:lnTo>
                  <a:pt x="1075575" y="1355549"/>
                </a:lnTo>
                <a:lnTo>
                  <a:pt x="1423710" y="999879"/>
                </a:lnTo>
                <a:lnTo>
                  <a:pt x="1821693" y="679475"/>
                </a:lnTo>
                <a:lnTo>
                  <a:pt x="2252508" y="395080"/>
                </a:lnTo>
                <a:lnTo>
                  <a:pt x="2717049" y="167081"/>
                </a:lnTo>
                <a:close/>
              </a:path>
            </a:pathLst>
          </a:custGeom>
          <a:solidFill>
            <a:schemeClr val="bg1">
              <a:lumMod val="95000"/>
            </a:schemeClr>
          </a:solidFill>
        </p:spPr>
        <p:txBody>
          <a:bodyPr wrap="square" anchor="ctr">
            <a:noAutofit/>
          </a:bodyPr>
          <a:lstStyle>
            <a:lvl1pPr marL="0" indent="0" algn="ctr">
              <a:buNone/>
              <a:defRPr i="1"/>
            </a:lvl1pPr>
          </a:lstStyle>
          <a:p>
            <a:r>
              <a:rPr lang="en-US" noProof="0"/>
              <a:t>Click icon to add picture</a:t>
            </a:r>
          </a:p>
        </p:txBody>
      </p:sp>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6/3/2023</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1" y="3663950"/>
            <a:ext cx="4537613" cy="3194050"/>
            <a:chOff x="1" y="3649663"/>
            <a:chExt cx="4537613" cy="3194050"/>
          </a:xfrm>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pic>
        <p:nvPicPr>
          <p:cNvPr id="32" name="Picture 31">
            <a:extLst>
              <a:ext uri="{FF2B5EF4-FFF2-40B4-BE49-F238E27FC236}">
                <a16:creationId xmlns:a16="http://schemas.microsoft.com/office/drawing/2014/main" id="{1777E45B-EBB9-492C-B2FE-5152517EE0FF}"/>
              </a:ext>
            </a:extLst>
          </p:cNvPr>
          <p:cNvPicPr>
            <a:picLocks noChangeAspect="1"/>
          </p:cNvPicPr>
          <p:nvPr userDrawn="1"/>
        </p:nvPicPr>
        <p:blipFill rotWithShape="1">
          <a:blip r:embed="rId2"/>
          <a:srcRect l="31532" t="7419" r="31405" b="7419"/>
          <a:stretch/>
        </p:blipFill>
        <p:spPr>
          <a:xfrm>
            <a:off x="68109" y="73852"/>
            <a:ext cx="641445" cy="982595"/>
          </a:xfrm>
          <a:prstGeom prst="rect">
            <a:avLst/>
          </a:prstGeom>
        </p:spPr>
      </p:pic>
    </p:spTree>
    <p:extLst>
      <p:ext uri="{BB962C8B-B14F-4D97-AF65-F5344CB8AC3E}">
        <p14:creationId xmlns:p14="http://schemas.microsoft.com/office/powerpoint/2010/main" val="269796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3 Col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4387159"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 name="Content Placeholder 4">
            <a:extLst>
              <a:ext uri="{FF2B5EF4-FFF2-40B4-BE49-F238E27FC236}">
                <a16:creationId xmlns:a16="http://schemas.microsoft.com/office/drawing/2014/main" id="{82AAA3FA-E48E-4E4C-8D76-08BF173CE096}"/>
              </a:ext>
            </a:extLst>
          </p:cNvPr>
          <p:cNvSpPr>
            <a:spLocks noGrp="1"/>
          </p:cNvSpPr>
          <p:nvPr>
            <p:ph sz="half" idx="14"/>
          </p:nvPr>
        </p:nvSpPr>
        <p:spPr>
          <a:xfrm>
            <a:off x="7973424"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 name="Content Header 2">
            <a:extLst>
              <a:ext uri="{FF2B5EF4-FFF2-40B4-BE49-F238E27FC236}">
                <a16:creationId xmlns:a16="http://schemas.microsoft.com/office/drawing/2014/main" id="{89F404A6-871E-4316-91C4-E577D8E03200}"/>
              </a:ext>
            </a:extLst>
          </p:cNvPr>
          <p:cNvSpPr>
            <a:spLocks noGrp="1"/>
          </p:cNvSpPr>
          <p:nvPr>
            <p:ph sz="half" idx="15" hasCustomPrompt="1"/>
          </p:nvPr>
        </p:nvSpPr>
        <p:spPr>
          <a:xfrm>
            <a:off x="800894"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a16="http://schemas.microsoft.com/office/drawing/2014/main" id="{F37010D9-0206-4FA6-8EB0-4A74785D5855}"/>
              </a:ext>
            </a:extLst>
          </p:cNvPr>
          <p:cNvSpPr>
            <a:spLocks noGrp="1"/>
          </p:cNvSpPr>
          <p:nvPr>
            <p:ph sz="half" idx="16" hasCustomPrompt="1"/>
          </p:nvPr>
        </p:nvSpPr>
        <p:spPr>
          <a:xfrm>
            <a:off x="4387159"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a16="http://schemas.microsoft.com/office/drawing/2014/main" id="{5CBA984A-AB57-4AE4-896F-42CC2AAB8B5D}"/>
              </a:ext>
            </a:extLst>
          </p:cNvPr>
          <p:cNvSpPr>
            <a:spLocks noGrp="1"/>
          </p:cNvSpPr>
          <p:nvPr>
            <p:ph sz="half" idx="17" hasCustomPrompt="1"/>
          </p:nvPr>
        </p:nvSpPr>
        <p:spPr>
          <a:xfrm>
            <a:off x="7973424" y="3021643"/>
            <a:ext cx="3420000" cy="460945"/>
          </a:xfrm>
        </p:spPr>
        <p:txBody>
          <a:bodyPr/>
          <a:lstStyle>
            <a:lvl1pPr marL="0" indent="0">
              <a:lnSpc>
                <a:spcPct val="100000"/>
              </a:lnSpc>
              <a:buNone/>
              <a:defRPr sz="1800">
                <a:latin typeface="+mj-lt"/>
              </a:defRPr>
            </a:lvl1pPr>
          </a:lstStyle>
          <a:p>
            <a:pPr lvl="0"/>
            <a:r>
              <a:rPr lang="en-US" noProof="0"/>
              <a:t>Header</a:t>
            </a:r>
          </a:p>
        </p:txBody>
      </p:sp>
      <p:cxnSp>
        <p:nvCxnSpPr>
          <p:cNvPr id="38" name="Straight Connector 37">
            <a:extLst>
              <a:ext uri="{FF2B5EF4-FFF2-40B4-BE49-F238E27FC236}">
                <a16:creationId xmlns:a16="http://schemas.microsoft.com/office/drawing/2014/main" id="{B7A8DADA-A3F9-464A-B9BA-25A365C1AC1D}"/>
              </a:ext>
              <a:ext uri="{C183D7F6-B498-43B3-948B-1728B52AA6E4}">
                <adec:decorative xmlns:adec="http://schemas.microsoft.com/office/drawing/2017/decorative"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0216F6A-AB47-4B4B-9DD2-361F771E616B}"/>
              </a:ext>
              <a:ext uri="{C183D7F6-B498-43B3-948B-1728B52AA6E4}">
                <adec:decorative xmlns:adec="http://schemas.microsoft.com/office/drawing/2017/decorative"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772D9E39-4C13-4587-9D23-304C010E9F7E}"/>
              </a:ext>
            </a:extLst>
          </p:cNvPr>
          <p:cNvPicPr>
            <a:picLocks noChangeAspect="1"/>
          </p:cNvPicPr>
          <p:nvPr userDrawn="1"/>
        </p:nvPicPr>
        <p:blipFill rotWithShape="1">
          <a:blip r:embed="rId2"/>
          <a:srcRect l="31532" t="7419" r="31405" b="7419"/>
          <a:stretch/>
        </p:blipFill>
        <p:spPr>
          <a:xfrm>
            <a:off x="11477532" y="73852"/>
            <a:ext cx="641445" cy="982595"/>
          </a:xfrm>
          <a:prstGeom prst="rect">
            <a:avLst/>
          </a:prstGeom>
        </p:spPr>
      </p:pic>
    </p:spTree>
    <p:extLst>
      <p:ext uri="{BB962C8B-B14F-4D97-AF65-F5344CB8AC3E}">
        <p14:creationId xmlns:p14="http://schemas.microsoft.com/office/powerpoint/2010/main" val="3168397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3 Col Content w Images">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4387159"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3" name="Content Placeholder 4">
            <a:extLst>
              <a:ext uri="{FF2B5EF4-FFF2-40B4-BE49-F238E27FC236}">
                <a16:creationId xmlns:a16="http://schemas.microsoft.com/office/drawing/2014/main" id="{82AAA3FA-E48E-4E4C-8D76-08BF173CE096}"/>
              </a:ext>
            </a:extLst>
          </p:cNvPr>
          <p:cNvSpPr>
            <a:spLocks noGrp="1"/>
          </p:cNvSpPr>
          <p:nvPr>
            <p:ph sz="half" idx="14"/>
          </p:nvPr>
        </p:nvSpPr>
        <p:spPr>
          <a:xfrm>
            <a:off x="7973424"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5" name="Content Header 2">
            <a:extLst>
              <a:ext uri="{FF2B5EF4-FFF2-40B4-BE49-F238E27FC236}">
                <a16:creationId xmlns:a16="http://schemas.microsoft.com/office/drawing/2014/main" id="{89F404A6-871E-4316-91C4-E577D8E03200}"/>
              </a:ext>
            </a:extLst>
          </p:cNvPr>
          <p:cNvSpPr>
            <a:spLocks noGrp="1"/>
          </p:cNvSpPr>
          <p:nvPr>
            <p:ph sz="half" idx="15" hasCustomPrompt="1"/>
          </p:nvPr>
        </p:nvSpPr>
        <p:spPr>
          <a:xfrm>
            <a:off x="80089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a16="http://schemas.microsoft.com/office/drawing/2014/main" id="{F37010D9-0206-4FA6-8EB0-4A74785D5855}"/>
              </a:ext>
            </a:extLst>
          </p:cNvPr>
          <p:cNvSpPr>
            <a:spLocks noGrp="1"/>
          </p:cNvSpPr>
          <p:nvPr>
            <p:ph sz="half" idx="16" hasCustomPrompt="1"/>
          </p:nvPr>
        </p:nvSpPr>
        <p:spPr>
          <a:xfrm>
            <a:off x="4387159"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a16="http://schemas.microsoft.com/office/drawing/2014/main" id="{5CBA984A-AB57-4AE4-896F-42CC2AAB8B5D}"/>
              </a:ext>
            </a:extLst>
          </p:cNvPr>
          <p:cNvSpPr>
            <a:spLocks noGrp="1"/>
          </p:cNvSpPr>
          <p:nvPr>
            <p:ph sz="half" idx="17" hasCustomPrompt="1"/>
          </p:nvPr>
        </p:nvSpPr>
        <p:spPr>
          <a:xfrm>
            <a:off x="797342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4" name="Picture Placeholder 3">
            <a:extLst>
              <a:ext uri="{FF2B5EF4-FFF2-40B4-BE49-F238E27FC236}">
                <a16:creationId xmlns:a16="http://schemas.microsoft.com/office/drawing/2014/main" id="{0D4343E1-2980-4553-8C60-26A8B5828B97}"/>
              </a:ext>
            </a:extLst>
          </p:cNvPr>
          <p:cNvSpPr>
            <a:spLocks noGrp="1"/>
          </p:cNvSpPr>
          <p:nvPr>
            <p:ph type="pic" sz="quarter" idx="18" hasCustomPrompt="1"/>
          </p:nvPr>
        </p:nvSpPr>
        <p:spPr>
          <a:xfrm>
            <a:off x="800856" y="3125086"/>
            <a:ext cx="844171" cy="844171"/>
          </a:xfrm>
        </p:spPr>
        <p:txBody>
          <a:bodyPr anchor="ctr"/>
          <a:lstStyle>
            <a:lvl1pPr marL="0" indent="0" algn="ctr">
              <a:buNone/>
              <a:defRPr i="1"/>
            </a:lvl1pPr>
          </a:lstStyle>
          <a:p>
            <a:r>
              <a:rPr lang="en-US" noProof="0"/>
              <a:t>Insert Icon or Photo</a:t>
            </a:r>
          </a:p>
        </p:txBody>
      </p:sp>
      <p:sp>
        <p:nvSpPr>
          <p:cNvPr id="38" name="Picture Placeholder 3">
            <a:extLst>
              <a:ext uri="{FF2B5EF4-FFF2-40B4-BE49-F238E27FC236}">
                <a16:creationId xmlns:a16="http://schemas.microsoft.com/office/drawing/2014/main" id="{846F92BA-F8BE-4831-B110-5971C889D4CC}"/>
              </a:ext>
            </a:extLst>
          </p:cNvPr>
          <p:cNvSpPr>
            <a:spLocks noGrp="1"/>
          </p:cNvSpPr>
          <p:nvPr>
            <p:ph type="pic" sz="quarter" idx="19" hasCustomPrompt="1"/>
          </p:nvPr>
        </p:nvSpPr>
        <p:spPr>
          <a:xfrm>
            <a:off x="4386327" y="3125086"/>
            <a:ext cx="844171" cy="844171"/>
          </a:xfrm>
        </p:spPr>
        <p:txBody>
          <a:bodyPr anchor="ctr"/>
          <a:lstStyle>
            <a:lvl1pPr marL="0" indent="0" algn="ctr">
              <a:buNone/>
              <a:defRPr i="1"/>
            </a:lvl1pPr>
          </a:lstStyle>
          <a:p>
            <a:r>
              <a:rPr lang="en-US" noProof="0"/>
              <a:t>Insert Icon or Photo</a:t>
            </a:r>
          </a:p>
        </p:txBody>
      </p:sp>
      <p:sp>
        <p:nvSpPr>
          <p:cNvPr id="39" name="Picture Placeholder 3">
            <a:extLst>
              <a:ext uri="{FF2B5EF4-FFF2-40B4-BE49-F238E27FC236}">
                <a16:creationId xmlns:a16="http://schemas.microsoft.com/office/drawing/2014/main" id="{AE359D84-4C76-4CD0-B624-6DF850A10C49}"/>
              </a:ext>
            </a:extLst>
          </p:cNvPr>
          <p:cNvSpPr>
            <a:spLocks noGrp="1"/>
          </p:cNvSpPr>
          <p:nvPr>
            <p:ph type="pic" sz="quarter" idx="20" hasCustomPrompt="1"/>
          </p:nvPr>
        </p:nvSpPr>
        <p:spPr>
          <a:xfrm>
            <a:off x="7955931" y="3125086"/>
            <a:ext cx="844171" cy="844171"/>
          </a:xfrm>
        </p:spPr>
        <p:txBody>
          <a:bodyPr anchor="ctr"/>
          <a:lstStyle>
            <a:lvl1pPr marL="0" indent="0" algn="ctr">
              <a:buNone/>
              <a:defRPr i="1"/>
            </a:lvl1pPr>
          </a:lstStyle>
          <a:p>
            <a:r>
              <a:rPr lang="en-US" noProof="0"/>
              <a:t>Insert Icon or Photo</a:t>
            </a:r>
          </a:p>
        </p:txBody>
      </p:sp>
      <p:cxnSp>
        <p:nvCxnSpPr>
          <p:cNvPr id="40" name="Straight Connector 39">
            <a:extLst>
              <a:ext uri="{FF2B5EF4-FFF2-40B4-BE49-F238E27FC236}">
                <a16:creationId xmlns:a16="http://schemas.microsoft.com/office/drawing/2014/main" id="{4E4E82A4-1189-4AC3-95D5-D2435A63BE1A}"/>
              </a:ext>
              <a:ext uri="{C183D7F6-B498-43B3-948B-1728B52AA6E4}">
                <adec:decorative xmlns:adec="http://schemas.microsoft.com/office/drawing/2017/decorative"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5703E44-581C-4B41-9496-94E20343DF6A}"/>
              </a:ext>
              <a:ext uri="{C183D7F6-B498-43B3-948B-1728B52AA6E4}">
                <adec:decorative xmlns:adec="http://schemas.microsoft.com/office/drawing/2017/decorative"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ADE527B3-4E46-4443-8085-AF8FACCA3F7D}"/>
              </a:ext>
            </a:extLst>
          </p:cNvPr>
          <p:cNvPicPr>
            <a:picLocks noChangeAspect="1"/>
          </p:cNvPicPr>
          <p:nvPr userDrawn="1"/>
        </p:nvPicPr>
        <p:blipFill rotWithShape="1">
          <a:blip r:embed="rId2"/>
          <a:srcRect l="31532" t="7419" r="31405" b="7419"/>
          <a:stretch/>
        </p:blipFill>
        <p:spPr>
          <a:xfrm>
            <a:off x="11477532" y="73852"/>
            <a:ext cx="641445" cy="982595"/>
          </a:xfrm>
          <a:prstGeom prst="rect">
            <a:avLst/>
          </a:prstGeom>
        </p:spPr>
      </p:pic>
    </p:spTree>
    <p:extLst>
      <p:ext uri="{BB962C8B-B14F-4D97-AF65-F5344CB8AC3E}">
        <p14:creationId xmlns:p14="http://schemas.microsoft.com/office/powerpoint/2010/main" val="2477557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3 Col Content w Numbers">
    <p:spTree>
      <p:nvGrpSpPr>
        <p:cNvPr id="1" name=""/>
        <p:cNvGrpSpPr/>
        <p:nvPr/>
      </p:nvGrpSpPr>
      <p:grpSpPr>
        <a:xfrm>
          <a:off x="0" y="0"/>
          <a:ext cx="0" cy="0"/>
          <a:chOff x="0" y="0"/>
          <a:chExt cx="0" cy="0"/>
        </a:xfrm>
      </p:grpSpPr>
      <p:grpSp>
        <p:nvGrpSpPr>
          <p:cNvPr id="80" name="Group 79"/>
          <p:cNvGrpSpPr/>
          <p:nvPr/>
        </p:nvGrpSpPr>
        <p:grpSpPr>
          <a:xfrm flipH="1">
            <a:off x="0" y="0"/>
            <a:ext cx="12584114" cy="6853238"/>
            <a:chOff x="-417513" y="0"/>
            <a:chExt cx="12584114" cy="6853238"/>
          </a:xfrm>
        </p:grpSpPr>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6/3/2023</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0" y="4134156"/>
            <a:ext cx="3869619" cy="2723844"/>
            <a:chOff x="1" y="3649663"/>
            <a:chExt cx="4537613" cy="3194050"/>
          </a:xfrm>
          <a:solidFill>
            <a:schemeClr val="tx1">
              <a:lumMod val="85000"/>
              <a:lumOff val="15000"/>
            </a:schemeClr>
          </a:solidFill>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8" cy="9260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bg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
        <p:nvSpPr>
          <p:cNvPr id="31" name="Content Placeholder 2">
            <a:extLst>
              <a:ext uri="{FF2B5EF4-FFF2-40B4-BE49-F238E27FC236}">
                <a16:creationId xmlns:a16="http://schemas.microsoft.com/office/drawing/2014/main" id="{E18859FD-02A1-4EBD-B3D6-0FB3AF9D7B60}"/>
              </a:ext>
            </a:extLst>
          </p:cNvPr>
          <p:cNvSpPr>
            <a:spLocks noGrp="1"/>
          </p:cNvSpPr>
          <p:nvPr>
            <p:ph sz="half" idx="1"/>
          </p:nvPr>
        </p:nvSpPr>
        <p:spPr>
          <a:xfrm>
            <a:off x="800894"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2" name="Content Placeholder 3">
            <a:extLst>
              <a:ext uri="{FF2B5EF4-FFF2-40B4-BE49-F238E27FC236}">
                <a16:creationId xmlns:a16="http://schemas.microsoft.com/office/drawing/2014/main" id="{90642181-CFD1-4C77-B057-A56CE72F014C}"/>
              </a:ext>
            </a:extLst>
          </p:cNvPr>
          <p:cNvSpPr>
            <a:spLocks noGrp="1"/>
          </p:cNvSpPr>
          <p:nvPr>
            <p:ph sz="half" idx="13"/>
          </p:nvPr>
        </p:nvSpPr>
        <p:spPr>
          <a:xfrm>
            <a:off x="4387159"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3" name="Content Placeholder 4">
            <a:extLst>
              <a:ext uri="{FF2B5EF4-FFF2-40B4-BE49-F238E27FC236}">
                <a16:creationId xmlns:a16="http://schemas.microsoft.com/office/drawing/2014/main" id="{FF0BDBD4-7825-4C67-99E9-C735E1FBB9EE}"/>
              </a:ext>
            </a:extLst>
          </p:cNvPr>
          <p:cNvSpPr>
            <a:spLocks noGrp="1"/>
          </p:cNvSpPr>
          <p:nvPr>
            <p:ph sz="half" idx="14"/>
          </p:nvPr>
        </p:nvSpPr>
        <p:spPr>
          <a:xfrm>
            <a:off x="7973424"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5" name="Content Header 2">
            <a:extLst>
              <a:ext uri="{FF2B5EF4-FFF2-40B4-BE49-F238E27FC236}">
                <a16:creationId xmlns:a16="http://schemas.microsoft.com/office/drawing/2014/main" id="{94417C6D-B291-4A61-9921-775DA1D6D0D9}"/>
              </a:ext>
            </a:extLst>
          </p:cNvPr>
          <p:cNvSpPr>
            <a:spLocks noGrp="1"/>
          </p:cNvSpPr>
          <p:nvPr>
            <p:ph sz="half" idx="15" hasCustomPrompt="1"/>
          </p:nvPr>
        </p:nvSpPr>
        <p:spPr>
          <a:xfrm>
            <a:off x="80089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6" name="Content Header 3">
            <a:extLst>
              <a:ext uri="{FF2B5EF4-FFF2-40B4-BE49-F238E27FC236}">
                <a16:creationId xmlns:a16="http://schemas.microsoft.com/office/drawing/2014/main" id="{35980708-2905-4ABB-BDDC-DC6D33D7C6BC}"/>
              </a:ext>
            </a:extLst>
          </p:cNvPr>
          <p:cNvSpPr>
            <a:spLocks noGrp="1"/>
          </p:cNvSpPr>
          <p:nvPr>
            <p:ph sz="half" idx="16" hasCustomPrompt="1"/>
          </p:nvPr>
        </p:nvSpPr>
        <p:spPr>
          <a:xfrm>
            <a:off x="4387159"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7" name="Content Header 4">
            <a:extLst>
              <a:ext uri="{FF2B5EF4-FFF2-40B4-BE49-F238E27FC236}">
                <a16:creationId xmlns:a16="http://schemas.microsoft.com/office/drawing/2014/main" id="{C7F8108B-8CD4-48BF-94C0-01363B1E4F02}"/>
              </a:ext>
            </a:extLst>
          </p:cNvPr>
          <p:cNvSpPr>
            <a:spLocks noGrp="1"/>
          </p:cNvSpPr>
          <p:nvPr>
            <p:ph sz="half" idx="17" hasCustomPrompt="1"/>
          </p:nvPr>
        </p:nvSpPr>
        <p:spPr>
          <a:xfrm>
            <a:off x="797342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7" name="Text Placeholder 6">
            <a:extLst>
              <a:ext uri="{FF2B5EF4-FFF2-40B4-BE49-F238E27FC236}">
                <a16:creationId xmlns:a16="http://schemas.microsoft.com/office/drawing/2014/main" id="{090A5D5B-F644-47FC-BA95-B93F1855AD25}"/>
              </a:ext>
            </a:extLst>
          </p:cNvPr>
          <p:cNvSpPr>
            <a:spLocks noGrp="1"/>
          </p:cNvSpPr>
          <p:nvPr>
            <p:ph type="body" sz="quarter" idx="18" hasCustomPrompt="1"/>
          </p:nvPr>
        </p:nvSpPr>
        <p:spPr>
          <a:xfrm>
            <a:off x="788553" y="1408627"/>
            <a:ext cx="837285" cy="837285"/>
          </a:xfrm>
          <a:solidFill>
            <a:schemeClr val="accent1"/>
          </a:solidFill>
        </p:spPr>
        <p:txBody>
          <a:bodyPr anchor="ctr"/>
          <a:lstStyle>
            <a:lvl1pPr marL="0" indent="0" algn="ctr">
              <a:buNone/>
              <a:defRPr sz="3200" b="1">
                <a:solidFill>
                  <a:schemeClr val="tx1"/>
                </a:solidFill>
                <a:latin typeface="+mj-lt"/>
              </a:defRPr>
            </a:lvl1pPr>
          </a:lstStyle>
          <a:p>
            <a:pPr lvl="0"/>
            <a:r>
              <a:rPr lang="en-US" noProof="0"/>
              <a:t>1</a:t>
            </a:r>
          </a:p>
        </p:txBody>
      </p:sp>
      <p:sp>
        <p:nvSpPr>
          <p:cNvPr id="39" name="Text Placeholder 6">
            <a:extLst>
              <a:ext uri="{FF2B5EF4-FFF2-40B4-BE49-F238E27FC236}">
                <a16:creationId xmlns:a16="http://schemas.microsoft.com/office/drawing/2014/main" id="{96BA3150-050E-4A44-BE40-3BD47F041282}"/>
              </a:ext>
            </a:extLst>
          </p:cNvPr>
          <p:cNvSpPr>
            <a:spLocks noGrp="1"/>
          </p:cNvSpPr>
          <p:nvPr>
            <p:ph type="body" sz="quarter" idx="19" hasCustomPrompt="1"/>
          </p:nvPr>
        </p:nvSpPr>
        <p:spPr>
          <a:xfrm>
            <a:off x="4392897" y="1408627"/>
            <a:ext cx="837285" cy="837285"/>
          </a:xfrm>
          <a:solidFill>
            <a:schemeClr val="tx1">
              <a:lumMod val="85000"/>
              <a:lumOff val="15000"/>
            </a:schemeClr>
          </a:solidFill>
        </p:spPr>
        <p:txBody>
          <a:bodyPr anchor="ctr"/>
          <a:lstStyle>
            <a:lvl1pPr marL="0" indent="0" algn="ctr">
              <a:buNone/>
              <a:defRPr sz="3200" b="1">
                <a:solidFill>
                  <a:schemeClr val="bg1"/>
                </a:solidFill>
                <a:latin typeface="+mj-lt"/>
              </a:defRPr>
            </a:lvl1pPr>
          </a:lstStyle>
          <a:p>
            <a:pPr lvl="0"/>
            <a:r>
              <a:rPr lang="en-US" noProof="0"/>
              <a:t>2</a:t>
            </a:r>
          </a:p>
        </p:txBody>
      </p:sp>
      <p:sp>
        <p:nvSpPr>
          <p:cNvPr id="40" name="Text Placeholder 6">
            <a:extLst>
              <a:ext uri="{FF2B5EF4-FFF2-40B4-BE49-F238E27FC236}">
                <a16:creationId xmlns:a16="http://schemas.microsoft.com/office/drawing/2014/main" id="{A3379A5C-5A4C-4054-89CF-DBCEC320E265}"/>
              </a:ext>
            </a:extLst>
          </p:cNvPr>
          <p:cNvSpPr>
            <a:spLocks noGrp="1"/>
          </p:cNvSpPr>
          <p:nvPr>
            <p:ph type="body" sz="quarter" idx="20" hasCustomPrompt="1"/>
          </p:nvPr>
        </p:nvSpPr>
        <p:spPr>
          <a:xfrm>
            <a:off x="7973424" y="1408627"/>
            <a:ext cx="837285" cy="837285"/>
          </a:xfrm>
          <a:solidFill>
            <a:schemeClr val="bg1">
              <a:lumMod val="95000"/>
            </a:schemeClr>
          </a:solidFill>
        </p:spPr>
        <p:txBody>
          <a:bodyPr anchor="ctr"/>
          <a:lstStyle>
            <a:lvl1pPr marL="0" indent="0" algn="ctr">
              <a:buNone/>
              <a:defRPr sz="3200" b="1">
                <a:solidFill>
                  <a:schemeClr val="tx1"/>
                </a:solidFill>
                <a:latin typeface="+mj-lt"/>
              </a:defRPr>
            </a:lvl1pPr>
          </a:lstStyle>
          <a:p>
            <a:pPr lvl="0"/>
            <a:r>
              <a:rPr lang="en-US" noProof="0"/>
              <a:t>3</a:t>
            </a:r>
          </a:p>
        </p:txBody>
      </p:sp>
      <p:cxnSp>
        <p:nvCxnSpPr>
          <p:cNvPr id="38" name="Straight Connector 37">
            <a:extLst>
              <a:ext uri="{FF2B5EF4-FFF2-40B4-BE49-F238E27FC236}">
                <a16:creationId xmlns:a16="http://schemas.microsoft.com/office/drawing/2014/main" id="{11563148-967F-403B-A638-B0C3C2AC9967}"/>
              </a:ext>
              <a:ext uri="{C183D7F6-B498-43B3-948B-1728B52AA6E4}">
                <adec:decorative xmlns:adec="http://schemas.microsoft.com/office/drawing/2017/decorative" val="1"/>
              </a:ext>
            </a:extLst>
          </p:cNvPr>
          <p:cNvCxnSpPr/>
          <p:nvPr userDrawn="1"/>
        </p:nvCxnSpPr>
        <p:spPr>
          <a:xfrm>
            <a:off x="4304026"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557735-9BED-41DD-95DD-163D1C9E395A}"/>
              </a:ext>
              <a:ext uri="{C183D7F6-B498-43B3-948B-1728B52AA6E4}">
                <adec:decorative xmlns:adec="http://schemas.microsoft.com/office/drawing/2017/decorative" val="1"/>
              </a:ext>
            </a:extLst>
          </p:cNvPr>
          <p:cNvCxnSpPr/>
          <p:nvPr userDrawn="1"/>
        </p:nvCxnSpPr>
        <p:spPr>
          <a:xfrm>
            <a:off x="7890290"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A0CC2140-34BC-40A8-A1C6-D76C5A2AA885}"/>
              </a:ext>
            </a:extLst>
          </p:cNvPr>
          <p:cNvPicPr>
            <a:picLocks noChangeAspect="1"/>
          </p:cNvPicPr>
          <p:nvPr userDrawn="1"/>
        </p:nvPicPr>
        <p:blipFill rotWithShape="1">
          <a:blip r:embed="rId2"/>
          <a:srcRect l="31532" t="7419" r="31405" b="7419"/>
          <a:stretch/>
        </p:blipFill>
        <p:spPr>
          <a:xfrm>
            <a:off x="11473497" y="73852"/>
            <a:ext cx="641445" cy="982595"/>
          </a:xfrm>
          <a:prstGeom prst="rect">
            <a:avLst/>
          </a:prstGeom>
        </p:spPr>
      </p:pic>
    </p:spTree>
    <p:extLst>
      <p:ext uri="{BB962C8B-B14F-4D97-AF65-F5344CB8AC3E}">
        <p14:creationId xmlns:p14="http://schemas.microsoft.com/office/powerpoint/2010/main" val="908579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Righ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6/3/2023</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pic>
        <p:nvPicPr>
          <p:cNvPr id="23" name="Picture 22">
            <a:extLst>
              <a:ext uri="{FF2B5EF4-FFF2-40B4-BE49-F238E27FC236}">
                <a16:creationId xmlns:a16="http://schemas.microsoft.com/office/drawing/2014/main" id="{7F34D67E-4B1E-4FF7-A834-DD1BBB63B608}"/>
              </a:ext>
            </a:extLst>
          </p:cNvPr>
          <p:cNvPicPr>
            <a:picLocks noChangeAspect="1"/>
          </p:cNvPicPr>
          <p:nvPr userDrawn="1"/>
        </p:nvPicPr>
        <p:blipFill rotWithShape="1">
          <a:blip r:embed="rId2"/>
          <a:srcRect l="31532" t="7419" r="31405" b="7419"/>
          <a:stretch/>
        </p:blipFill>
        <p:spPr>
          <a:xfrm>
            <a:off x="11504627" y="36866"/>
            <a:ext cx="641445" cy="982595"/>
          </a:xfrm>
          <a:prstGeom prst="rect">
            <a:avLst/>
          </a:prstGeom>
        </p:spPr>
      </p:pic>
    </p:spTree>
    <p:extLst>
      <p:ext uri="{BB962C8B-B14F-4D97-AF65-F5344CB8AC3E}">
        <p14:creationId xmlns:p14="http://schemas.microsoft.com/office/powerpoint/2010/main" val="4262876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Large Conten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flipH="1">
            <a:off x="-685800"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2" name="Rectangle 11">
            <a:extLst>
              <a:ext uri="{FF2B5EF4-FFF2-40B4-BE49-F238E27FC236}">
                <a16:creationId xmlns:a16="http://schemas.microsoft.com/office/drawing/2014/main" id="{6AEF0598-4986-4C3D-A0BD-127B9AD43830}"/>
              </a:ext>
            </a:extLst>
          </p:cNvPr>
          <p:cNvSpPr/>
          <p:nvPr userDrawn="1"/>
        </p:nvSpPr>
        <p:spPr>
          <a:xfrm>
            <a:off x="3599214"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6/3/2023</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3599214"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61986"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800000">
            <a:off x="1818524" y="2197117"/>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279443" y="2349925"/>
            <a:ext cx="2937576" cy="2456442"/>
          </a:xfrm>
        </p:spPr>
        <p:txBody>
          <a:bodyPr/>
          <a:lstStyle>
            <a:lvl1pPr>
              <a:defRPr>
                <a:solidFill>
                  <a:schemeClr val="tx1"/>
                </a:solidFill>
              </a:defRPr>
            </a:lvl1pPr>
          </a:lstStyle>
          <a:p>
            <a:r>
              <a:rPr lang="en-US" noProof="0"/>
              <a:t>Click to edit Master title style</a:t>
            </a:r>
          </a:p>
        </p:txBody>
      </p: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68275" y="44521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a16="http://schemas.microsoft.com/office/drawing/2014/main" id="{93AB100B-7366-469B-AD1B-F4E4142B4CC4}"/>
              </a:ext>
            </a:extLst>
          </p:cNvPr>
          <p:cNvSpPr>
            <a:spLocks noGrp="1"/>
          </p:cNvSpPr>
          <p:nvPr>
            <p:ph idx="1"/>
          </p:nvPr>
        </p:nvSpPr>
        <p:spPr>
          <a:xfrm>
            <a:off x="3821971" y="1397000"/>
            <a:ext cx="7578350" cy="4654808"/>
          </a:xfrm>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Header 2">
            <a:extLst>
              <a:ext uri="{FF2B5EF4-FFF2-40B4-BE49-F238E27FC236}">
                <a16:creationId xmlns:a16="http://schemas.microsoft.com/office/drawing/2014/main" id="{65CAF933-13F7-426D-A298-8754850904CE}"/>
              </a:ext>
            </a:extLst>
          </p:cNvPr>
          <p:cNvSpPr>
            <a:spLocks noGrp="1"/>
          </p:cNvSpPr>
          <p:nvPr>
            <p:ph sz="half" idx="15" hasCustomPrompt="1"/>
          </p:nvPr>
        </p:nvSpPr>
        <p:spPr>
          <a:xfrm>
            <a:off x="3811188" y="812703"/>
            <a:ext cx="7621707" cy="460945"/>
          </a:xfrm>
        </p:spPr>
        <p:txBody>
          <a:bodyPr/>
          <a:lstStyle>
            <a:lvl1pPr marL="0" indent="0">
              <a:lnSpc>
                <a:spcPct val="100000"/>
              </a:lnSpc>
              <a:buNone/>
              <a:defRPr sz="1800">
                <a:latin typeface="+mj-lt"/>
              </a:defRPr>
            </a:lvl1pPr>
          </a:lstStyle>
          <a:p>
            <a:pPr lvl="0"/>
            <a:r>
              <a:rPr lang="en-US" noProof="0"/>
              <a:t>Header</a:t>
            </a:r>
          </a:p>
        </p:txBody>
      </p:sp>
      <p:pic>
        <p:nvPicPr>
          <p:cNvPr id="26" name="Picture 25">
            <a:extLst>
              <a:ext uri="{FF2B5EF4-FFF2-40B4-BE49-F238E27FC236}">
                <a16:creationId xmlns:a16="http://schemas.microsoft.com/office/drawing/2014/main" id="{9DBE72EF-2C48-439F-903A-EA0EB731C738}"/>
              </a:ext>
            </a:extLst>
          </p:cNvPr>
          <p:cNvPicPr>
            <a:picLocks noChangeAspect="1"/>
          </p:cNvPicPr>
          <p:nvPr userDrawn="1"/>
        </p:nvPicPr>
        <p:blipFill rotWithShape="1">
          <a:blip r:embed="rId2"/>
          <a:srcRect l="31532" t="7419" r="31405" b="7419"/>
          <a:stretch/>
        </p:blipFill>
        <p:spPr>
          <a:xfrm>
            <a:off x="68189" y="46505"/>
            <a:ext cx="641445" cy="982595"/>
          </a:xfrm>
          <a:prstGeom prst="rect">
            <a:avLst/>
          </a:prstGeom>
        </p:spPr>
      </p:pic>
    </p:spTree>
    <p:extLst>
      <p:ext uri="{BB962C8B-B14F-4D97-AF65-F5344CB8AC3E}">
        <p14:creationId xmlns:p14="http://schemas.microsoft.com/office/powerpoint/2010/main" val="407244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6/3/2023</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1" y="3663950"/>
            <a:ext cx="4537613" cy="3194050"/>
            <a:chOff x="1" y="3649663"/>
            <a:chExt cx="4537613" cy="3194050"/>
          </a:xfrm>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
        <p:nvSpPr>
          <p:cNvPr id="47" name="Picture Placeholder 46">
            <a:extLst>
              <a:ext uri="{FF2B5EF4-FFF2-40B4-BE49-F238E27FC236}">
                <a16:creationId xmlns:a16="http://schemas.microsoft.com/office/drawing/2014/main" id="{76C467B5-F894-4C8E-85EA-68892E97CE1C}"/>
              </a:ext>
            </a:extLst>
          </p:cNvPr>
          <p:cNvSpPr>
            <a:spLocks noGrp="1"/>
          </p:cNvSpPr>
          <p:nvPr>
            <p:ph type="pic" sz="quarter" idx="13" hasCustomPrompt="1"/>
          </p:nvPr>
        </p:nvSpPr>
        <p:spPr>
          <a:xfrm>
            <a:off x="2414060" y="578617"/>
            <a:ext cx="2546068" cy="2118396"/>
          </a:xfrm>
          <a:custGeom>
            <a:avLst/>
            <a:gdLst>
              <a:gd name="connsiteX0" fmla="*/ 1223494 w 2546068"/>
              <a:gd name="connsiteY0" fmla="*/ 0 h 2118396"/>
              <a:gd name="connsiteX1" fmla="*/ 1301645 w 2546068"/>
              <a:gd name="connsiteY1" fmla="*/ 1481 h 2118396"/>
              <a:gd name="connsiteX2" fmla="*/ 1456993 w 2546068"/>
              <a:gd name="connsiteY2" fmla="*/ 11902 h 2118396"/>
              <a:gd name="connsiteX3" fmla="*/ 1599220 w 2546068"/>
              <a:gd name="connsiteY3" fmla="*/ 34335 h 2118396"/>
              <a:gd name="connsiteX4" fmla="*/ 1729636 w 2546068"/>
              <a:gd name="connsiteY4" fmla="*/ 64429 h 2118396"/>
              <a:gd name="connsiteX5" fmla="*/ 1850510 w 2546068"/>
              <a:gd name="connsiteY5" fmla="*/ 106121 h 2118396"/>
              <a:gd name="connsiteX6" fmla="*/ 1957783 w 2546068"/>
              <a:gd name="connsiteY6" fmla="*/ 155682 h 2118396"/>
              <a:gd name="connsiteX7" fmla="*/ 2054916 w 2546068"/>
              <a:gd name="connsiteY7" fmla="*/ 211661 h 2118396"/>
              <a:gd name="connsiteX8" fmla="*/ 2145607 w 2546068"/>
              <a:gd name="connsiteY8" fmla="*/ 274682 h 2118396"/>
              <a:gd name="connsiteX9" fmla="*/ 2225800 w 2546068"/>
              <a:gd name="connsiteY9" fmla="*/ 341014 h 2118396"/>
              <a:gd name="connsiteX10" fmla="*/ 2291914 w 2546068"/>
              <a:gd name="connsiteY10" fmla="*/ 411070 h 2118396"/>
              <a:gd name="connsiteX11" fmla="*/ 2353137 w 2546068"/>
              <a:gd name="connsiteY11" fmla="*/ 485890 h 2118396"/>
              <a:gd name="connsiteX12" fmla="*/ 2405292 w 2546068"/>
              <a:gd name="connsiteY12" fmla="*/ 560705 h 2118396"/>
              <a:gd name="connsiteX13" fmla="*/ 2448261 w 2546068"/>
              <a:gd name="connsiteY13" fmla="*/ 634482 h 2118396"/>
              <a:gd name="connsiteX14" fmla="*/ 2480729 w 2546068"/>
              <a:gd name="connsiteY14" fmla="*/ 711569 h 2118396"/>
              <a:gd name="connsiteX15" fmla="*/ 2507232 w 2546068"/>
              <a:gd name="connsiteY15" fmla="*/ 784095 h 2118396"/>
              <a:gd name="connsiteX16" fmla="*/ 2526576 w 2546068"/>
              <a:gd name="connsiteY16" fmla="*/ 857447 h 2118396"/>
              <a:gd name="connsiteX17" fmla="*/ 2537805 w 2546068"/>
              <a:gd name="connsiteY17" fmla="*/ 923338 h 2118396"/>
              <a:gd name="connsiteX18" fmla="*/ 2542592 w 2546068"/>
              <a:gd name="connsiteY18" fmla="*/ 996270 h 2118396"/>
              <a:gd name="connsiteX19" fmla="*/ 2546068 w 2546068"/>
              <a:gd name="connsiteY19" fmla="*/ 1073553 h 2118396"/>
              <a:gd name="connsiteX20" fmla="*/ 2541074 w 2546068"/>
              <a:gd name="connsiteY20" fmla="*/ 1156012 h 2118396"/>
              <a:gd name="connsiteX21" fmla="*/ 2531548 w 2546068"/>
              <a:gd name="connsiteY21" fmla="*/ 1246342 h 2118396"/>
              <a:gd name="connsiteX22" fmla="*/ 2514982 w 2546068"/>
              <a:gd name="connsiteY22" fmla="*/ 1338535 h 2118396"/>
              <a:gd name="connsiteX23" fmla="*/ 2491138 w 2546068"/>
              <a:gd name="connsiteY23" fmla="*/ 1430517 h 2118396"/>
              <a:gd name="connsiteX24" fmla="*/ 2452977 w 2546068"/>
              <a:gd name="connsiteY24" fmla="*/ 1524151 h 2118396"/>
              <a:gd name="connsiteX25" fmla="*/ 2410997 w 2546068"/>
              <a:gd name="connsiteY25" fmla="*/ 1616126 h 2118396"/>
              <a:gd name="connsiteX26" fmla="*/ 2353983 w 2546068"/>
              <a:gd name="connsiteY26" fmla="*/ 1703537 h 2118396"/>
              <a:gd name="connsiteX27" fmla="*/ 2285633 w 2546068"/>
              <a:gd name="connsiteY27" fmla="*/ 1787007 h 2118396"/>
              <a:gd name="connsiteX28" fmla="*/ 2202368 w 2546068"/>
              <a:gd name="connsiteY28" fmla="*/ 1866949 h 2118396"/>
              <a:gd name="connsiteX29" fmla="*/ 2108841 w 2546068"/>
              <a:gd name="connsiteY29" fmla="*/ 1936527 h 2118396"/>
              <a:gd name="connsiteX30" fmla="*/ 2054440 w 2546068"/>
              <a:gd name="connsiteY30" fmla="*/ 1967998 h 2118396"/>
              <a:gd name="connsiteX31" fmla="*/ 1996221 w 2546068"/>
              <a:gd name="connsiteY31" fmla="*/ 1997810 h 2118396"/>
              <a:gd name="connsiteX32" fmla="*/ 1935734 w 2546068"/>
              <a:gd name="connsiteY32" fmla="*/ 2023685 h 2118396"/>
              <a:gd name="connsiteX33" fmla="*/ 1871429 w 2546068"/>
              <a:gd name="connsiteY33" fmla="*/ 2047901 h 2118396"/>
              <a:gd name="connsiteX34" fmla="*/ 1796147 w 2546068"/>
              <a:gd name="connsiteY34" fmla="*/ 2071283 h 2118396"/>
              <a:gd name="connsiteX35" fmla="*/ 1725516 w 2546068"/>
              <a:gd name="connsiteY35" fmla="*/ 2087830 h 2118396"/>
              <a:gd name="connsiteX36" fmla="*/ 1645579 w 2546068"/>
              <a:gd name="connsiteY36" fmla="*/ 2102302 h 2118396"/>
              <a:gd name="connsiteX37" fmla="*/ 1560034 w 2546068"/>
              <a:gd name="connsiteY37" fmla="*/ 2115321 h 2118396"/>
              <a:gd name="connsiteX38" fmla="*/ 1478782 w 2546068"/>
              <a:gd name="connsiteY38" fmla="*/ 2118396 h 2118396"/>
              <a:gd name="connsiteX39" fmla="*/ 1395262 w 2546068"/>
              <a:gd name="connsiteY39" fmla="*/ 2117535 h 2118396"/>
              <a:gd name="connsiteX40" fmla="*/ 1318423 w 2546068"/>
              <a:gd name="connsiteY40" fmla="*/ 2111703 h 2118396"/>
              <a:gd name="connsiteX41" fmla="*/ 1239555 w 2546068"/>
              <a:gd name="connsiteY41" fmla="*/ 2104006 h 2118396"/>
              <a:gd name="connsiteX42" fmla="*/ 1160448 w 2546068"/>
              <a:gd name="connsiteY42" fmla="*/ 2094237 h 2118396"/>
              <a:gd name="connsiteX43" fmla="*/ 1086232 w 2546068"/>
              <a:gd name="connsiteY43" fmla="*/ 2079704 h 2118396"/>
              <a:gd name="connsiteX44" fmla="*/ 1016906 w 2546068"/>
              <a:gd name="connsiteY44" fmla="*/ 2060408 h 2118396"/>
              <a:gd name="connsiteX45" fmla="*/ 947461 w 2546068"/>
              <a:gd name="connsiteY45" fmla="*/ 2040076 h 2118396"/>
              <a:gd name="connsiteX46" fmla="*/ 816325 w 2546068"/>
              <a:gd name="connsiteY46" fmla="*/ 1988020 h 2118396"/>
              <a:gd name="connsiteX47" fmla="*/ 687812 w 2546068"/>
              <a:gd name="connsiteY47" fmla="*/ 1927263 h 2118396"/>
              <a:gd name="connsiteX48" fmla="*/ 572659 w 2546068"/>
              <a:gd name="connsiteY48" fmla="*/ 1856566 h 2118396"/>
              <a:gd name="connsiteX49" fmla="*/ 467528 w 2546068"/>
              <a:gd name="connsiteY49" fmla="*/ 1778414 h 2118396"/>
              <a:gd name="connsiteX50" fmla="*/ 375877 w 2546068"/>
              <a:gd name="connsiteY50" fmla="*/ 1691359 h 2118396"/>
              <a:gd name="connsiteX51" fmla="*/ 287447 w 2546068"/>
              <a:gd name="connsiteY51" fmla="*/ 1600782 h 2118396"/>
              <a:gd name="connsiteX52" fmla="*/ 212976 w 2546068"/>
              <a:gd name="connsiteY52" fmla="*/ 1505446 h 2118396"/>
              <a:gd name="connsiteX53" fmla="*/ 149003 w 2546068"/>
              <a:gd name="connsiteY53" fmla="*/ 1406799 h 2118396"/>
              <a:gd name="connsiteX54" fmla="*/ 94218 w 2546068"/>
              <a:gd name="connsiteY54" fmla="*/ 1309191 h 2118396"/>
              <a:gd name="connsiteX55" fmla="*/ 53512 w 2546068"/>
              <a:gd name="connsiteY55" fmla="*/ 1207860 h 2118396"/>
              <a:gd name="connsiteX56" fmla="*/ 22351 w 2546068"/>
              <a:gd name="connsiteY56" fmla="*/ 1110676 h 2118396"/>
              <a:gd name="connsiteX57" fmla="*/ 7297 w 2546068"/>
              <a:gd name="connsiteY57" fmla="*/ 1011634 h 2118396"/>
              <a:gd name="connsiteX58" fmla="*/ 0 w 2546068"/>
              <a:gd name="connsiteY58" fmla="*/ 916946 h 2118396"/>
              <a:gd name="connsiteX59" fmla="*/ 3440 w 2546068"/>
              <a:gd name="connsiteY59" fmla="*/ 821019 h 2118396"/>
              <a:gd name="connsiteX60" fmla="*/ 27284 w 2546068"/>
              <a:gd name="connsiteY60" fmla="*/ 729037 h 2118396"/>
              <a:gd name="connsiteX61" fmla="*/ 59957 w 2546068"/>
              <a:gd name="connsiteY61" fmla="*/ 634986 h 2118396"/>
              <a:gd name="connsiteX62" fmla="*/ 102295 w 2546068"/>
              <a:gd name="connsiteY62" fmla="*/ 546119 h 2118396"/>
              <a:gd name="connsiteX63" fmla="*/ 161457 w 2546068"/>
              <a:gd name="connsiteY63" fmla="*/ 461610 h 2118396"/>
              <a:gd name="connsiteX64" fmla="*/ 228256 w 2546068"/>
              <a:gd name="connsiteY64" fmla="*/ 380418 h 2118396"/>
              <a:gd name="connsiteX65" fmla="*/ 306869 w 2546068"/>
              <a:gd name="connsiteY65" fmla="*/ 307312 h 2118396"/>
              <a:gd name="connsiteX66" fmla="*/ 396818 w 2546068"/>
              <a:gd name="connsiteY66" fmla="*/ 238146 h 2118396"/>
              <a:gd name="connsiteX67" fmla="*/ 500250 w 2546068"/>
              <a:gd name="connsiteY67" fmla="*/ 175824 h 2118396"/>
              <a:gd name="connsiteX68" fmla="*/ 610007 w 2546068"/>
              <a:gd name="connsiteY68" fmla="*/ 121169 h 2118396"/>
              <a:gd name="connsiteX69" fmla="*/ 729908 w 2546068"/>
              <a:gd name="connsiteY69" fmla="*/ 75842 h 2118396"/>
              <a:gd name="connsiteX70" fmla="*/ 791351 w 2546068"/>
              <a:gd name="connsiteY70" fmla="*/ 58256 h 2118396"/>
              <a:gd name="connsiteX71" fmla="*/ 856613 w 2546068"/>
              <a:gd name="connsiteY71" fmla="*/ 42328 h 2118396"/>
              <a:gd name="connsiteX72" fmla="*/ 927243 w 2546068"/>
              <a:gd name="connsiteY72" fmla="*/ 25781 h 2118396"/>
              <a:gd name="connsiteX73" fmla="*/ 998471 w 2546068"/>
              <a:gd name="connsiteY73" fmla="*/ 14414 h 2118396"/>
              <a:gd name="connsiteX74" fmla="*/ 1070058 w 2546068"/>
              <a:gd name="connsiteY74" fmla="*/ 6155 h 2118396"/>
              <a:gd name="connsiteX75" fmla="*/ 1147611 w 2546068"/>
              <a:gd name="connsiteY75" fmla="*/ 2456 h 2118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546068" h="2118396">
                <a:moveTo>
                  <a:pt x="1223494" y="0"/>
                </a:moveTo>
                <a:lnTo>
                  <a:pt x="1301645" y="1481"/>
                </a:lnTo>
                <a:lnTo>
                  <a:pt x="1456993" y="11902"/>
                </a:lnTo>
                <a:lnTo>
                  <a:pt x="1599220" y="34335"/>
                </a:lnTo>
                <a:lnTo>
                  <a:pt x="1729636" y="64429"/>
                </a:lnTo>
                <a:lnTo>
                  <a:pt x="1850510" y="106121"/>
                </a:lnTo>
                <a:lnTo>
                  <a:pt x="1957783" y="155682"/>
                </a:lnTo>
                <a:lnTo>
                  <a:pt x="2054916" y="211661"/>
                </a:lnTo>
                <a:lnTo>
                  <a:pt x="2145607" y="274682"/>
                </a:lnTo>
                <a:lnTo>
                  <a:pt x="2225800" y="341014"/>
                </a:lnTo>
                <a:lnTo>
                  <a:pt x="2291914" y="411070"/>
                </a:lnTo>
                <a:lnTo>
                  <a:pt x="2353137" y="485890"/>
                </a:lnTo>
                <a:lnTo>
                  <a:pt x="2405292" y="560705"/>
                </a:lnTo>
                <a:lnTo>
                  <a:pt x="2448261" y="634482"/>
                </a:lnTo>
                <a:lnTo>
                  <a:pt x="2480729" y="711569"/>
                </a:lnTo>
                <a:lnTo>
                  <a:pt x="2507232" y="784095"/>
                </a:lnTo>
                <a:lnTo>
                  <a:pt x="2526576" y="857447"/>
                </a:lnTo>
                <a:lnTo>
                  <a:pt x="2537805" y="923338"/>
                </a:lnTo>
                <a:lnTo>
                  <a:pt x="2542592" y="996270"/>
                </a:lnTo>
                <a:lnTo>
                  <a:pt x="2546068" y="1073553"/>
                </a:lnTo>
                <a:lnTo>
                  <a:pt x="2541074" y="1156012"/>
                </a:lnTo>
                <a:lnTo>
                  <a:pt x="2531548" y="1246342"/>
                </a:lnTo>
                <a:lnTo>
                  <a:pt x="2514982" y="1338535"/>
                </a:lnTo>
                <a:lnTo>
                  <a:pt x="2491138" y="1430517"/>
                </a:lnTo>
                <a:lnTo>
                  <a:pt x="2452977" y="1524151"/>
                </a:lnTo>
                <a:lnTo>
                  <a:pt x="2410997" y="1616126"/>
                </a:lnTo>
                <a:lnTo>
                  <a:pt x="2353983" y="1703537"/>
                </a:lnTo>
                <a:lnTo>
                  <a:pt x="2285633" y="1787007"/>
                </a:lnTo>
                <a:lnTo>
                  <a:pt x="2202368" y="1866949"/>
                </a:lnTo>
                <a:lnTo>
                  <a:pt x="2108841" y="1936527"/>
                </a:lnTo>
                <a:lnTo>
                  <a:pt x="2054440" y="1967998"/>
                </a:lnTo>
                <a:lnTo>
                  <a:pt x="1996221" y="1997810"/>
                </a:lnTo>
                <a:lnTo>
                  <a:pt x="1935734" y="2023685"/>
                </a:lnTo>
                <a:lnTo>
                  <a:pt x="1871429" y="2047901"/>
                </a:lnTo>
                <a:lnTo>
                  <a:pt x="1796147" y="2071283"/>
                </a:lnTo>
                <a:lnTo>
                  <a:pt x="1725516" y="2087830"/>
                </a:lnTo>
                <a:lnTo>
                  <a:pt x="1645579" y="2102302"/>
                </a:lnTo>
                <a:lnTo>
                  <a:pt x="1560034" y="2115321"/>
                </a:lnTo>
                <a:lnTo>
                  <a:pt x="1478782" y="2118396"/>
                </a:lnTo>
                <a:lnTo>
                  <a:pt x="1395262" y="2117535"/>
                </a:lnTo>
                <a:lnTo>
                  <a:pt x="1318423" y="2111703"/>
                </a:lnTo>
                <a:lnTo>
                  <a:pt x="1239555" y="2104006"/>
                </a:lnTo>
                <a:lnTo>
                  <a:pt x="1160448" y="2094237"/>
                </a:lnTo>
                <a:lnTo>
                  <a:pt x="1086232" y="2079704"/>
                </a:lnTo>
                <a:lnTo>
                  <a:pt x="1016906" y="2060408"/>
                </a:lnTo>
                <a:lnTo>
                  <a:pt x="947461" y="2040076"/>
                </a:lnTo>
                <a:lnTo>
                  <a:pt x="816325" y="1988020"/>
                </a:lnTo>
                <a:lnTo>
                  <a:pt x="687812" y="1927263"/>
                </a:lnTo>
                <a:lnTo>
                  <a:pt x="572659" y="1856566"/>
                </a:lnTo>
                <a:lnTo>
                  <a:pt x="467528" y="1778414"/>
                </a:lnTo>
                <a:lnTo>
                  <a:pt x="375877" y="1691359"/>
                </a:lnTo>
                <a:lnTo>
                  <a:pt x="287447" y="1600782"/>
                </a:lnTo>
                <a:lnTo>
                  <a:pt x="212976" y="1505446"/>
                </a:lnTo>
                <a:lnTo>
                  <a:pt x="149003" y="1406799"/>
                </a:lnTo>
                <a:lnTo>
                  <a:pt x="94218" y="1309191"/>
                </a:lnTo>
                <a:lnTo>
                  <a:pt x="53512" y="1207860"/>
                </a:lnTo>
                <a:lnTo>
                  <a:pt x="22351" y="1110676"/>
                </a:lnTo>
                <a:lnTo>
                  <a:pt x="7297" y="1011634"/>
                </a:lnTo>
                <a:lnTo>
                  <a:pt x="0" y="916946"/>
                </a:lnTo>
                <a:lnTo>
                  <a:pt x="3440" y="821019"/>
                </a:lnTo>
                <a:lnTo>
                  <a:pt x="27284" y="729037"/>
                </a:lnTo>
                <a:lnTo>
                  <a:pt x="59957" y="634986"/>
                </a:lnTo>
                <a:lnTo>
                  <a:pt x="102295" y="546119"/>
                </a:lnTo>
                <a:lnTo>
                  <a:pt x="161457" y="461610"/>
                </a:lnTo>
                <a:lnTo>
                  <a:pt x="228256" y="380418"/>
                </a:lnTo>
                <a:lnTo>
                  <a:pt x="306869" y="307312"/>
                </a:lnTo>
                <a:lnTo>
                  <a:pt x="396818" y="238146"/>
                </a:lnTo>
                <a:lnTo>
                  <a:pt x="500250" y="175824"/>
                </a:lnTo>
                <a:lnTo>
                  <a:pt x="610007" y="121169"/>
                </a:lnTo>
                <a:lnTo>
                  <a:pt x="729908" y="75842"/>
                </a:lnTo>
                <a:lnTo>
                  <a:pt x="791351" y="58256"/>
                </a:lnTo>
                <a:lnTo>
                  <a:pt x="856613" y="42328"/>
                </a:lnTo>
                <a:lnTo>
                  <a:pt x="927243" y="25781"/>
                </a:lnTo>
                <a:lnTo>
                  <a:pt x="998471" y="14414"/>
                </a:lnTo>
                <a:lnTo>
                  <a:pt x="1070058" y="6155"/>
                </a:lnTo>
                <a:lnTo>
                  <a:pt x="1147611" y="2456"/>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flower</a:t>
            </a:r>
          </a:p>
        </p:txBody>
      </p:sp>
      <p:sp>
        <p:nvSpPr>
          <p:cNvPr id="48" name="Picture Placeholder 47">
            <a:extLst>
              <a:ext uri="{FF2B5EF4-FFF2-40B4-BE49-F238E27FC236}">
                <a16:creationId xmlns:a16="http://schemas.microsoft.com/office/drawing/2014/main" id="{D89EE316-A7DC-462C-A6F2-E287C96A5CCC}"/>
              </a:ext>
            </a:extLst>
          </p:cNvPr>
          <p:cNvSpPr>
            <a:spLocks noGrp="1"/>
          </p:cNvSpPr>
          <p:nvPr>
            <p:ph type="pic" sz="quarter" idx="14" hasCustomPrompt="1"/>
          </p:nvPr>
        </p:nvSpPr>
        <p:spPr>
          <a:xfrm>
            <a:off x="4678740" y="1733723"/>
            <a:ext cx="2787183" cy="2477324"/>
          </a:xfrm>
          <a:custGeom>
            <a:avLst/>
            <a:gdLst>
              <a:gd name="connsiteX0" fmla="*/ 1136220 w 2787183"/>
              <a:gd name="connsiteY0" fmla="*/ 0 h 2477324"/>
              <a:gd name="connsiteX1" fmla="*/ 1265919 w 2787183"/>
              <a:gd name="connsiteY1" fmla="*/ 3537 h 2477324"/>
              <a:gd name="connsiteX2" fmla="*/ 1395618 w 2787183"/>
              <a:gd name="connsiteY2" fmla="*/ 22987 h 2477324"/>
              <a:gd name="connsiteX3" fmla="*/ 1532073 w 2787183"/>
              <a:gd name="connsiteY3" fmla="*/ 51279 h 2477324"/>
              <a:gd name="connsiteX4" fmla="*/ 1665825 w 2787183"/>
              <a:gd name="connsiteY4" fmla="*/ 93718 h 2477324"/>
              <a:gd name="connsiteX5" fmla="*/ 1802279 w 2787183"/>
              <a:gd name="connsiteY5" fmla="*/ 144997 h 2477324"/>
              <a:gd name="connsiteX6" fmla="*/ 1936032 w 2787183"/>
              <a:gd name="connsiteY6" fmla="*/ 206886 h 2477324"/>
              <a:gd name="connsiteX7" fmla="*/ 2065731 w 2787183"/>
              <a:gd name="connsiteY7" fmla="*/ 282921 h 2477324"/>
              <a:gd name="connsiteX8" fmla="*/ 2191377 w 2787183"/>
              <a:gd name="connsiteY8" fmla="*/ 362492 h 2477324"/>
              <a:gd name="connsiteX9" fmla="*/ 2307566 w 2787183"/>
              <a:gd name="connsiteY9" fmla="*/ 456210 h 2477324"/>
              <a:gd name="connsiteX10" fmla="*/ 2415649 w 2787183"/>
              <a:gd name="connsiteY10" fmla="*/ 560537 h 2477324"/>
              <a:gd name="connsiteX11" fmla="*/ 2512923 w 2787183"/>
              <a:gd name="connsiteY11" fmla="*/ 679010 h 2477324"/>
              <a:gd name="connsiteX12" fmla="*/ 2599389 w 2787183"/>
              <a:gd name="connsiteY12" fmla="*/ 801019 h 2477324"/>
              <a:gd name="connsiteX13" fmla="*/ 2635867 w 2787183"/>
              <a:gd name="connsiteY13" fmla="*/ 866445 h 2477324"/>
              <a:gd name="connsiteX14" fmla="*/ 2670994 w 2787183"/>
              <a:gd name="connsiteY14" fmla="*/ 931870 h 2477324"/>
              <a:gd name="connsiteX15" fmla="*/ 2700717 w 2787183"/>
              <a:gd name="connsiteY15" fmla="*/ 1002600 h 2477324"/>
              <a:gd name="connsiteX16" fmla="*/ 2725036 w 2787183"/>
              <a:gd name="connsiteY16" fmla="*/ 1078635 h 2477324"/>
              <a:gd name="connsiteX17" fmla="*/ 2746652 w 2787183"/>
              <a:gd name="connsiteY17" fmla="*/ 1154670 h 2477324"/>
              <a:gd name="connsiteX18" fmla="*/ 2765567 w 2787183"/>
              <a:gd name="connsiteY18" fmla="*/ 1228937 h 2477324"/>
              <a:gd name="connsiteX19" fmla="*/ 2779077 w 2787183"/>
              <a:gd name="connsiteY19" fmla="*/ 1310276 h 2477324"/>
              <a:gd name="connsiteX20" fmla="*/ 2787183 w 2787183"/>
              <a:gd name="connsiteY20" fmla="*/ 1389848 h 2477324"/>
              <a:gd name="connsiteX21" fmla="*/ 2783130 w 2787183"/>
              <a:gd name="connsiteY21" fmla="*/ 1474724 h 2477324"/>
              <a:gd name="connsiteX22" fmla="*/ 2776375 w 2787183"/>
              <a:gd name="connsiteY22" fmla="*/ 1554296 h 2477324"/>
              <a:gd name="connsiteX23" fmla="*/ 2765567 w 2787183"/>
              <a:gd name="connsiteY23" fmla="*/ 1625026 h 2477324"/>
              <a:gd name="connsiteX24" fmla="*/ 2746652 w 2787183"/>
              <a:gd name="connsiteY24" fmla="*/ 1701061 h 2477324"/>
              <a:gd name="connsiteX25" fmla="*/ 2725036 w 2787183"/>
              <a:gd name="connsiteY25" fmla="*/ 1766486 h 2477324"/>
              <a:gd name="connsiteX26" fmla="*/ 2700717 w 2787183"/>
              <a:gd name="connsiteY26" fmla="*/ 1828375 h 2477324"/>
              <a:gd name="connsiteX27" fmla="*/ 2670994 w 2787183"/>
              <a:gd name="connsiteY27" fmla="*/ 1888496 h 2477324"/>
              <a:gd name="connsiteX28" fmla="*/ 2638569 w 2787183"/>
              <a:gd name="connsiteY28" fmla="*/ 1945080 h 2477324"/>
              <a:gd name="connsiteX29" fmla="*/ 2562911 w 2787183"/>
              <a:gd name="connsiteY29" fmla="*/ 2044102 h 2477324"/>
              <a:gd name="connsiteX30" fmla="*/ 2472392 w 2787183"/>
              <a:gd name="connsiteY30" fmla="*/ 2134283 h 2477324"/>
              <a:gd name="connsiteX31" fmla="*/ 2375118 w 2787183"/>
              <a:gd name="connsiteY31" fmla="*/ 2210318 h 2477324"/>
              <a:gd name="connsiteX32" fmla="*/ 2271088 w 2787183"/>
              <a:gd name="connsiteY32" fmla="*/ 2275743 h 2477324"/>
              <a:gd name="connsiteX33" fmla="*/ 2158952 w 2787183"/>
              <a:gd name="connsiteY33" fmla="*/ 2327023 h 2477324"/>
              <a:gd name="connsiteX34" fmla="*/ 2044115 w 2787183"/>
              <a:gd name="connsiteY34" fmla="*/ 2374765 h 2477324"/>
              <a:gd name="connsiteX35" fmla="*/ 1929277 w 2787183"/>
              <a:gd name="connsiteY35" fmla="*/ 2408362 h 2477324"/>
              <a:gd name="connsiteX36" fmla="*/ 1813088 w 2787183"/>
              <a:gd name="connsiteY36" fmla="*/ 2434886 h 2477324"/>
              <a:gd name="connsiteX37" fmla="*/ 1698250 w 2787183"/>
              <a:gd name="connsiteY37" fmla="*/ 2454337 h 2477324"/>
              <a:gd name="connsiteX38" fmla="*/ 1592869 w 2787183"/>
              <a:gd name="connsiteY38" fmla="*/ 2468483 h 2477324"/>
              <a:gd name="connsiteX39" fmla="*/ 1492893 w 2787183"/>
              <a:gd name="connsiteY39" fmla="*/ 2473788 h 2477324"/>
              <a:gd name="connsiteX40" fmla="*/ 1398320 w 2787183"/>
              <a:gd name="connsiteY40" fmla="*/ 2477324 h 2477324"/>
              <a:gd name="connsiteX41" fmla="*/ 1311854 w 2787183"/>
              <a:gd name="connsiteY41" fmla="*/ 2473788 h 2477324"/>
              <a:gd name="connsiteX42" fmla="*/ 1214580 w 2787183"/>
              <a:gd name="connsiteY42" fmla="*/ 2463178 h 2477324"/>
              <a:gd name="connsiteX43" fmla="*/ 1117305 w 2787183"/>
              <a:gd name="connsiteY43" fmla="*/ 2445496 h 2477324"/>
              <a:gd name="connsiteX44" fmla="*/ 1013276 w 2787183"/>
              <a:gd name="connsiteY44" fmla="*/ 2422508 h 2477324"/>
              <a:gd name="connsiteX45" fmla="*/ 911948 w 2787183"/>
              <a:gd name="connsiteY45" fmla="*/ 2388911 h 2477324"/>
              <a:gd name="connsiteX46" fmla="*/ 807919 w 2787183"/>
              <a:gd name="connsiteY46" fmla="*/ 2346473 h 2477324"/>
              <a:gd name="connsiteX47" fmla="*/ 702538 w 2787183"/>
              <a:gd name="connsiteY47" fmla="*/ 2295194 h 2477324"/>
              <a:gd name="connsiteX48" fmla="*/ 602561 w 2787183"/>
              <a:gd name="connsiteY48" fmla="*/ 2238610 h 2477324"/>
              <a:gd name="connsiteX49" fmla="*/ 505287 w 2787183"/>
              <a:gd name="connsiteY49" fmla="*/ 2167880 h 2477324"/>
              <a:gd name="connsiteX50" fmla="*/ 410715 w 2787183"/>
              <a:gd name="connsiteY50" fmla="*/ 2086540 h 2477324"/>
              <a:gd name="connsiteX51" fmla="*/ 324248 w 2787183"/>
              <a:gd name="connsiteY51" fmla="*/ 1998127 h 2477324"/>
              <a:gd name="connsiteX52" fmla="*/ 244537 w 2787183"/>
              <a:gd name="connsiteY52" fmla="*/ 1899105 h 2477324"/>
              <a:gd name="connsiteX53" fmla="*/ 172933 w 2787183"/>
              <a:gd name="connsiteY53" fmla="*/ 1785937 h 2477324"/>
              <a:gd name="connsiteX54" fmla="*/ 114838 w 2787183"/>
              <a:gd name="connsiteY54" fmla="*/ 1662159 h 2477324"/>
              <a:gd name="connsiteX55" fmla="*/ 64850 w 2787183"/>
              <a:gd name="connsiteY55" fmla="*/ 1526003 h 2477324"/>
              <a:gd name="connsiteX56" fmla="*/ 28372 w 2787183"/>
              <a:gd name="connsiteY56" fmla="*/ 1375702 h 2477324"/>
              <a:gd name="connsiteX57" fmla="*/ 14862 w 2787183"/>
              <a:gd name="connsiteY57" fmla="*/ 1299667 h 2477324"/>
              <a:gd name="connsiteX58" fmla="*/ 6755 w 2787183"/>
              <a:gd name="connsiteY58" fmla="*/ 1225400 h 2477324"/>
              <a:gd name="connsiteX59" fmla="*/ 0 w 2787183"/>
              <a:gd name="connsiteY59" fmla="*/ 1149365 h 2477324"/>
              <a:gd name="connsiteX60" fmla="*/ 0 w 2787183"/>
              <a:gd name="connsiteY60" fmla="*/ 1078635 h 2477324"/>
              <a:gd name="connsiteX61" fmla="*/ 4053 w 2787183"/>
              <a:gd name="connsiteY61" fmla="*/ 1007905 h 2477324"/>
              <a:gd name="connsiteX62" fmla="*/ 14862 w 2787183"/>
              <a:gd name="connsiteY62" fmla="*/ 937175 h 2477324"/>
              <a:gd name="connsiteX63" fmla="*/ 25670 w 2787183"/>
              <a:gd name="connsiteY63" fmla="*/ 871749 h 2477324"/>
              <a:gd name="connsiteX64" fmla="*/ 39180 w 2787183"/>
              <a:gd name="connsiteY64" fmla="*/ 809861 h 2477324"/>
              <a:gd name="connsiteX65" fmla="*/ 79711 w 2787183"/>
              <a:gd name="connsiteY65" fmla="*/ 687851 h 2477324"/>
              <a:gd name="connsiteX66" fmla="*/ 133753 w 2787183"/>
              <a:gd name="connsiteY66" fmla="*/ 574683 h 2477324"/>
              <a:gd name="connsiteX67" fmla="*/ 198602 w 2787183"/>
              <a:gd name="connsiteY67" fmla="*/ 466819 h 2477324"/>
              <a:gd name="connsiteX68" fmla="*/ 274260 w 2787183"/>
              <a:gd name="connsiteY68" fmla="*/ 371334 h 2477324"/>
              <a:gd name="connsiteX69" fmla="*/ 356673 w 2787183"/>
              <a:gd name="connsiteY69" fmla="*/ 286457 h 2477324"/>
              <a:gd name="connsiteX70" fmla="*/ 451246 w 2787183"/>
              <a:gd name="connsiteY70" fmla="*/ 212191 h 2477324"/>
              <a:gd name="connsiteX71" fmla="*/ 551222 w 2787183"/>
              <a:gd name="connsiteY71" fmla="*/ 144997 h 2477324"/>
              <a:gd name="connsiteX72" fmla="*/ 659305 w 2787183"/>
              <a:gd name="connsiteY72" fmla="*/ 93718 h 2477324"/>
              <a:gd name="connsiteX73" fmla="*/ 775494 w 2787183"/>
              <a:gd name="connsiteY73" fmla="*/ 51279 h 2477324"/>
              <a:gd name="connsiteX74" fmla="*/ 890332 w 2787183"/>
              <a:gd name="connsiteY74" fmla="*/ 17683 h 2477324"/>
              <a:gd name="connsiteX75" fmla="*/ 1013276 w 2787183"/>
              <a:gd name="connsiteY75" fmla="*/ 3537 h 2477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87183" h="2477324">
                <a:moveTo>
                  <a:pt x="1136220" y="0"/>
                </a:moveTo>
                <a:lnTo>
                  <a:pt x="1265919" y="3537"/>
                </a:lnTo>
                <a:lnTo>
                  <a:pt x="1395618" y="22987"/>
                </a:lnTo>
                <a:lnTo>
                  <a:pt x="1532073" y="51279"/>
                </a:lnTo>
                <a:lnTo>
                  <a:pt x="1665825" y="93718"/>
                </a:lnTo>
                <a:lnTo>
                  <a:pt x="1802279" y="144997"/>
                </a:lnTo>
                <a:lnTo>
                  <a:pt x="1936032" y="206886"/>
                </a:lnTo>
                <a:lnTo>
                  <a:pt x="2065731" y="282921"/>
                </a:lnTo>
                <a:lnTo>
                  <a:pt x="2191377" y="362492"/>
                </a:lnTo>
                <a:lnTo>
                  <a:pt x="2307566" y="456210"/>
                </a:lnTo>
                <a:lnTo>
                  <a:pt x="2415649" y="560537"/>
                </a:lnTo>
                <a:lnTo>
                  <a:pt x="2512923" y="679010"/>
                </a:lnTo>
                <a:lnTo>
                  <a:pt x="2599389" y="801019"/>
                </a:lnTo>
                <a:lnTo>
                  <a:pt x="2635867" y="866445"/>
                </a:lnTo>
                <a:lnTo>
                  <a:pt x="2670994" y="931870"/>
                </a:lnTo>
                <a:lnTo>
                  <a:pt x="2700717" y="1002600"/>
                </a:lnTo>
                <a:lnTo>
                  <a:pt x="2725036" y="1078635"/>
                </a:lnTo>
                <a:lnTo>
                  <a:pt x="2746652" y="1154670"/>
                </a:lnTo>
                <a:lnTo>
                  <a:pt x="2765567" y="1228937"/>
                </a:lnTo>
                <a:lnTo>
                  <a:pt x="2779077" y="1310276"/>
                </a:lnTo>
                <a:lnTo>
                  <a:pt x="2787183" y="1389848"/>
                </a:lnTo>
                <a:lnTo>
                  <a:pt x="2783130" y="1474724"/>
                </a:lnTo>
                <a:lnTo>
                  <a:pt x="2776375" y="1554296"/>
                </a:lnTo>
                <a:lnTo>
                  <a:pt x="2765567" y="1625026"/>
                </a:lnTo>
                <a:lnTo>
                  <a:pt x="2746652" y="1701061"/>
                </a:lnTo>
                <a:lnTo>
                  <a:pt x="2725036" y="1766486"/>
                </a:lnTo>
                <a:lnTo>
                  <a:pt x="2700717" y="1828375"/>
                </a:lnTo>
                <a:lnTo>
                  <a:pt x="2670994" y="1888496"/>
                </a:lnTo>
                <a:lnTo>
                  <a:pt x="2638569" y="1945080"/>
                </a:lnTo>
                <a:lnTo>
                  <a:pt x="2562911" y="2044102"/>
                </a:lnTo>
                <a:lnTo>
                  <a:pt x="2472392" y="2134283"/>
                </a:lnTo>
                <a:lnTo>
                  <a:pt x="2375118" y="2210318"/>
                </a:lnTo>
                <a:lnTo>
                  <a:pt x="2271088" y="2275743"/>
                </a:lnTo>
                <a:lnTo>
                  <a:pt x="2158952" y="2327023"/>
                </a:lnTo>
                <a:lnTo>
                  <a:pt x="2044115" y="2374765"/>
                </a:lnTo>
                <a:lnTo>
                  <a:pt x="1929277" y="2408362"/>
                </a:lnTo>
                <a:lnTo>
                  <a:pt x="1813088" y="2434886"/>
                </a:lnTo>
                <a:lnTo>
                  <a:pt x="1698250" y="2454337"/>
                </a:lnTo>
                <a:lnTo>
                  <a:pt x="1592869" y="2468483"/>
                </a:lnTo>
                <a:lnTo>
                  <a:pt x="1492893" y="2473788"/>
                </a:lnTo>
                <a:lnTo>
                  <a:pt x="1398320" y="2477324"/>
                </a:lnTo>
                <a:lnTo>
                  <a:pt x="1311854" y="2473788"/>
                </a:lnTo>
                <a:lnTo>
                  <a:pt x="1214580" y="2463178"/>
                </a:lnTo>
                <a:lnTo>
                  <a:pt x="1117305" y="2445496"/>
                </a:lnTo>
                <a:lnTo>
                  <a:pt x="1013276" y="2422508"/>
                </a:lnTo>
                <a:lnTo>
                  <a:pt x="911948" y="2388911"/>
                </a:lnTo>
                <a:lnTo>
                  <a:pt x="807919" y="2346473"/>
                </a:lnTo>
                <a:lnTo>
                  <a:pt x="702538" y="2295194"/>
                </a:lnTo>
                <a:lnTo>
                  <a:pt x="602561" y="2238610"/>
                </a:lnTo>
                <a:lnTo>
                  <a:pt x="505287" y="2167880"/>
                </a:lnTo>
                <a:lnTo>
                  <a:pt x="410715" y="2086540"/>
                </a:lnTo>
                <a:lnTo>
                  <a:pt x="324248" y="1998127"/>
                </a:lnTo>
                <a:lnTo>
                  <a:pt x="244537" y="1899105"/>
                </a:lnTo>
                <a:lnTo>
                  <a:pt x="172933" y="1785937"/>
                </a:lnTo>
                <a:lnTo>
                  <a:pt x="114838" y="1662159"/>
                </a:lnTo>
                <a:lnTo>
                  <a:pt x="64850" y="1526003"/>
                </a:lnTo>
                <a:lnTo>
                  <a:pt x="28372" y="1375702"/>
                </a:lnTo>
                <a:lnTo>
                  <a:pt x="14862" y="1299667"/>
                </a:lnTo>
                <a:lnTo>
                  <a:pt x="6755" y="1225400"/>
                </a:lnTo>
                <a:lnTo>
                  <a:pt x="0" y="1149365"/>
                </a:lnTo>
                <a:lnTo>
                  <a:pt x="0" y="1078635"/>
                </a:lnTo>
                <a:lnTo>
                  <a:pt x="4053" y="1007905"/>
                </a:lnTo>
                <a:lnTo>
                  <a:pt x="14862" y="937175"/>
                </a:lnTo>
                <a:lnTo>
                  <a:pt x="25670" y="871749"/>
                </a:lnTo>
                <a:lnTo>
                  <a:pt x="39180" y="809861"/>
                </a:lnTo>
                <a:lnTo>
                  <a:pt x="79711" y="687851"/>
                </a:lnTo>
                <a:lnTo>
                  <a:pt x="133753" y="574683"/>
                </a:lnTo>
                <a:lnTo>
                  <a:pt x="198602" y="466819"/>
                </a:lnTo>
                <a:lnTo>
                  <a:pt x="274260" y="371334"/>
                </a:lnTo>
                <a:lnTo>
                  <a:pt x="356673" y="286457"/>
                </a:lnTo>
                <a:lnTo>
                  <a:pt x="451246" y="212191"/>
                </a:lnTo>
                <a:lnTo>
                  <a:pt x="551222" y="144997"/>
                </a:lnTo>
                <a:lnTo>
                  <a:pt x="659305" y="93718"/>
                </a:lnTo>
                <a:lnTo>
                  <a:pt x="775494" y="51279"/>
                </a:lnTo>
                <a:lnTo>
                  <a:pt x="890332" y="17683"/>
                </a:lnTo>
                <a:lnTo>
                  <a:pt x="1013276" y="3537"/>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bird</a:t>
            </a:r>
          </a:p>
        </p:txBody>
      </p:sp>
      <p:sp>
        <p:nvSpPr>
          <p:cNvPr id="50" name="Picture Placeholder 49">
            <a:extLst>
              <a:ext uri="{FF2B5EF4-FFF2-40B4-BE49-F238E27FC236}">
                <a16:creationId xmlns:a16="http://schemas.microsoft.com/office/drawing/2014/main" id="{F8C97492-F95E-4311-8ED2-BB505061940C}"/>
              </a:ext>
            </a:extLst>
          </p:cNvPr>
          <p:cNvSpPr>
            <a:spLocks noGrp="1"/>
          </p:cNvSpPr>
          <p:nvPr>
            <p:ph type="pic" sz="quarter" idx="15" hasCustomPrompt="1"/>
          </p:nvPr>
        </p:nvSpPr>
        <p:spPr>
          <a:xfrm>
            <a:off x="6251330" y="4753273"/>
            <a:ext cx="2651445" cy="1668624"/>
          </a:xfrm>
          <a:custGeom>
            <a:avLst/>
            <a:gdLst>
              <a:gd name="connsiteX0" fmla="*/ 1480791 w 2834809"/>
              <a:gd name="connsiteY0" fmla="*/ 0 h 1784020"/>
              <a:gd name="connsiteX1" fmla="*/ 1653730 w 2834809"/>
              <a:gd name="connsiteY1" fmla="*/ 3880 h 1784020"/>
              <a:gd name="connsiteX2" fmla="*/ 1811652 w 2834809"/>
              <a:gd name="connsiteY2" fmla="*/ 18320 h 1784020"/>
              <a:gd name="connsiteX3" fmla="*/ 1956159 w 2834809"/>
              <a:gd name="connsiteY3" fmla="*/ 39603 h 1784020"/>
              <a:gd name="connsiteX4" fmla="*/ 2089655 w 2834809"/>
              <a:gd name="connsiteY4" fmla="*/ 70984 h 1784020"/>
              <a:gd name="connsiteX5" fmla="*/ 2207733 w 2834809"/>
              <a:gd name="connsiteY5" fmla="*/ 109440 h 1784020"/>
              <a:gd name="connsiteX6" fmla="*/ 2314298 w 2834809"/>
              <a:gd name="connsiteY6" fmla="*/ 153637 h 1784020"/>
              <a:gd name="connsiteX7" fmla="*/ 2413455 w 2834809"/>
              <a:gd name="connsiteY7" fmla="*/ 203986 h 1784020"/>
              <a:gd name="connsiteX8" fmla="*/ 2500797 w 2834809"/>
              <a:gd name="connsiteY8" fmla="*/ 257463 h 1784020"/>
              <a:gd name="connsiteX9" fmla="*/ 2572319 w 2834809"/>
              <a:gd name="connsiteY9" fmla="*/ 314530 h 1784020"/>
              <a:gd name="connsiteX10" fmla="*/ 2638235 w 2834809"/>
              <a:gd name="connsiteY10" fmla="*/ 375775 h 1784020"/>
              <a:gd name="connsiteX11" fmla="*/ 2694037 w 2834809"/>
              <a:gd name="connsiteY11" fmla="*/ 437304 h 1784020"/>
              <a:gd name="connsiteX12" fmla="*/ 2739625 w 2834809"/>
              <a:gd name="connsiteY12" fmla="*/ 498247 h 1784020"/>
              <a:gd name="connsiteX13" fmla="*/ 2773398 w 2834809"/>
              <a:gd name="connsiteY13" fmla="*/ 562317 h 1784020"/>
              <a:gd name="connsiteX14" fmla="*/ 2800660 w 2834809"/>
              <a:gd name="connsiteY14" fmla="*/ 622726 h 1784020"/>
              <a:gd name="connsiteX15" fmla="*/ 2819913 w 2834809"/>
              <a:gd name="connsiteY15" fmla="*/ 684059 h 1784020"/>
              <a:gd name="connsiteX16" fmla="*/ 2830350 w 2834809"/>
              <a:gd name="connsiteY16" fmla="*/ 739347 h 1784020"/>
              <a:gd name="connsiteX17" fmla="*/ 2833380 w 2834809"/>
              <a:gd name="connsiteY17" fmla="*/ 800786 h 1784020"/>
              <a:gd name="connsiteX18" fmla="*/ 2834809 w 2834809"/>
              <a:gd name="connsiteY18" fmla="*/ 865940 h 1784020"/>
              <a:gd name="connsiteX19" fmla="*/ 2826627 w 2834809"/>
              <a:gd name="connsiteY19" fmla="*/ 935734 h 1784020"/>
              <a:gd name="connsiteX20" fmla="*/ 2813140 w 2834809"/>
              <a:gd name="connsiteY20" fmla="*/ 1012319 h 1784020"/>
              <a:gd name="connsiteX21" fmla="*/ 2791744 w 2834809"/>
              <a:gd name="connsiteY21" fmla="*/ 1090699 h 1784020"/>
              <a:gd name="connsiteX22" fmla="*/ 2762236 w 2834809"/>
              <a:gd name="connsiteY22" fmla="*/ 1169132 h 1784020"/>
              <a:gd name="connsiteX23" fmla="*/ 2716707 w 2834809"/>
              <a:gd name="connsiteY23" fmla="*/ 1249414 h 1784020"/>
              <a:gd name="connsiteX24" fmla="*/ 2666972 w 2834809"/>
              <a:gd name="connsiteY24" fmla="*/ 1328415 h 1784020"/>
              <a:gd name="connsiteX25" fmla="*/ 2600612 w 2834809"/>
              <a:gd name="connsiteY25" fmla="*/ 1404039 h 1784020"/>
              <a:gd name="connsiteX26" fmla="*/ 2521735 w 2834809"/>
              <a:gd name="connsiteY26" fmla="*/ 1476693 h 1784020"/>
              <a:gd name="connsiteX27" fmla="*/ 2426333 w 2834809"/>
              <a:gd name="connsiteY27" fmla="*/ 1546840 h 1784020"/>
              <a:gd name="connsiteX28" fmla="*/ 2319813 w 2834809"/>
              <a:gd name="connsiteY28" fmla="*/ 1608561 h 1784020"/>
              <a:gd name="connsiteX29" fmla="*/ 2258140 w 2834809"/>
              <a:gd name="connsiteY29" fmla="*/ 1636861 h 1784020"/>
              <a:gd name="connsiteX30" fmla="*/ 2192261 w 2834809"/>
              <a:gd name="connsiteY30" fmla="*/ 1663881 h 1784020"/>
              <a:gd name="connsiteX31" fmla="*/ 2123977 w 2834809"/>
              <a:gd name="connsiteY31" fmla="*/ 1687647 h 1784020"/>
              <a:gd name="connsiteX32" fmla="*/ 2051487 w 2834809"/>
              <a:gd name="connsiteY32" fmla="*/ 1710134 h 1784020"/>
              <a:gd name="connsiteX33" fmla="*/ 1966780 w 2834809"/>
              <a:gd name="connsiteY33" fmla="*/ 1732264 h 1784020"/>
              <a:gd name="connsiteX34" fmla="*/ 1887478 w 2834809"/>
              <a:gd name="connsiteY34" fmla="*/ 1748475 h 1784020"/>
              <a:gd name="connsiteX35" fmla="*/ 1797862 w 2834809"/>
              <a:gd name="connsiteY35" fmla="*/ 1763228 h 1784020"/>
              <a:gd name="connsiteX36" fmla="*/ 1702036 w 2834809"/>
              <a:gd name="connsiteY36" fmla="*/ 1776932 h 1784020"/>
              <a:gd name="connsiteX37" fmla="*/ 1611314 w 2834809"/>
              <a:gd name="connsiteY37" fmla="*/ 1782103 h 1784020"/>
              <a:gd name="connsiteX38" fmla="*/ 1518187 w 2834809"/>
              <a:gd name="connsiteY38" fmla="*/ 1784020 h 1784020"/>
              <a:gd name="connsiteX39" fmla="*/ 1432669 w 2834809"/>
              <a:gd name="connsiteY39" fmla="*/ 1781529 h 1784020"/>
              <a:gd name="connsiteX40" fmla="*/ 1344947 w 2834809"/>
              <a:gd name="connsiteY40" fmla="*/ 1777527 h 1784020"/>
              <a:gd name="connsiteX41" fmla="*/ 1257024 w 2834809"/>
              <a:gd name="connsiteY41" fmla="*/ 1771782 h 1784020"/>
              <a:gd name="connsiteX42" fmla="*/ 1174707 w 2834809"/>
              <a:gd name="connsiteY42" fmla="*/ 1761860 h 1784020"/>
              <a:gd name="connsiteX43" fmla="*/ 1097996 w 2834809"/>
              <a:gd name="connsiteY43" fmla="*/ 1747761 h 1784020"/>
              <a:gd name="connsiteX44" fmla="*/ 1021184 w 2834809"/>
              <a:gd name="connsiteY44" fmla="*/ 1732790 h 1784020"/>
              <a:gd name="connsiteX45" fmla="*/ 876569 w 2834809"/>
              <a:gd name="connsiteY45" fmla="*/ 1692982 h 1784020"/>
              <a:gd name="connsiteX46" fmla="*/ 735155 w 2834809"/>
              <a:gd name="connsiteY46" fmla="*/ 1645744 h 1784020"/>
              <a:gd name="connsiteX47" fmla="*/ 608959 w 2834809"/>
              <a:gd name="connsiteY47" fmla="*/ 1589688 h 1784020"/>
              <a:gd name="connsiteX48" fmla="*/ 494175 w 2834809"/>
              <a:gd name="connsiteY48" fmla="*/ 1527020 h 1784020"/>
              <a:gd name="connsiteX49" fmla="*/ 394710 w 2834809"/>
              <a:gd name="connsiteY49" fmla="*/ 1456405 h 1784020"/>
              <a:gd name="connsiteX50" fmla="*/ 298947 w 2834809"/>
              <a:gd name="connsiteY50" fmla="*/ 1382715 h 1784020"/>
              <a:gd name="connsiteX51" fmla="*/ 218905 w 2834809"/>
              <a:gd name="connsiteY51" fmla="*/ 1304563 h 1784020"/>
              <a:gd name="connsiteX52" fmla="*/ 150678 w 2834809"/>
              <a:gd name="connsiteY52" fmla="*/ 1223283 h 1784020"/>
              <a:gd name="connsiteX53" fmla="*/ 92664 w 2834809"/>
              <a:gd name="connsiteY53" fmla="*/ 1142590 h 1784020"/>
              <a:gd name="connsiteX54" fmla="*/ 50471 w 2834809"/>
              <a:gd name="connsiteY54" fmla="*/ 1058306 h 1784020"/>
              <a:gd name="connsiteX55" fmla="*/ 18794 w 2834809"/>
              <a:gd name="connsiteY55" fmla="*/ 977222 h 1784020"/>
              <a:gd name="connsiteX56" fmla="*/ 5141 w 2834809"/>
              <a:gd name="connsiteY56" fmla="*/ 894059 h 1784020"/>
              <a:gd name="connsiteX57" fmla="*/ 0 w 2834809"/>
              <a:gd name="connsiteY57" fmla="*/ 814327 h 1784020"/>
              <a:gd name="connsiteX58" fmla="*/ 6876 w 2834809"/>
              <a:gd name="connsiteY58" fmla="*/ 733209 h 1784020"/>
              <a:gd name="connsiteX59" fmla="*/ 36384 w 2834809"/>
              <a:gd name="connsiteY59" fmla="*/ 654775 h 1784020"/>
              <a:gd name="connsiteX60" fmla="*/ 75804 w 2834809"/>
              <a:gd name="connsiteY60" fmla="*/ 574316 h 1784020"/>
              <a:gd name="connsiteX61" fmla="*/ 125841 w 2834809"/>
              <a:gd name="connsiteY61" fmla="*/ 497927 h 1784020"/>
              <a:gd name="connsiteX62" fmla="*/ 194504 w 2834809"/>
              <a:gd name="connsiteY62" fmla="*/ 424686 h 1784020"/>
              <a:gd name="connsiteX63" fmla="*/ 271580 w 2834809"/>
              <a:gd name="connsiteY63" fmla="*/ 354005 h 1784020"/>
              <a:gd name="connsiteX64" fmla="*/ 361577 w 2834809"/>
              <a:gd name="connsiteY64" fmla="*/ 289778 h 1784020"/>
              <a:gd name="connsiteX65" fmla="*/ 464092 w 2834809"/>
              <a:gd name="connsiteY65" fmla="*/ 228519 h 1784020"/>
              <a:gd name="connsiteX66" fmla="*/ 581430 w 2834809"/>
              <a:gd name="connsiteY66" fmla="*/ 172613 h 1784020"/>
              <a:gd name="connsiteX67" fmla="*/ 705579 w 2834809"/>
              <a:gd name="connsiteY67" fmla="*/ 122981 h 1784020"/>
              <a:gd name="connsiteX68" fmla="*/ 840747 w 2834809"/>
              <a:gd name="connsiteY68" fmla="*/ 80906 h 1784020"/>
              <a:gd name="connsiteX69" fmla="*/ 909835 w 2834809"/>
              <a:gd name="connsiteY69" fmla="*/ 64108 h 1784020"/>
              <a:gd name="connsiteX70" fmla="*/ 983129 w 2834809"/>
              <a:gd name="connsiteY70" fmla="*/ 48590 h 1784020"/>
              <a:gd name="connsiteX71" fmla="*/ 1062431 w 2834809"/>
              <a:gd name="connsiteY71" fmla="*/ 32379 h 1784020"/>
              <a:gd name="connsiteX72" fmla="*/ 1142235 w 2834809"/>
              <a:gd name="connsiteY72" fmla="*/ 20524 h 1784020"/>
              <a:gd name="connsiteX73" fmla="*/ 1222341 w 2834809"/>
              <a:gd name="connsiteY73" fmla="*/ 11282 h 1784020"/>
              <a:gd name="connsiteX74" fmla="*/ 1308958 w 2834809"/>
              <a:gd name="connsiteY74" fmla="*/ 5702 h 1784020"/>
              <a:gd name="connsiteX75" fmla="*/ 1393672 w 2834809"/>
              <a:gd name="connsiteY75" fmla="*/ 1224 h 178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834809" h="1784020">
                <a:moveTo>
                  <a:pt x="1480791" y="0"/>
                </a:moveTo>
                <a:lnTo>
                  <a:pt x="1653730" y="3880"/>
                </a:lnTo>
                <a:lnTo>
                  <a:pt x="1811652" y="18320"/>
                </a:lnTo>
                <a:lnTo>
                  <a:pt x="1956159" y="39603"/>
                </a:lnTo>
                <a:lnTo>
                  <a:pt x="2089655" y="70984"/>
                </a:lnTo>
                <a:lnTo>
                  <a:pt x="2207733" y="109440"/>
                </a:lnTo>
                <a:lnTo>
                  <a:pt x="2314298" y="153637"/>
                </a:lnTo>
                <a:lnTo>
                  <a:pt x="2413455" y="203986"/>
                </a:lnTo>
                <a:lnTo>
                  <a:pt x="2500797" y="257463"/>
                </a:lnTo>
                <a:lnTo>
                  <a:pt x="2572319" y="314530"/>
                </a:lnTo>
                <a:lnTo>
                  <a:pt x="2638235" y="375775"/>
                </a:lnTo>
                <a:lnTo>
                  <a:pt x="2694037" y="437304"/>
                </a:lnTo>
                <a:lnTo>
                  <a:pt x="2739625" y="498247"/>
                </a:lnTo>
                <a:lnTo>
                  <a:pt x="2773398" y="562317"/>
                </a:lnTo>
                <a:lnTo>
                  <a:pt x="2800660" y="622726"/>
                </a:lnTo>
                <a:lnTo>
                  <a:pt x="2819913" y="684059"/>
                </a:lnTo>
                <a:lnTo>
                  <a:pt x="2830350" y="739347"/>
                </a:lnTo>
                <a:lnTo>
                  <a:pt x="2833380" y="800786"/>
                </a:lnTo>
                <a:lnTo>
                  <a:pt x="2834809" y="865940"/>
                </a:lnTo>
                <a:lnTo>
                  <a:pt x="2826627" y="935734"/>
                </a:lnTo>
                <a:lnTo>
                  <a:pt x="2813140" y="1012319"/>
                </a:lnTo>
                <a:lnTo>
                  <a:pt x="2791744" y="1090699"/>
                </a:lnTo>
                <a:lnTo>
                  <a:pt x="2762236" y="1169132"/>
                </a:lnTo>
                <a:lnTo>
                  <a:pt x="2716707" y="1249414"/>
                </a:lnTo>
                <a:lnTo>
                  <a:pt x="2666972" y="1328415"/>
                </a:lnTo>
                <a:lnTo>
                  <a:pt x="2600612" y="1404039"/>
                </a:lnTo>
                <a:lnTo>
                  <a:pt x="2521735" y="1476693"/>
                </a:lnTo>
                <a:lnTo>
                  <a:pt x="2426333" y="1546840"/>
                </a:lnTo>
                <a:lnTo>
                  <a:pt x="2319813" y="1608561"/>
                </a:lnTo>
                <a:lnTo>
                  <a:pt x="2258140" y="1636861"/>
                </a:lnTo>
                <a:lnTo>
                  <a:pt x="2192261" y="1663881"/>
                </a:lnTo>
                <a:lnTo>
                  <a:pt x="2123977" y="1687647"/>
                </a:lnTo>
                <a:lnTo>
                  <a:pt x="2051487" y="1710134"/>
                </a:lnTo>
                <a:lnTo>
                  <a:pt x="1966780" y="1732264"/>
                </a:lnTo>
                <a:lnTo>
                  <a:pt x="1887478" y="1748475"/>
                </a:lnTo>
                <a:lnTo>
                  <a:pt x="1797862" y="1763228"/>
                </a:lnTo>
                <a:lnTo>
                  <a:pt x="1702036" y="1776932"/>
                </a:lnTo>
                <a:lnTo>
                  <a:pt x="1611314" y="1782103"/>
                </a:lnTo>
                <a:lnTo>
                  <a:pt x="1518187" y="1784020"/>
                </a:lnTo>
                <a:lnTo>
                  <a:pt x="1432669" y="1781529"/>
                </a:lnTo>
                <a:lnTo>
                  <a:pt x="1344947" y="1777527"/>
                </a:lnTo>
                <a:lnTo>
                  <a:pt x="1257024" y="1771782"/>
                </a:lnTo>
                <a:lnTo>
                  <a:pt x="1174707" y="1761860"/>
                </a:lnTo>
                <a:lnTo>
                  <a:pt x="1097996" y="1747761"/>
                </a:lnTo>
                <a:lnTo>
                  <a:pt x="1021184" y="1732790"/>
                </a:lnTo>
                <a:lnTo>
                  <a:pt x="876569" y="1692982"/>
                </a:lnTo>
                <a:lnTo>
                  <a:pt x="735155" y="1645744"/>
                </a:lnTo>
                <a:lnTo>
                  <a:pt x="608959" y="1589688"/>
                </a:lnTo>
                <a:lnTo>
                  <a:pt x="494175" y="1527020"/>
                </a:lnTo>
                <a:lnTo>
                  <a:pt x="394710" y="1456405"/>
                </a:lnTo>
                <a:lnTo>
                  <a:pt x="298947" y="1382715"/>
                </a:lnTo>
                <a:lnTo>
                  <a:pt x="218905" y="1304563"/>
                </a:lnTo>
                <a:lnTo>
                  <a:pt x="150678" y="1223283"/>
                </a:lnTo>
                <a:lnTo>
                  <a:pt x="92664" y="1142590"/>
                </a:lnTo>
                <a:lnTo>
                  <a:pt x="50471" y="1058306"/>
                </a:lnTo>
                <a:lnTo>
                  <a:pt x="18794" y="977222"/>
                </a:lnTo>
                <a:lnTo>
                  <a:pt x="5141" y="894059"/>
                </a:lnTo>
                <a:lnTo>
                  <a:pt x="0" y="814327"/>
                </a:lnTo>
                <a:lnTo>
                  <a:pt x="6876" y="733209"/>
                </a:lnTo>
                <a:lnTo>
                  <a:pt x="36384" y="654775"/>
                </a:lnTo>
                <a:lnTo>
                  <a:pt x="75804" y="574316"/>
                </a:lnTo>
                <a:lnTo>
                  <a:pt x="125841" y="497927"/>
                </a:lnTo>
                <a:lnTo>
                  <a:pt x="194504" y="424686"/>
                </a:lnTo>
                <a:lnTo>
                  <a:pt x="271580" y="354005"/>
                </a:lnTo>
                <a:lnTo>
                  <a:pt x="361577" y="289778"/>
                </a:lnTo>
                <a:lnTo>
                  <a:pt x="464092" y="228519"/>
                </a:lnTo>
                <a:lnTo>
                  <a:pt x="581430" y="172613"/>
                </a:lnTo>
                <a:lnTo>
                  <a:pt x="705579" y="122981"/>
                </a:lnTo>
                <a:lnTo>
                  <a:pt x="840747" y="80906"/>
                </a:lnTo>
                <a:lnTo>
                  <a:pt x="909835" y="64108"/>
                </a:lnTo>
                <a:lnTo>
                  <a:pt x="983129" y="48590"/>
                </a:lnTo>
                <a:lnTo>
                  <a:pt x="1062431" y="32379"/>
                </a:lnTo>
                <a:lnTo>
                  <a:pt x="1142235" y="20524"/>
                </a:lnTo>
                <a:lnTo>
                  <a:pt x="1222341" y="11282"/>
                </a:lnTo>
                <a:lnTo>
                  <a:pt x="1308958" y="5702"/>
                </a:lnTo>
                <a:lnTo>
                  <a:pt x="1393672" y="1224"/>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flag</a:t>
            </a:r>
          </a:p>
        </p:txBody>
      </p:sp>
      <p:sp>
        <p:nvSpPr>
          <p:cNvPr id="51" name="Picture Placeholder 50">
            <a:extLst>
              <a:ext uri="{FF2B5EF4-FFF2-40B4-BE49-F238E27FC236}">
                <a16:creationId xmlns:a16="http://schemas.microsoft.com/office/drawing/2014/main" id="{D169D0C1-928A-42BF-9947-5C106345046C}"/>
              </a:ext>
            </a:extLst>
          </p:cNvPr>
          <p:cNvSpPr>
            <a:spLocks noGrp="1"/>
          </p:cNvSpPr>
          <p:nvPr>
            <p:ph type="pic" sz="quarter" idx="16" hasCustomPrompt="1"/>
          </p:nvPr>
        </p:nvSpPr>
        <p:spPr>
          <a:xfrm>
            <a:off x="8736513" y="3632138"/>
            <a:ext cx="2726350" cy="2002690"/>
          </a:xfrm>
          <a:custGeom>
            <a:avLst/>
            <a:gdLst>
              <a:gd name="connsiteX0" fmla="*/ 1367800 w 2726350"/>
              <a:gd name="connsiteY0" fmla="*/ 0 h 2002690"/>
              <a:gd name="connsiteX1" fmla="*/ 1460309 w 2726350"/>
              <a:gd name="connsiteY1" fmla="*/ 2859 h 2002690"/>
              <a:gd name="connsiteX2" fmla="*/ 1558103 w 2726350"/>
              <a:gd name="connsiteY2" fmla="*/ 7148 h 2002690"/>
              <a:gd name="connsiteX3" fmla="*/ 1661184 w 2726350"/>
              <a:gd name="connsiteY3" fmla="*/ 18583 h 2002690"/>
              <a:gd name="connsiteX4" fmla="*/ 1773515 w 2726350"/>
              <a:gd name="connsiteY4" fmla="*/ 34308 h 2002690"/>
              <a:gd name="connsiteX5" fmla="*/ 1887168 w 2726350"/>
              <a:gd name="connsiteY5" fmla="*/ 55750 h 2002690"/>
              <a:gd name="connsiteX6" fmla="*/ 1999499 w 2726350"/>
              <a:gd name="connsiteY6" fmla="*/ 82910 h 2002690"/>
              <a:gd name="connsiteX7" fmla="*/ 2111831 w 2726350"/>
              <a:gd name="connsiteY7" fmla="*/ 121505 h 2002690"/>
              <a:gd name="connsiteX8" fmla="*/ 2221519 w 2726350"/>
              <a:gd name="connsiteY8" fmla="*/ 162960 h 2002690"/>
              <a:gd name="connsiteX9" fmla="*/ 2323279 w 2726350"/>
              <a:gd name="connsiteY9" fmla="*/ 215850 h 2002690"/>
              <a:gd name="connsiteX10" fmla="*/ 2418430 w 2726350"/>
              <a:gd name="connsiteY10" fmla="*/ 277318 h 2002690"/>
              <a:gd name="connsiteX11" fmla="*/ 2506973 w 2726350"/>
              <a:gd name="connsiteY11" fmla="*/ 350221 h 2002690"/>
              <a:gd name="connsiteX12" fmla="*/ 2580980 w 2726350"/>
              <a:gd name="connsiteY12" fmla="*/ 430271 h 2002690"/>
              <a:gd name="connsiteX13" fmla="*/ 2612697 w 2726350"/>
              <a:gd name="connsiteY13" fmla="*/ 476014 h 2002690"/>
              <a:gd name="connsiteX14" fmla="*/ 2641771 w 2726350"/>
              <a:gd name="connsiteY14" fmla="*/ 524616 h 2002690"/>
              <a:gd name="connsiteX15" fmla="*/ 2665559 w 2726350"/>
              <a:gd name="connsiteY15" fmla="*/ 574648 h 2002690"/>
              <a:gd name="connsiteX16" fmla="*/ 2686703 w 2726350"/>
              <a:gd name="connsiteY16" fmla="*/ 627538 h 2002690"/>
              <a:gd name="connsiteX17" fmla="*/ 2705205 w 2726350"/>
              <a:gd name="connsiteY17" fmla="*/ 689006 h 2002690"/>
              <a:gd name="connsiteX18" fmla="*/ 2715778 w 2726350"/>
              <a:gd name="connsiteY18" fmla="*/ 746184 h 2002690"/>
              <a:gd name="connsiteX19" fmla="*/ 2722385 w 2726350"/>
              <a:gd name="connsiteY19" fmla="*/ 810511 h 2002690"/>
              <a:gd name="connsiteX20" fmla="*/ 2726350 w 2726350"/>
              <a:gd name="connsiteY20" fmla="*/ 879125 h 2002690"/>
              <a:gd name="connsiteX21" fmla="*/ 2718421 w 2726350"/>
              <a:gd name="connsiteY21" fmla="*/ 943452 h 2002690"/>
              <a:gd name="connsiteX22" fmla="*/ 2705205 w 2726350"/>
              <a:gd name="connsiteY22" fmla="*/ 1009207 h 2002690"/>
              <a:gd name="connsiteX23" fmla="*/ 2686703 w 2726350"/>
              <a:gd name="connsiteY23" fmla="*/ 1069245 h 2002690"/>
              <a:gd name="connsiteX24" fmla="*/ 2665559 w 2726350"/>
              <a:gd name="connsiteY24" fmla="*/ 1130712 h 2002690"/>
              <a:gd name="connsiteX25" fmla="*/ 2641771 w 2726350"/>
              <a:gd name="connsiteY25" fmla="*/ 1192180 h 2002690"/>
              <a:gd name="connsiteX26" fmla="*/ 2612697 w 2726350"/>
              <a:gd name="connsiteY26" fmla="*/ 1249359 h 2002690"/>
              <a:gd name="connsiteX27" fmla="*/ 2578337 w 2726350"/>
              <a:gd name="connsiteY27" fmla="*/ 1302249 h 2002690"/>
              <a:gd name="connsiteX28" fmla="*/ 2542655 w 2726350"/>
              <a:gd name="connsiteY28" fmla="*/ 1355139 h 2002690"/>
              <a:gd name="connsiteX29" fmla="*/ 2458076 w 2726350"/>
              <a:gd name="connsiteY29" fmla="*/ 1453773 h 2002690"/>
              <a:gd name="connsiteX30" fmla="*/ 2362925 w 2726350"/>
              <a:gd name="connsiteY30" fmla="*/ 1549548 h 2002690"/>
              <a:gd name="connsiteX31" fmla="*/ 2257201 w 2726350"/>
              <a:gd name="connsiteY31" fmla="*/ 1633887 h 2002690"/>
              <a:gd name="connsiteX32" fmla="*/ 2143548 w 2726350"/>
              <a:gd name="connsiteY32" fmla="*/ 1709649 h 2002690"/>
              <a:gd name="connsiteX33" fmla="*/ 2020644 w 2726350"/>
              <a:gd name="connsiteY33" fmla="*/ 1773975 h 2002690"/>
              <a:gd name="connsiteX34" fmla="*/ 1893776 w 2726350"/>
              <a:gd name="connsiteY34" fmla="*/ 1835442 h 2002690"/>
              <a:gd name="connsiteX35" fmla="*/ 1762943 w 2726350"/>
              <a:gd name="connsiteY35" fmla="*/ 1885474 h 2002690"/>
              <a:gd name="connsiteX36" fmla="*/ 1629467 w 2726350"/>
              <a:gd name="connsiteY36" fmla="*/ 1926928 h 2002690"/>
              <a:gd name="connsiteX37" fmla="*/ 1498633 w 2726350"/>
              <a:gd name="connsiteY37" fmla="*/ 1961236 h 2002690"/>
              <a:gd name="connsiteX38" fmla="*/ 1365157 w 2726350"/>
              <a:gd name="connsiteY38" fmla="*/ 1984107 h 2002690"/>
              <a:gd name="connsiteX39" fmla="*/ 1238289 w 2726350"/>
              <a:gd name="connsiteY39" fmla="*/ 1999831 h 2002690"/>
              <a:gd name="connsiteX40" fmla="*/ 1111420 w 2726350"/>
              <a:gd name="connsiteY40" fmla="*/ 2002690 h 2002690"/>
              <a:gd name="connsiteX41" fmla="*/ 991160 w 2726350"/>
              <a:gd name="connsiteY41" fmla="*/ 1999831 h 2002690"/>
              <a:gd name="connsiteX42" fmla="*/ 870899 w 2726350"/>
              <a:gd name="connsiteY42" fmla="*/ 1988396 h 2002690"/>
              <a:gd name="connsiteX43" fmla="*/ 758568 w 2726350"/>
              <a:gd name="connsiteY43" fmla="*/ 1961236 h 2002690"/>
              <a:gd name="connsiteX44" fmla="*/ 644915 w 2726350"/>
              <a:gd name="connsiteY44" fmla="*/ 1926928 h 2002690"/>
              <a:gd name="connsiteX45" fmla="*/ 539191 w 2726350"/>
              <a:gd name="connsiteY45" fmla="*/ 1885474 h 2002690"/>
              <a:gd name="connsiteX46" fmla="*/ 441396 w 2726350"/>
              <a:gd name="connsiteY46" fmla="*/ 1831154 h 2002690"/>
              <a:gd name="connsiteX47" fmla="*/ 348888 w 2726350"/>
              <a:gd name="connsiteY47" fmla="*/ 1771116 h 2002690"/>
              <a:gd name="connsiteX48" fmla="*/ 268274 w 2726350"/>
              <a:gd name="connsiteY48" fmla="*/ 1702501 h 2002690"/>
              <a:gd name="connsiteX49" fmla="*/ 194267 w 2726350"/>
              <a:gd name="connsiteY49" fmla="*/ 1625310 h 2002690"/>
              <a:gd name="connsiteX50" fmla="*/ 130833 w 2726350"/>
              <a:gd name="connsiteY50" fmla="*/ 1538112 h 2002690"/>
              <a:gd name="connsiteX51" fmla="*/ 77971 w 2726350"/>
              <a:gd name="connsiteY51" fmla="*/ 1446626 h 2002690"/>
              <a:gd name="connsiteX52" fmla="*/ 38325 w 2726350"/>
              <a:gd name="connsiteY52" fmla="*/ 1347992 h 2002690"/>
              <a:gd name="connsiteX53" fmla="*/ 25109 w 2726350"/>
              <a:gd name="connsiteY53" fmla="*/ 1297961 h 2002690"/>
              <a:gd name="connsiteX54" fmla="*/ 14537 w 2726350"/>
              <a:gd name="connsiteY54" fmla="*/ 1245070 h 2002690"/>
              <a:gd name="connsiteX55" fmla="*/ 3965 w 2726350"/>
              <a:gd name="connsiteY55" fmla="*/ 1187891 h 2002690"/>
              <a:gd name="connsiteX56" fmla="*/ 0 w 2726350"/>
              <a:gd name="connsiteY56" fmla="*/ 1130712 h 2002690"/>
              <a:gd name="connsiteX57" fmla="*/ 0 w 2726350"/>
              <a:gd name="connsiteY57" fmla="*/ 1073534 h 2002690"/>
              <a:gd name="connsiteX58" fmla="*/ 6608 w 2726350"/>
              <a:gd name="connsiteY58" fmla="*/ 1012066 h 2002690"/>
              <a:gd name="connsiteX59" fmla="*/ 14537 w 2726350"/>
              <a:gd name="connsiteY59" fmla="*/ 952028 h 2002690"/>
              <a:gd name="connsiteX60" fmla="*/ 27752 w 2726350"/>
              <a:gd name="connsiteY60" fmla="*/ 890561 h 2002690"/>
              <a:gd name="connsiteX61" fmla="*/ 63434 w 2726350"/>
              <a:gd name="connsiteY61" fmla="*/ 769056 h 2002690"/>
              <a:gd name="connsiteX62" fmla="*/ 112331 w 2726350"/>
              <a:gd name="connsiteY62" fmla="*/ 658987 h 2002690"/>
              <a:gd name="connsiteX63" fmla="*/ 169158 w 2726350"/>
              <a:gd name="connsiteY63" fmla="*/ 558924 h 2002690"/>
              <a:gd name="connsiteX64" fmla="*/ 239200 w 2726350"/>
              <a:gd name="connsiteY64" fmla="*/ 467437 h 2002690"/>
              <a:gd name="connsiteX65" fmla="*/ 317171 w 2726350"/>
              <a:gd name="connsiteY65" fmla="*/ 387387 h 2002690"/>
              <a:gd name="connsiteX66" fmla="*/ 401750 w 2726350"/>
              <a:gd name="connsiteY66" fmla="*/ 315913 h 2002690"/>
              <a:gd name="connsiteX67" fmla="*/ 494258 w 2726350"/>
              <a:gd name="connsiteY67" fmla="*/ 250158 h 2002690"/>
              <a:gd name="connsiteX68" fmla="*/ 589410 w 2726350"/>
              <a:gd name="connsiteY68" fmla="*/ 192979 h 2002690"/>
              <a:gd name="connsiteX69" fmla="*/ 687204 w 2726350"/>
              <a:gd name="connsiteY69" fmla="*/ 147236 h 2002690"/>
              <a:gd name="connsiteX70" fmla="*/ 790285 w 2726350"/>
              <a:gd name="connsiteY70" fmla="*/ 105781 h 2002690"/>
              <a:gd name="connsiteX71" fmla="*/ 892044 w 2726350"/>
              <a:gd name="connsiteY71" fmla="*/ 71474 h 2002690"/>
              <a:gd name="connsiteX72" fmla="*/ 991160 w 2726350"/>
              <a:gd name="connsiteY72" fmla="*/ 44314 h 2002690"/>
              <a:gd name="connsiteX73" fmla="*/ 1092919 w 2726350"/>
              <a:gd name="connsiteY73" fmla="*/ 25731 h 2002690"/>
              <a:gd name="connsiteX74" fmla="*/ 1188070 w 2726350"/>
              <a:gd name="connsiteY74" fmla="*/ 11436 h 2002690"/>
              <a:gd name="connsiteX75" fmla="*/ 1283221 w 2726350"/>
              <a:gd name="connsiteY75" fmla="*/ 2859 h 2002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26350" h="2002690">
                <a:moveTo>
                  <a:pt x="1367800" y="0"/>
                </a:moveTo>
                <a:lnTo>
                  <a:pt x="1460309" y="2859"/>
                </a:lnTo>
                <a:lnTo>
                  <a:pt x="1558103" y="7148"/>
                </a:lnTo>
                <a:lnTo>
                  <a:pt x="1661184" y="18583"/>
                </a:lnTo>
                <a:lnTo>
                  <a:pt x="1773515" y="34308"/>
                </a:lnTo>
                <a:lnTo>
                  <a:pt x="1887168" y="55750"/>
                </a:lnTo>
                <a:lnTo>
                  <a:pt x="1999499" y="82910"/>
                </a:lnTo>
                <a:lnTo>
                  <a:pt x="2111831" y="121505"/>
                </a:lnTo>
                <a:lnTo>
                  <a:pt x="2221519" y="162960"/>
                </a:lnTo>
                <a:lnTo>
                  <a:pt x="2323279" y="215850"/>
                </a:lnTo>
                <a:lnTo>
                  <a:pt x="2418430" y="277318"/>
                </a:lnTo>
                <a:lnTo>
                  <a:pt x="2506973" y="350221"/>
                </a:lnTo>
                <a:lnTo>
                  <a:pt x="2580980" y="430271"/>
                </a:lnTo>
                <a:lnTo>
                  <a:pt x="2612697" y="476014"/>
                </a:lnTo>
                <a:lnTo>
                  <a:pt x="2641771" y="524616"/>
                </a:lnTo>
                <a:lnTo>
                  <a:pt x="2665559" y="574648"/>
                </a:lnTo>
                <a:lnTo>
                  <a:pt x="2686703" y="627538"/>
                </a:lnTo>
                <a:lnTo>
                  <a:pt x="2705205" y="689006"/>
                </a:lnTo>
                <a:lnTo>
                  <a:pt x="2715778" y="746184"/>
                </a:lnTo>
                <a:lnTo>
                  <a:pt x="2722385" y="810511"/>
                </a:lnTo>
                <a:lnTo>
                  <a:pt x="2726350" y="879125"/>
                </a:lnTo>
                <a:lnTo>
                  <a:pt x="2718421" y="943452"/>
                </a:lnTo>
                <a:lnTo>
                  <a:pt x="2705205" y="1009207"/>
                </a:lnTo>
                <a:lnTo>
                  <a:pt x="2686703" y="1069245"/>
                </a:lnTo>
                <a:lnTo>
                  <a:pt x="2665559" y="1130712"/>
                </a:lnTo>
                <a:lnTo>
                  <a:pt x="2641771" y="1192180"/>
                </a:lnTo>
                <a:lnTo>
                  <a:pt x="2612697" y="1249359"/>
                </a:lnTo>
                <a:lnTo>
                  <a:pt x="2578337" y="1302249"/>
                </a:lnTo>
                <a:lnTo>
                  <a:pt x="2542655" y="1355139"/>
                </a:lnTo>
                <a:lnTo>
                  <a:pt x="2458076" y="1453773"/>
                </a:lnTo>
                <a:lnTo>
                  <a:pt x="2362925" y="1549548"/>
                </a:lnTo>
                <a:lnTo>
                  <a:pt x="2257201" y="1633887"/>
                </a:lnTo>
                <a:lnTo>
                  <a:pt x="2143548" y="1709649"/>
                </a:lnTo>
                <a:lnTo>
                  <a:pt x="2020644" y="1773975"/>
                </a:lnTo>
                <a:lnTo>
                  <a:pt x="1893776" y="1835442"/>
                </a:lnTo>
                <a:lnTo>
                  <a:pt x="1762943" y="1885474"/>
                </a:lnTo>
                <a:lnTo>
                  <a:pt x="1629467" y="1926928"/>
                </a:lnTo>
                <a:lnTo>
                  <a:pt x="1498633" y="1961236"/>
                </a:lnTo>
                <a:lnTo>
                  <a:pt x="1365157" y="1984107"/>
                </a:lnTo>
                <a:lnTo>
                  <a:pt x="1238289" y="1999831"/>
                </a:lnTo>
                <a:lnTo>
                  <a:pt x="1111420" y="2002690"/>
                </a:lnTo>
                <a:lnTo>
                  <a:pt x="991160" y="1999831"/>
                </a:lnTo>
                <a:lnTo>
                  <a:pt x="870899" y="1988396"/>
                </a:lnTo>
                <a:lnTo>
                  <a:pt x="758568" y="1961236"/>
                </a:lnTo>
                <a:lnTo>
                  <a:pt x="644915" y="1926928"/>
                </a:lnTo>
                <a:lnTo>
                  <a:pt x="539191" y="1885474"/>
                </a:lnTo>
                <a:lnTo>
                  <a:pt x="441396" y="1831154"/>
                </a:lnTo>
                <a:lnTo>
                  <a:pt x="348888" y="1771116"/>
                </a:lnTo>
                <a:lnTo>
                  <a:pt x="268274" y="1702501"/>
                </a:lnTo>
                <a:lnTo>
                  <a:pt x="194267" y="1625310"/>
                </a:lnTo>
                <a:lnTo>
                  <a:pt x="130833" y="1538112"/>
                </a:lnTo>
                <a:lnTo>
                  <a:pt x="77971" y="1446626"/>
                </a:lnTo>
                <a:lnTo>
                  <a:pt x="38325" y="1347992"/>
                </a:lnTo>
                <a:lnTo>
                  <a:pt x="25109" y="1297961"/>
                </a:lnTo>
                <a:lnTo>
                  <a:pt x="14537" y="1245070"/>
                </a:lnTo>
                <a:lnTo>
                  <a:pt x="3965" y="1187891"/>
                </a:lnTo>
                <a:lnTo>
                  <a:pt x="0" y="1130712"/>
                </a:lnTo>
                <a:lnTo>
                  <a:pt x="0" y="1073534"/>
                </a:lnTo>
                <a:lnTo>
                  <a:pt x="6608" y="1012066"/>
                </a:lnTo>
                <a:lnTo>
                  <a:pt x="14537" y="952028"/>
                </a:lnTo>
                <a:lnTo>
                  <a:pt x="27752" y="890561"/>
                </a:lnTo>
                <a:lnTo>
                  <a:pt x="63434" y="769056"/>
                </a:lnTo>
                <a:lnTo>
                  <a:pt x="112331" y="658987"/>
                </a:lnTo>
                <a:lnTo>
                  <a:pt x="169158" y="558924"/>
                </a:lnTo>
                <a:lnTo>
                  <a:pt x="239200" y="467437"/>
                </a:lnTo>
                <a:lnTo>
                  <a:pt x="317171" y="387387"/>
                </a:lnTo>
                <a:lnTo>
                  <a:pt x="401750" y="315913"/>
                </a:lnTo>
                <a:lnTo>
                  <a:pt x="494258" y="250158"/>
                </a:lnTo>
                <a:lnTo>
                  <a:pt x="589410" y="192979"/>
                </a:lnTo>
                <a:lnTo>
                  <a:pt x="687204" y="147236"/>
                </a:lnTo>
                <a:lnTo>
                  <a:pt x="790285" y="105781"/>
                </a:lnTo>
                <a:lnTo>
                  <a:pt x="892044" y="71474"/>
                </a:lnTo>
                <a:lnTo>
                  <a:pt x="991160" y="44314"/>
                </a:lnTo>
                <a:lnTo>
                  <a:pt x="1092919" y="25731"/>
                </a:lnTo>
                <a:lnTo>
                  <a:pt x="1188070" y="11436"/>
                </a:lnTo>
                <a:lnTo>
                  <a:pt x="1283221" y="2859"/>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famous person</a:t>
            </a:r>
          </a:p>
        </p:txBody>
      </p:sp>
      <p:sp>
        <p:nvSpPr>
          <p:cNvPr id="49" name="Picture Placeholder 48">
            <a:extLst>
              <a:ext uri="{FF2B5EF4-FFF2-40B4-BE49-F238E27FC236}">
                <a16:creationId xmlns:a16="http://schemas.microsoft.com/office/drawing/2014/main" id="{C75822EB-D396-4CEF-ABDF-76D6FA179833}"/>
              </a:ext>
            </a:extLst>
          </p:cNvPr>
          <p:cNvSpPr>
            <a:spLocks noGrp="1"/>
          </p:cNvSpPr>
          <p:nvPr>
            <p:ph type="pic" sz="quarter" idx="17" hasCustomPrompt="1"/>
          </p:nvPr>
        </p:nvSpPr>
        <p:spPr>
          <a:xfrm>
            <a:off x="7378537" y="908939"/>
            <a:ext cx="3881839" cy="2851475"/>
          </a:xfrm>
          <a:custGeom>
            <a:avLst/>
            <a:gdLst>
              <a:gd name="connsiteX0" fmla="*/ 1947505 w 3881839"/>
              <a:gd name="connsiteY0" fmla="*/ 0 h 2851475"/>
              <a:gd name="connsiteX1" fmla="*/ 2079221 w 3881839"/>
              <a:gd name="connsiteY1" fmla="*/ 4071 h 2851475"/>
              <a:gd name="connsiteX2" fmla="*/ 2218462 w 3881839"/>
              <a:gd name="connsiteY2" fmla="*/ 10177 h 2851475"/>
              <a:gd name="connsiteX3" fmla="*/ 2365231 w 3881839"/>
              <a:gd name="connsiteY3" fmla="*/ 26459 h 2851475"/>
              <a:gd name="connsiteX4" fmla="*/ 2525171 w 3881839"/>
              <a:gd name="connsiteY4" fmla="*/ 48848 h 2851475"/>
              <a:gd name="connsiteX5" fmla="*/ 2686993 w 3881839"/>
              <a:gd name="connsiteY5" fmla="*/ 79377 h 2851475"/>
              <a:gd name="connsiteX6" fmla="*/ 2846933 w 3881839"/>
              <a:gd name="connsiteY6" fmla="*/ 118048 h 2851475"/>
              <a:gd name="connsiteX7" fmla="*/ 3006873 w 3881839"/>
              <a:gd name="connsiteY7" fmla="*/ 173002 h 2851475"/>
              <a:gd name="connsiteX8" fmla="*/ 3163050 w 3881839"/>
              <a:gd name="connsiteY8" fmla="*/ 232026 h 2851475"/>
              <a:gd name="connsiteX9" fmla="*/ 3307936 w 3881839"/>
              <a:gd name="connsiteY9" fmla="*/ 307333 h 2851475"/>
              <a:gd name="connsiteX10" fmla="*/ 3443415 w 3881839"/>
              <a:gd name="connsiteY10" fmla="*/ 394851 h 2851475"/>
              <a:gd name="connsiteX11" fmla="*/ 3569486 w 3881839"/>
              <a:gd name="connsiteY11" fmla="*/ 498652 h 2851475"/>
              <a:gd name="connsiteX12" fmla="*/ 3674858 w 3881839"/>
              <a:gd name="connsiteY12" fmla="*/ 612630 h 2851475"/>
              <a:gd name="connsiteX13" fmla="*/ 3720017 w 3881839"/>
              <a:gd name="connsiteY13" fmla="*/ 677760 h 2851475"/>
              <a:gd name="connsiteX14" fmla="*/ 3761414 w 3881839"/>
              <a:gd name="connsiteY14" fmla="*/ 746960 h 2851475"/>
              <a:gd name="connsiteX15" fmla="*/ 3795283 w 3881839"/>
              <a:gd name="connsiteY15" fmla="*/ 818196 h 2851475"/>
              <a:gd name="connsiteX16" fmla="*/ 3825390 w 3881839"/>
              <a:gd name="connsiteY16" fmla="*/ 893503 h 2851475"/>
              <a:gd name="connsiteX17" fmla="*/ 3851733 w 3881839"/>
              <a:gd name="connsiteY17" fmla="*/ 981021 h 2851475"/>
              <a:gd name="connsiteX18" fmla="*/ 3866786 w 3881839"/>
              <a:gd name="connsiteY18" fmla="*/ 1062434 h 2851475"/>
              <a:gd name="connsiteX19" fmla="*/ 3876194 w 3881839"/>
              <a:gd name="connsiteY19" fmla="*/ 1154023 h 2851475"/>
              <a:gd name="connsiteX20" fmla="*/ 3881839 w 3881839"/>
              <a:gd name="connsiteY20" fmla="*/ 1251718 h 2851475"/>
              <a:gd name="connsiteX21" fmla="*/ 3870549 w 3881839"/>
              <a:gd name="connsiteY21" fmla="*/ 1343307 h 2851475"/>
              <a:gd name="connsiteX22" fmla="*/ 3851733 w 3881839"/>
              <a:gd name="connsiteY22" fmla="*/ 1436932 h 2851475"/>
              <a:gd name="connsiteX23" fmla="*/ 3825390 w 3881839"/>
              <a:gd name="connsiteY23" fmla="*/ 1522415 h 2851475"/>
              <a:gd name="connsiteX24" fmla="*/ 3795283 w 3881839"/>
              <a:gd name="connsiteY24" fmla="*/ 1609934 h 2851475"/>
              <a:gd name="connsiteX25" fmla="*/ 3761414 w 3881839"/>
              <a:gd name="connsiteY25" fmla="*/ 1697452 h 2851475"/>
              <a:gd name="connsiteX26" fmla="*/ 3720017 w 3881839"/>
              <a:gd name="connsiteY26" fmla="*/ 1778865 h 2851475"/>
              <a:gd name="connsiteX27" fmla="*/ 3671094 w 3881839"/>
              <a:gd name="connsiteY27" fmla="*/ 1854171 h 2851475"/>
              <a:gd name="connsiteX28" fmla="*/ 3620290 w 3881839"/>
              <a:gd name="connsiteY28" fmla="*/ 1929478 h 2851475"/>
              <a:gd name="connsiteX29" fmla="*/ 3499864 w 3881839"/>
              <a:gd name="connsiteY29" fmla="*/ 2069915 h 2851475"/>
              <a:gd name="connsiteX30" fmla="*/ 3364386 w 3881839"/>
              <a:gd name="connsiteY30" fmla="*/ 2206281 h 2851475"/>
              <a:gd name="connsiteX31" fmla="*/ 3213854 w 3881839"/>
              <a:gd name="connsiteY31" fmla="*/ 2326364 h 2851475"/>
              <a:gd name="connsiteX32" fmla="*/ 3052032 w 3881839"/>
              <a:gd name="connsiteY32" fmla="*/ 2434236 h 2851475"/>
              <a:gd name="connsiteX33" fmla="*/ 2877039 w 3881839"/>
              <a:gd name="connsiteY33" fmla="*/ 2525825 h 2851475"/>
              <a:gd name="connsiteX34" fmla="*/ 2696401 w 3881839"/>
              <a:gd name="connsiteY34" fmla="*/ 2613343 h 2851475"/>
              <a:gd name="connsiteX35" fmla="*/ 2510118 w 3881839"/>
              <a:gd name="connsiteY35" fmla="*/ 2684579 h 2851475"/>
              <a:gd name="connsiteX36" fmla="*/ 2320072 w 3881839"/>
              <a:gd name="connsiteY36" fmla="*/ 2743603 h 2851475"/>
              <a:gd name="connsiteX37" fmla="*/ 2133788 w 3881839"/>
              <a:gd name="connsiteY37" fmla="*/ 2792451 h 2851475"/>
              <a:gd name="connsiteX38" fmla="*/ 1943742 w 3881839"/>
              <a:gd name="connsiteY38" fmla="*/ 2825016 h 2851475"/>
              <a:gd name="connsiteX39" fmla="*/ 1763104 w 3881839"/>
              <a:gd name="connsiteY39" fmla="*/ 2847404 h 2851475"/>
              <a:gd name="connsiteX40" fmla="*/ 1582466 w 3881839"/>
              <a:gd name="connsiteY40" fmla="*/ 2851475 h 2851475"/>
              <a:gd name="connsiteX41" fmla="*/ 1411236 w 3881839"/>
              <a:gd name="connsiteY41" fmla="*/ 2847404 h 2851475"/>
              <a:gd name="connsiteX42" fmla="*/ 1240006 w 3881839"/>
              <a:gd name="connsiteY42" fmla="*/ 2831122 h 2851475"/>
              <a:gd name="connsiteX43" fmla="*/ 1080066 w 3881839"/>
              <a:gd name="connsiteY43" fmla="*/ 2792451 h 2851475"/>
              <a:gd name="connsiteX44" fmla="*/ 918244 w 3881839"/>
              <a:gd name="connsiteY44" fmla="*/ 2743603 h 2851475"/>
              <a:gd name="connsiteX45" fmla="*/ 767712 w 3881839"/>
              <a:gd name="connsiteY45" fmla="*/ 2684579 h 2851475"/>
              <a:gd name="connsiteX46" fmla="*/ 628471 w 3881839"/>
              <a:gd name="connsiteY46" fmla="*/ 2607237 h 2851475"/>
              <a:gd name="connsiteX47" fmla="*/ 496755 w 3881839"/>
              <a:gd name="connsiteY47" fmla="*/ 2521754 h 2851475"/>
              <a:gd name="connsiteX48" fmla="*/ 381975 w 3881839"/>
              <a:gd name="connsiteY48" fmla="*/ 2424059 h 2851475"/>
              <a:gd name="connsiteX49" fmla="*/ 276602 w 3881839"/>
              <a:gd name="connsiteY49" fmla="*/ 2314152 h 2851475"/>
              <a:gd name="connsiteX50" fmla="*/ 186283 w 3881839"/>
              <a:gd name="connsiteY50" fmla="*/ 2189998 h 2851475"/>
              <a:gd name="connsiteX51" fmla="*/ 111017 w 3881839"/>
              <a:gd name="connsiteY51" fmla="*/ 2059738 h 2851475"/>
              <a:gd name="connsiteX52" fmla="*/ 54568 w 3881839"/>
              <a:gd name="connsiteY52" fmla="*/ 1919301 h 2851475"/>
              <a:gd name="connsiteX53" fmla="*/ 35752 w 3881839"/>
              <a:gd name="connsiteY53" fmla="*/ 1848065 h 2851475"/>
              <a:gd name="connsiteX54" fmla="*/ 20698 w 3881839"/>
              <a:gd name="connsiteY54" fmla="*/ 1772759 h 2851475"/>
              <a:gd name="connsiteX55" fmla="*/ 5645 w 3881839"/>
              <a:gd name="connsiteY55" fmla="*/ 1691346 h 2851475"/>
              <a:gd name="connsiteX56" fmla="*/ 0 w 3881839"/>
              <a:gd name="connsiteY56" fmla="*/ 1609934 h 2851475"/>
              <a:gd name="connsiteX57" fmla="*/ 0 w 3881839"/>
              <a:gd name="connsiteY57" fmla="*/ 1528521 h 2851475"/>
              <a:gd name="connsiteX58" fmla="*/ 9408 w 3881839"/>
              <a:gd name="connsiteY58" fmla="*/ 1441003 h 2851475"/>
              <a:gd name="connsiteX59" fmla="*/ 20698 w 3881839"/>
              <a:gd name="connsiteY59" fmla="*/ 1355519 h 2851475"/>
              <a:gd name="connsiteX60" fmla="*/ 39515 w 3881839"/>
              <a:gd name="connsiteY60" fmla="*/ 1268001 h 2851475"/>
              <a:gd name="connsiteX61" fmla="*/ 90319 w 3881839"/>
              <a:gd name="connsiteY61" fmla="*/ 1094999 h 2851475"/>
              <a:gd name="connsiteX62" fmla="*/ 159940 w 3881839"/>
              <a:gd name="connsiteY62" fmla="*/ 938280 h 2851475"/>
              <a:gd name="connsiteX63" fmla="*/ 240851 w 3881839"/>
              <a:gd name="connsiteY63" fmla="*/ 795808 h 2851475"/>
              <a:gd name="connsiteX64" fmla="*/ 340578 w 3881839"/>
              <a:gd name="connsiteY64" fmla="*/ 665548 h 2851475"/>
              <a:gd name="connsiteX65" fmla="*/ 451596 w 3881839"/>
              <a:gd name="connsiteY65" fmla="*/ 551570 h 2851475"/>
              <a:gd name="connsiteX66" fmla="*/ 572021 w 3881839"/>
              <a:gd name="connsiteY66" fmla="*/ 449805 h 2851475"/>
              <a:gd name="connsiteX67" fmla="*/ 703736 w 3881839"/>
              <a:gd name="connsiteY67" fmla="*/ 356180 h 2851475"/>
              <a:gd name="connsiteX68" fmla="*/ 839215 w 3881839"/>
              <a:gd name="connsiteY68" fmla="*/ 274768 h 2851475"/>
              <a:gd name="connsiteX69" fmla="*/ 978457 w 3881839"/>
              <a:gd name="connsiteY69" fmla="*/ 209637 h 2851475"/>
              <a:gd name="connsiteX70" fmla="*/ 1125225 w 3881839"/>
              <a:gd name="connsiteY70" fmla="*/ 150613 h 2851475"/>
              <a:gd name="connsiteX71" fmla="*/ 1270112 w 3881839"/>
              <a:gd name="connsiteY71" fmla="*/ 101766 h 2851475"/>
              <a:gd name="connsiteX72" fmla="*/ 1411236 w 3881839"/>
              <a:gd name="connsiteY72" fmla="*/ 63095 h 2851475"/>
              <a:gd name="connsiteX73" fmla="*/ 1556123 w 3881839"/>
              <a:gd name="connsiteY73" fmla="*/ 36636 h 2851475"/>
              <a:gd name="connsiteX74" fmla="*/ 1691601 w 3881839"/>
              <a:gd name="connsiteY74" fmla="*/ 16283 h 2851475"/>
              <a:gd name="connsiteX75" fmla="*/ 1827080 w 3881839"/>
              <a:gd name="connsiteY75" fmla="*/ 4071 h 285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3881839" h="2851475">
                <a:moveTo>
                  <a:pt x="1947505" y="0"/>
                </a:moveTo>
                <a:lnTo>
                  <a:pt x="2079221" y="4071"/>
                </a:lnTo>
                <a:lnTo>
                  <a:pt x="2218462" y="10177"/>
                </a:lnTo>
                <a:lnTo>
                  <a:pt x="2365231" y="26459"/>
                </a:lnTo>
                <a:lnTo>
                  <a:pt x="2525171" y="48848"/>
                </a:lnTo>
                <a:lnTo>
                  <a:pt x="2686993" y="79377"/>
                </a:lnTo>
                <a:lnTo>
                  <a:pt x="2846933" y="118048"/>
                </a:lnTo>
                <a:lnTo>
                  <a:pt x="3006873" y="173002"/>
                </a:lnTo>
                <a:lnTo>
                  <a:pt x="3163050" y="232026"/>
                </a:lnTo>
                <a:lnTo>
                  <a:pt x="3307936" y="307333"/>
                </a:lnTo>
                <a:lnTo>
                  <a:pt x="3443415" y="394851"/>
                </a:lnTo>
                <a:lnTo>
                  <a:pt x="3569486" y="498652"/>
                </a:lnTo>
                <a:lnTo>
                  <a:pt x="3674858" y="612630"/>
                </a:lnTo>
                <a:lnTo>
                  <a:pt x="3720017" y="677760"/>
                </a:lnTo>
                <a:lnTo>
                  <a:pt x="3761414" y="746960"/>
                </a:lnTo>
                <a:lnTo>
                  <a:pt x="3795283" y="818196"/>
                </a:lnTo>
                <a:lnTo>
                  <a:pt x="3825390" y="893503"/>
                </a:lnTo>
                <a:lnTo>
                  <a:pt x="3851733" y="981021"/>
                </a:lnTo>
                <a:lnTo>
                  <a:pt x="3866786" y="1062434"/>
                </a:lnTo>
                <a:lnTo>
                  <a:pt x="3876194" y="1154023"/>
                </a:lnTo>
                <a:lnTo>
                  <a:pt x="3881839" y="1251718"/>
                </a:lnTo>
                <a:lnTo>
                  <a:pt x="3870549" y="1343307"/>
                </a:lnTo>
                <a:lnTo>
                  <a:pt x="3851733" y="1436932"/>
                </a:lnTo>
                <a:lnTo>
                  <a:pt x="3825390" y="1522415"/>
                </a:lnTo>
                <a:lnTo>
                  <a:pt x="3795283" y="1609934"/>
                </a:lnTo>
                <a:lnTo>
                  <a:pt x="3761414" y="1697452"/>
                </a:lnTo>
                <a:lnTo>
                  <a:pt x="3720017" y="1778865"/>
                </a:lnTo>
                <a:lnTo>
                  <a:pt x="3671094" y="1854171"/>
                </a:lnTo>
                <a:lnTo>
                  <a:pt x="3620290" y="1929478"/>
                </a:lnTo>
                <a:lnTo>
                  <a:pt x="3499864" y="2069915"/>
                </a:lnTo>
                <a:lnTo>
                  <a:pt x="3364386" y="2206281"/>
                </a:lnTo>
                <a:lnTo>
                  <a:pt x="3213854" y="2326364"/>
                </a:lnTo>
                <a:lnTo>
                  <a:pt x="3052032" y="2434236"/>
                </a:lnTo>
                <a:lnTo>
                  <a:pt x="2877039" y="2525825"/>
                </a:lnTo>
                <a:lnTo>
                  <a:pt x="2696401" y="2613343"/>
                </a:lnTo>
                <a:lnTo>
                  <a:pt x="2510118" y="2684579"/>
                </a:lnTo>
                <a:lnTo>
                  <a:pt x="2320072" y="2743603"/>
                </a:lnTo>
                <a:lnTo>
                  <a:pt x="2133788" y="2792451"/>
                </a:lnTo>
                <a:lnTo>
                  <a:pt x="1943742" y="2825016"/>
                </a:lnTo>
                <a:lnTo>
                  <a:pt x="1763104" y="2847404"/>
                </a:lnTo>
                <a:lnTo>
                  <a:pt x="1582466" y="2851475"/>
                </a:lnTo>
                <a:lnTo>
                  <a:pt x="1411236" y="2847404"/>
                </a:lnTo>
                <a:lnTo>
                  <a:pt x="1240006" y="2831122"/>
                </a:lnTo>
                <a:lnTo>
                  <a:pt x="1080066" y="2792451"/>
                </a:lnTo>
                <a:lnTo>
                  <a:pt x="918244" y="2743603"/>
                </a:lnTo>
                <a:lnTo>
                  <a:pt x="767712" y="2684579"/>
                </a:lnTo>
                <a:lnTo>
                  <a:pt x="628471" y="2607237"/>
                </a:lnTo>
                <a:lnTo>
                  <a:pt x="496755" y="2521754"/>
                </a:lnTo>
                <a:lnTo>
                  <a:pt x="381975" y="2424059"/>
                </a:lnTo>
                <a:lnTo>
                  <a:pt x="276602" y="2314152"/>
                </a:lnTo>
                <a:lnTo>
                  <a:pt x="186283" y="2189998"/>
                </a:lnTo>
                <a:lnTo>
                  <a:pt x="111017" y="2059738"/>
                </a:lnTo>
                <a:lnTo>
                  <a:pt x="54568" y="1919301"/>
                </a:lnTo>
                <a:lnTo>
                  <a:pt x="35752" y="1848065"/>
                </a:lnTo>
                <a:lnTo>
                  <a:pt x="20698" y="1772759"/>
                </a:lnTo>
                <a:lnTo>
                  <a:pt x="5645" y="1691346"/>
                </a:lnTo>
                <a:lnTo>
                  <a:pt x="0" y="1609934"/>
                </a:lnTo>
                <a:lnTo>
                  <a:pt x="0" y="1528521"/>
                </a:lnTo>
                <a:lnTo>
                  <a:pt x="9408" y="1441003"/>
                </a:lnTo>
                <a:lnTo>
                  <a:pt x="20698" y="1355519"/>
                </a:lnTo>
                <a:lnTo>
                  <a:pt x="39515" y="1268001"/>
                </a:lnTo>
                <a:lnTo>
                  <a:pt x="90319" y="1094999"/>
                </a:lnTo>
                <a:lnTo>
                  <a:pt x="159940" y="938280"/>
                </a:lnTo>
                <a:lnTo>
                  <a:pt x="240851" y="795808"/>
                </a:lnTo>
                <a:lnTo>
                  <a:pt x="340578" y="665548"/>
                </a:lnTo>
                <a:lnTo>
                  <a:pt x="451596" y="551570"/>
                </a:lnTo>
                <a:lnTo>
                  <a:pt x="572021" y="449805"/>
                </a:lnTo>
                <a:lnTo>
                  <a:pt x="703736" y="356180"/>
                </a:lnTo>
                <a:lnTo>
                  <a:pt x="839215" y="274768"/>
                </a:lnTo>
                <a:lnTo>
                  <a:pt x="978457" y="209637"/>
                </a:lnTo>
                <a:lnTo>
                  <a:pt x="1125225" y="150613"/>
                </a:lnTo>
                <a:lnTo>
                  <a:pt x="1270112" y="101766"/>
                </a:lnTo>
                <a:lnTo>
                  <a:pt x="1411236" y="63095"/>
                </a:lnTo>
                <a:lnTo>
                  <a:pt x="1556123" y="36636"/>
                </a:lnTo>
                <a:lnTo>
                  <a:pt x="1691601" y="16283"/>
                </a:lnTo>
                <a:lnTo>
                  <a:pt x="1827080" y="4071"/>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tree</a:t>
            </a:r>
          </a:p>
        </p:txBody>
      </p:sp>
      <p:sp>
        <p:nvSpPr>
          <p:cNvPr id="7" name="Text Placeholder 6">
            <a:extLst>
              <a:ext uri="{FF2B5EF4-FFF2-40B4-BE49-F238E27FC236}">
                <a16:creationId xmlns:a16="http://schemas.microsoft.com/office/drawing/2014/main" id="{0CD626C9-ABA8-4D44-A611-C2D8E0BB87A2}"/>
              </a:ext>
            </a:extLst>
          </p:cNvPr>
          <p:cNvSpPr>
            <a:spLocks noGrp="1"/>
          </p:cNvSpPr>
          <p:nvPr>
            <p:ph type="body" sz="quarter" idx="18" hasCustomPrompt="1"/>
          </p:nvPr>
        </p:nvSpPr>
        <p:spPr>
          <a:xfrm>
            <a:off x="2947892" y="2697163"/>
            <a:ext cx="1482916" cy="320675"/>
          </a:xfrm>
        </p:spPr>
        <p:txBody>
          <a:bodyPr/>
          <a:lstStyle>
            <a:lvl1pPr marL="0" indent="0" algn="ctr">
              <a:buNone/>
              <a:defRPr sz="1600"/>
            </a:lvl1pPr>
          </a:lstStyle>
          <a:p>
            <a:pPr lvl="0"/>
            <a:r>
              <a:rPr lang="en-US" noProof="0"/>
              <a:t>Caption</a:t>
            </a:r>
          </a:p>
        </p:txBody>
      </p:sp>
      <p:sp>
        <p:nvSpPr>
          <p:cNvPr id="38" name="Text Placeholder 6">
            <a:extLst>
              <a:ext uri="{FF2B5EF4-FFF2-40B4-BE49-F238E27FC236}">
                <a16:creationId xmlns:a16="http://schemas.microsoft.com/office/drawing/2014/main" id="{53570E39-001F-4786-9E8E-0BD4D32189FE}"/>
              </a:ext>
            </a:extLst>
          </p:cNvPr>
          <p:cNvSpPr>
            <a:spLocks noGrp="1"/>
          </p:cNvSpPr>
          <p:nvPr>
            <p:ph type="body" sz="quarter" idx="19" hasCustomPrompt="1"/>
          </p:nvPr>
        </p:nvSpPr>
        <p:spPr>
          <a:xfrm>
            <a:off x="5389641" y="4227810"/>
            <a:ext cx="1482916" cy="320675"/>
          </a:xfrm>
        </p:spPr>
        <p:txBody>
          <a:bodyPr/>
          <a:lstStyle>
            <a:lvl1pPr marL="0" indent="0" algn="ctr">
              <a:buNone/>
              <a:defRPr sz="1600"/>
            </a:lvl1pPr>
          </a:lstStyle>
          <a:p>
            <a:pPr lvl="0"/>
            <a:r>
              <a:rPr lang="en-US" noProof="0"/>
              <a:t>Caption</a:t>
            </a:r>
          </a:p>
        </p:txBody>
      </p:sp>
      <p:sp>
        <p:nvSpPr>
          <p:cNvPr id="39" name="Text Placeholder 6">
            <a:extLst>
              <a:ext uri="{FF2B5EF4-FFF2-40B4-BE49-F238E27FC236}">
                <a16:creationId xmlns:a16="http://schemas.microsoft.com/office/drawing/2014/main" id="{A65B1D66-0C8D-478A-92E1-090A20AB1B9B}"/>
              </a:ext>
            </a:extLst>
          </p:cNvPr>
          <p:cNvSpPr>
            <a:spLocks noGrp="1"/>
          </p:cNvSpPr>
          <p:nvPr>
            <p:ph type="body" sz="quarter" idx="20" hasCustomPrompt="1"/>
          </p:nvPr>
        </p:nvSpPr>
        <p:spPr>
          <a:xfrm>
            <a:off x="7521862" y="3760414"/>
            <a:ext cx="1482916" cy="320675"/>
          </a:xfrm>
        </p:spPr>
        <p:txBody>
          <a:bodyPr/>
          <a:lstStyle>
            <a:lvl1pPr marL="0" indent="0" algn="r">
              <a:buNone/>
              <a:defRPr sz="1600"/>
            </a:lvl1pPr>
          </a:lstStyle>
          <a:p>
            <a:pPr lvl="0"/>
            <a:r>
              <a:rPr lang="en-US" noProof="0"/>
              <a:t>Caption</a:t>
            </a:r>
          </a:p>
        </p:txBody>
      </p:sp>
      <p:sp>
        <p:nvSpPr>
          <p:cNvPr id="40" name="Text Placeholder 6">
            <a:extLst>
              <a:ext uri="{FF2B5EF4-FFF2-40B4-BE49-F238E27FC236}">
                <a16:creationId xmlns:a16="http://schemas.microsoft.com/office/drawing/2014/main" id="{36887A15-7708-487E-8970-C03AC543C97B}"/>
              </a:ext>
            </a:extLst>
          </p:cNvPr>
          <p:cNvSpPr>
            <a:spLocks noGrp="1"/>
          </p:cNvSpPr>
          <p:nvPr>
            <p:ph type="body" sz="quarter" idx="21" hasCustomPrompt="1"/>
          </p:nvPr>
        </p:nvSpPr>
        <p:spPr>
          <a:xfrm>
            <a:off x="9304941" y="5672658"/>
            <a:ext cx="1482916" cy="320675"/>
          </a:xfrm>
        </p:spPr>
        <p:txBody>
          <a:bodyPr/>
          <a:lstStyle>
            <a:lvl1pPr marL="0" indent="0" algn="ctr">
              <a:buNone/>
              <a:defRPr sz="1600"/>
            </a:lvl1pPr>
          </a:lstStyle>
          <a:p>
            <a:pPr lvl="0"/>
            <a:r>
              <a:rPr lang="en-US" noProof="0"/>
              <a:t>Caption</a:t>
            </a:r>
          </a:p>
        </p:txBody>
      </p:sp>
      <p:sp>
        <p:nvSpPr>
          <p:cNvPr id="41" name="Text Placeholder 6">
            <a:extLst>
              <a:ext uri="{FF2B5EF4-FFF2-40B4-BE49-F238E27FC236}">
                <a16:creationId xmlns:a16="http://schemas.microsoft.com/office/drawing/2014/main" id="{7FFE2697-2CBC-40EB-901A-E5DDFECDE410}"/>
              </a:ext>
            </a:extLst>
          </p:cNvPr>
          <p:cNvSpPr>
            <a:spLocks noGrp="1"/>
          </p:cNvSpPr>
          <p:nvPr>
            <p:ph type="body" sz="quarter" idx="22" hasCustomPrompt="1"/>
          </p:nvPr>
        </p:nvSpPr>
        <p:spPr>
          <a:xfrm>
            <a:off x="6911784" y="6438660"/>
            <a:ext cx="1482916" cy="320675"/>
          </a:xfrm>
        </p:spPr>
        <p:txBody>
          <a:bodyPr/>
          <a:lstStyle>
            <a:lvl1pPr marL="0" indent="0" algn="ctr">
              <a:buNone/>
              <a:defRPr sz="1600"/>
            </a:lvl1pPr>
          </a:lstStyle>
          <a:p>
            <a:pPr lvl="0"/>
            <a:r>
              <a:rPr lang="en-US" noProof="0"/>
              <a:t>Caption</a:t>
            </a:r>
          </a:p>
        </p:txBody>
      </p:sp>
      <p:pic>
        <p:nvPicPr>
          <p:cNvPr id="42" name="Picture 41">
            <a:extLst>
              <a:ext uri="{FF2B5EF4-FFF2-40B4-BE49-F238E27FC236}">
                <a16:creationId xmlns:a16="http://schemas.microsoft.com/office/drawing/2014/main" id="{E53226B5-E51C-47EC-A9BE-6F057D3005A4}"/>
              </a:ext>
            </a:extLst>
          </p:cNvPr>
          <p:cNvPicPr>
            <a:picLocks noChangeAspect="1"/>
          </p:cNvPicPr>
          <p:nvPr userDrawn="1"/>
        </p:nvPicPr>
        <p:blipFill rotWithShape="1">
          <a:blip r:embed="rId2"/>
          <a:srcRect l="31532" t="7419" r="31405" b="7419"/>
          <a:stretch/>
        </p:blipFill>
        <p:spPr>
          <a:xfrm>
            <a:off x="53690" y="73852"/>
            <a:ext cx="641445" cy="982595"/>
          </a:xfrm>
          <a:prstGeom prst="rect">
            <a:avLst/>
          </a:prstGeom>
        </p:spPr>
      </p:pic>
    </p:spTree>
    <p:extLst>
      <p:ext uri="{BB962C8B-B14F-4D97-AF65-F5344CB8AC3E}">
        <p14:creationId xmlns:p14="http://schemas.microsoft.com/office/powerpoint/2010/main" val="2928751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Autofit/>
          </a:bodyPr>
          <a:lstStyle/>
          <a:p>
            <a:r>
              <a:rPr lang="en-US" noProof="0"/>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F90A2B57-AC62-4574-AC7D-7953A169D2FB}" type="datetimeFigureOut">
              <a:rPr lang="en-US" noProof="0" smtClean="0"/>
              <a:t>6/3/2023</a:t>
            </a:fld>
            <a:endParaRPr lang="en-US" noProof="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noProof="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467586356"/>
      </p:ext>
    </p:extLst>
  </p:cSld>
  <p:clrMap bg1="lt1" tx1="dk1" bg2="lt2" tx2="dk2" accent1="accent1" accent2="accent2" accent3="accent3" accent4="accent4" accent5="accent5" accent6="accent6" hlink="hlink" folHlink="folHlink"/>
  <p:sldLayoutIdLst>
    <p:sldLayoutId id="2147484133" r:id="rId1"/>
    <p:sldLayoutId id="2147484134" r:id="rId2"/>
    <p:sldLayoutId id="2147484135"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9" r:id="rId12"/>
    <p:sldLayoutId id="2147484144" r:id="rId13"/>
    <p:sldLayoutId id="2147484145" r:id="rId14"/>
    <p:sldLayoutId id="2147484147" r:id="rId15"/>
    <p:sldLayoutId id="2147484148" r:id="rId16"/>
    <p:sldLayoutId id="2147484146" r:id="rId17"/>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12.jpeg"/><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4.xml"/><Relationship Id="rId5" Type="http://schemas.openxmlformats.org/officeDocument/2006/relationships/image" Target="../media/image15.emf"/><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70B9-915D-490C-8F1C-D0FFE057C474}"/>
              </a:ext>
            </a:extLst>
          </p:cNvPr>
          <p:cNvSpPr>
            <a:spLocks noGrp="1"/>
          </p:cNvSpPr>
          <p:nvPr>
            <p:ph type="ctrTitle"/>
          </p:nvPr>
        </p:nvSpPr>
        <p:spPr>
          <a:xfrm>
            <a:off x="1163050" y="2836328"/>
            <a:ext cx="5931246" cy="2620575"/>
          </a:xfrm>
        </p:spPr>
        <p:txBody>
          <a:bodyPr/>
          <a:lstStyle/>
          <a:p>
            <a:r>
              <a:rPr lang="en-US" sz="4800" noProof="0" dirty="0"/>
              <a:t>FIR Filter </a:t>
            </a:r>
            <a:r>
              <a:rPr lang="en-US" sz="4800" dirty="0"/>
              <a:t>Design using</a:t>
            </a:r>
            <a:r>
              <a:rPr lang="en-US" sz="4800" noProof="0" dirty="0"/>
              <a:t> Distributed Arithmetic of Lookup Table</a:t>
            </a:r>
          </a:p>
        </p:txBody>
      </p:sp>
      <p:sp>
        <p:nvSpPr>
          <p:cNvPr id="3" name="Subtitle 2">
            <a:extLst>
              <a:ext uri="{FF2B5EF4-FFF2-40B4-BE49-F238E27FC236}">
                <a16:creationId xmlns:a16="http://schemas.microsoft.com/office/drawing/2014/main" id="{2E4C4DA4-CC0D-4C70-991F-5958C0096DCE}"/>
              </a:ext>
            </a:extLst>
          </p:cNvPr>
          <p:cNvSpPr>
            <a:spLocks noGrp="1"/>
          </p:cNvSpPr>
          <p:nvPr>
            <p:ph type="subTitle" idx="1"/>
          </p:nvPr>
        </p:nvSpPr>
        <p:spPr>
          <a:xfrm>
            <a:off x="8063328" y="1898428"/>
            <a:ext cx="3278182" cy="1530572"/>
          </a:xfrm>
        </p:spPr>
        <p:txBody>
          <a:bodyPr/>
          <a:lstStyle/>
          <a:p>
            <a:r>
              <a:rPr lang="en-US" sz="1600" i="1" noProof="0" dirty="0"/>
              <a:t>A project by</a:t>
            </a:r>
          </a:p>
          <a:p>
            <a:r>
              <a:rPr lang="en-US" noProof="0" dirty="0"/>
              <a:t>Subhadeep [20BEC1059]</a:t>
            </a:r>
          </a:p>
          <a:p>
            <a:r>
              <a:rPr lang="en-US" dirty="0"/>
              <a:t>Mayank [20BEC1060]</a:t>
            </a:r>
          </a:p>
          <a:p>
            <a:r>
              <a:rPr lang="en-US" noProof="0" dirty="0"/>
              <a:t>Sai Advaith [20BEC1069]</a:t>
            </a:r>
          </a:p>
        </p:txBody>
      </p:sp>
    </p:spTree>
    <p:extLst>
      <p:ext uri="{BB962C8B-B14F-4D97-AF65-F5344CB8AC3E}">
        <p14:creationId xmlns:p14="http://schemas.microsoft.com/office/powerpoint/2010/main" val="2008703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000D2-2F39-44D5-A86F-ABA7C49A7C13}"/>
              </a:ext>
            </a:extLst>
          </p:cNvPr>
          <p:cNvSpPr>
            <a:spLocks noGrp="1"/>
          </p:cNvSpPr>
          <p:nvPr>
            <p:ph type="title"/>
          </p:nvPr>
        </p:nvSpPr>
        <p:spPr>
          <a:xfrm>
            <a:off x="324670" y="4289653"/>
            <a:ext cx="3112552" cy="2456442"/>
          </a:xfrm>
        </p:spPr>
        <p:txBody>
          <a:bodyPr/>
          <a:lstStyle/>
          <a:p>
            <a:r>
              <a:rPr lang="en-US" noProof="0" dirty="0"/>
              <a:t>Result</a:t>
            </a:r>
            <a:br>
              <a:rPr lang="en-US" noProof="0" dirty="0"/>
            </a:br>
            <a:r>
              <a:rPr lang="en-US" noProof="0" dirty="0"/>
              <a:t>&amp;</a:t>
            </a:r>
            <a:br>
              <a:rPr lang="en-US" noProof="0" dirty="0"/>
            </a:br>
            <a:r>
              <a:rPr lang="en-US" noProof="0" dirty="0"/>
              <a:t>Discussion</a:t>
            </a:r>
            <a:br>
              <a:rPr lang="en-US" noProof="0" dirty="0"/>
            </a:br>
            <a:r>
              <a:rPr lang="en-US" noProof="0" dirty="0"/>
              <a:t>…</a:t>
            </a:r>
          </a:p>
        </p:txBody>
      </p:sp>
      <p:pic>
        <p:nvPicPr>
          <p:cNvPr id="24" name="Picture 23">
            <a:extLst>
              <a:ext uri="{FF2B5EF4-FFF2-40B4-BE49-F238E27FC236}">
                <a16:creationId xmlns:a16="http://schemas.microsoft.com/office/drawing/2014/main" id="{89304367-AD94-4F26-B39F-E6C14E68D208}"/>
              </a:ext>
            </a:extLst>
          </p:cNvPr>
          <p:cNvPicPr>
            <a:picLocks noChangeAspect="1"/>
          </p:cNvPicPr>
          <p:nvPr/>
        </p:nvPicPr>
        <p:blipFill rotWithShape="1">
          <a:blip r:embed="rId3"/>
          <a:srcRect l="27610" t="13145" b="44127"/>
          <a:stretch/>
        </p:blipFill>
        <p:spPr>
          <a:xfrm>
            <a:off x="4791784" y="259305"/>
            <a:ext cx="6071882" cy="2947918"/>
          </a:xfrm>
          <a:prstGeom prst="rect">
            <a:avLst/>
          </a:prstGeom>
        </p:spPr>
      </p:pic>
      <p:pic>
        <p:nvPicPr>
          <p:cNvPr id="26" name="Picture 25">
            <a:extLst>
              <a:ext uri="{FF2B5EF4-FFF2-40B4-BE49-F238E27FC236}">
                <a16:creationId xmlns:a16="http://schemas.microsoft.com/office/drawing/2014/main" id="{384EF242-6356-4191-9AE1-311FB4735671}"/>
              </a:ext>
            </a:extLst>
          </p:cNvPr>
          <p:cNvPicPr>
            <a:picLocks noChangeAspect="1"/>
          </p:cNvPicPr>
          <p:nvPr/>
        </p:nvPicPr>
        <p:blipFill rotWithShape="1">
          <a:blip r:embed="rId4"/>
          <a:srcRect l="27610" t="11831" b="44757"/>
          <a:stretch/>
        </p:blipFill>
        <p:spPr>
          <a:xfrm>
            <a:off x="4612943" y="3428999"/>
            <a:ext cx="6071881" cy="2947918"/>
          </a:xfrm>
          <a:prstGeom prst="rect">
            <a:avLst/>
          </a:prstGeom>
        </p:spPr>
      </p:pic>
      <p:pic>
        <p:nvPicPr>
          <p:cNvPr id="6146" name="Picture 2" descr="Discussion Images - Free Download on Freepik">
            <a:extLst>
              <a:ext uri="{FF2B5EF4-FFF2-40B4-BE49-F238E27FC236}">
                <a16:creationId xmlns:a16="http://schemas.microsoft.com/office/drawing/2014/main" id="{0A95BD91-D1FF-4F8E-88C0-F821E322A63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0709" t="11605" r="10096" b="12320"/>
          <a:stretch/>
        </p:blipFill>
        <p:spPr bwMode="auto">
          <a:xfrm>
            <a:off x="1146411" y="480395"/>
            <a:ext cx="3112552" cy="2392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970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0" y="0"/>
            <a:ext cx="3112552" cy="2456442"/>
          </a:xfrm>
        </p:spPr>
        <p:txBody>
          <a:bodyPr/>
          <a:lstStyle/>
          <a:p>
            <a:r>
              <a:rPr lang="en-US" noProof="0" dirty="0"/>
              <a:t>Result</a:t>
            </a:r>
            <a:br>
              <a:rPr lang="en-US" noProof="0" dirty="0"/>
            </a:br>
            <a:r>
              <a:rPr lang="en-US" noProof="0" dirty="0"/>
              <a:t>&amp;</a:t>
            </a:r>
            <a:br>
              <a:rPr lang="en-US" noProof="0" dirty="0"/>
            </a:br>
            <a:r>
              <a:rPr lang="en-US" noProof="0" dirty="0"/>
              <a:t>Discussion</a:t>
            </a:r>
            <a:br>
              <a:rPr lang="en-US" noProof="0" dirty="0"/>
            </a:br>
            <a:r>
              <a:rPr lang="en-US" noProof="0" dirty="0"/>
              <a:t>…</a:t>
            </a:r>
          </a:p>
        </p:txBody>
      </p:sp>
      <p:pic>
        <p:nvPicPr>
          <p:cNvPr id="3" name="Picture 2">
            <a:extLst>
              <a:ext uri="{FF2B5EF4-FFF2-40B4-BE49-F238E27FC236}">
                <a16:creationId xmlns:a16="http://schemas.microsoft.com/office/drawing/2014/main" id="{047FE67C-2364-452F-9A38-90A33464CD67}"/>
              </a:ext>
            </a:extLst>
          </p:cNvPr>
          <p:cNvPicPr>
            <a:picLocks noChangeAspect="1"/>
          </p:cNvPicPr>
          <p:nvPr/>
        </p:nvPicPr>
        <p:blipFill>
          <a:blip r:embed="rId3"/>
          <a:stretch>
            <a:fillRect/>
          </a:stretch>
        </p:blipFill>
        <p:spPr>
          <a:xfrm>
            <a:off x="3815227" y="415157"/>
            <a:ext cx="5986956" cy="2456442"/>
          </a:xfrm>
          <a:prstGeom prst="rect">
            <a:avLst/>
          </a:prstGeom>
        </p:spPr>
      </p:pic>
      <p:pic>
        <p:nvPicPr>
          <p:cNvPr id="6" name="Picture 5">
            <a:extLst>
              <a:ext uri="{FF2B5EF4-FFF2-40B4-BE49-F238E27FC236}">
                <a16:creationId xmlns:a16="http://schemas.microsoft.com/office/drawing/2014/main" id="{1505545C-2860-4A9E-A29E-3447F0EF676A}"/>
              </a:ext>
            </a:extLst>
          </p:cNvPr>
          <p:cNvPicPr>
            <a:picLocks noChangeAspect="1"/>
          </p:cNvPicPr>
          <p:nvPr/>
        </p:nvPicPr>
        <p:blipFill>
          <a:blip r:embed="rId4"/>
          <a:stretch>
            <a:fillRect/>
          </a:stretch>
        </p:blipFill>
        <p:spPr>
          <a:xfrm>
            <a:off x="320081" y="3286756"/>
            <a:ext cx="4115441" cy="2229606"/>
          </a:xfrm>
          <a:prstGeom prst="rect">
            <a:avLst/>
          </a:prstGeom>
        </p:spPr>
      </p:pic>
      <p:pic>
        <p:nvPicPr>
          <p:cNvPr id="9" name="Picture 8">
            <a:extLst>
              <a:ext uri="{FF2B5EF4-FFF2-40B4-BE49-F238E27FC236}">
                <a16:creationId xmlns:a16="http://schemas.microsoft.com/office/drawing/2014/main" id="{ED496FF3-CCE5-4097-8AA5-72D7F18C448D}"/>
              </a:ext>
            </a:extLst>
          </p:cNvPr>
          <p:cNvPicPr>
            <a:picLocks noChangeAspect="1"/>
          </p:cNvPicPr>
          <p:nvPr/>
        </p:nvPicPr>
        <p:blipFill>
          <a:blip r:embed="rId5"/>
          <a:stretch>
            <a:fillRect/>
          </a:stretch>
        </p:blipFill>
        <p:spPr>
          <a:xfrm>
            <a:off x="5010125" y="3286756"/>
            <a:ext cx="6262926" cy="2953326"/>
          </a:xfrm>
          <a:prstGeom prst="rect">
            <a:avLst/>
          </a:prstGeom>
        </p:spPr>
      </p:pic>
    </p:spTree>
    <p:extLst>
      <p:ext uri="{BB962C8B-B14F-4D97-AF65-F5344CB8AC3E}">
        <p14:creationId xmlns:p14="http://schemas.microsoft.com/office/powerpoint/2010/main" val="2394598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265BDB-CE0D-42A5-A46D-C166AD61611E}"/>
              </a:ext>
            </a:extLst>
          </p:cNvPr>
          <p:cNvSpPr>
            <a:spLocks noGrp="1"/>
          </p:cNvSpPr>
          <p:nvPr>
            <p:ph type="title"/>
          </p:nvPr>
        </p:nvSpPr>
        <p:spPr>
          <a:xfrm>
            <a:off x="243614" y="4278728"/>
            <a:ext cx="3495872" cy="2456442"/>
          </a:xfrm>
        </p:spPr>
        <p:txBody>
          <a:bodyPr/>
          <a:lstStyle/>
          <a:p>
            <a:r>
              <a:rPr lang="en-US" sz="4400" dirty="0"/>
              <a:t>Conclusion</a:t>
            </a:r>
            <a:br>
              <a:rPr lang="en-US" sz="4400" dirty="0"/>
            </a:br>
            <a:r>
              <a:rPr lang="en-US" sz="4400" dirty="0"/>
              <a:t>&amp;</a:t>
            </a:r>
            <a:br>
              <a:rPr lang="en-US" sz="4400" dirty="0"/>
            </a:br>
            <a:r>
              <a:rPr lang="en-US" sz="4400" dirty="0"/>
              <a:t>Future Work</a:t>
            </a:r>
            <a:br>
              <a:rPr lang="en-US" sz="4400" dirty="0"/>
            </a:br>
            <a:r>
              <a:rPr lang="en-US" sz="4400" dirty="0"/>
              <a:t>…</a:t>
            </a:r>
          </a:p>
        </p:txBody>
      </p:sp>
      <p:sp>
        <p:nvSpPr>
          <p:cNvPr id="4" name="TextBox 3">
            <a:extLst>
              <a:ext uri="{FF2B5EF4-FFF2-40B4-BE49-F238E27FC236}">
                <a16:creationId xmlns:a16="http://schemas.microsoft.com/office/drawing/2014/main" id="{520B7935-08AF-414C-98D9-51C9C023845E}"/>
              </a:ext>
            </a:extLst>
          </p:cNvPr>
          <p:cNvSpPr txBox="1"/>
          <p:nvPr/>
        </p:nvSpPr>
        <p:spPr>
          <a:xfrm>
            <a:off x="4531054" y="2551837"/>
            <a:ext cx="7178723" cy="1754326"/>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Implementing the design at the Circuit Level in Cadence software and comparing results with Xilinx gate-level RTL Schematic and other filter design techniques.</a:t>
            </a:r>
          </a:p>
          <a:p>
            <a:pPr marL="285750" indent="-285750" algn="just">
              <a:buFont typeface="Wingdings" panose="05000000000000000000" pitchFamily="2" charset="2"/>
              <a:buChar char="q"/>
            </a:pPr>
            <a:r>
              <a:rPr lang="en-US" b="1" dirty="0"/>
              <a:t>Hybrid design algorithms combining optimization approaches like PSO, GA, and CSO may be explored for better outcomes.</a:t>
            </a:r>
          </a:p>
          <a:p>
            <a:pPr marL="285750" indent="-285750" algn="just">
              <a:buFont typeface="Wingdings" panose="05000000000000000000" pitchFamily="2" charset="2"/>
              <a:buChar char="q"/>
            </a:pPr>
            <a:r>
              <a:rPr lang="en-US" b="1" dirty="0"/>
              <a:t>Further improvement can be achieved through pipeline implementation</a:t>
            </a:r>
          </a:p>
        </p:txBody>
      </p:sp>
      <p:sp>
        <p:nvSpPr>
          <p:cNvPr id="5" name="TextBox 4">
            <a:extLst>
              <a:ext uri="{FF2B5EF4-FFF2-40B4-BE49-F238E27FC236}">
                <a16:creationId xmlns:a16="http://schemas.microsoft.com/office/drawing/2014/main" id="{62BA3D8E-C580-4105-83E7-D6105D7B21C8}"/>
              </a:ext>
            </a:extLst>
          </p:cNvPr>
          <p:cNvSpPr txBox="1"/>
          <p:nvPr/>
        </p:nvSpPr>
        <p:spPr>
          <a:xfrm>
            <a:off x="4531055" y="593677"/>
            <a:ext cx="7178723" cy="1477328"/>
          </a:xfrm>
          <a:prstGeom prst="rect">
            <a:avLst/>
          </a:prstGeom>
          <a:noFill/>
        </p:spPr>
        <p:txBody>
          <a:bodyPr wrap="square" rtlCol="0">
            <a:spAutoFit/>
          </a:bodyPr>
          <a:lstStyle/>
          <a:p>
            <a:pPr algn="just"/>
            <a:r>
              <a:rPr lang="en-US" b="1" dirty="0"/>
              <a:t>Finite impulse response (FIR) filters find extensive use in digital signal processing. The Distributed Arithmetic approach with Look Up Table (LUT) is employed to create multiplier-less FIR filters, reducing latency, area, and power consumption. Memory access is faster than multiplication, and LUT split reduces memory requirement</a:t>
            </a:r>
          </a:p>
        </p:txBody>
      </p:sp>
      <p:pic>
        <p:nvPicPr>
          <p:cNvPr id="3074" name="Picture 2" descr="Premium Vector | Businessman with spyglass standing on arrow growing up.  tiny man in search of direction of future work, way to better changes flat  vector illustration. success, career, business vision concept">
            <a:extLst>
              <a:ext uri="{FF2B5EF4-FFF2-40B4-BE49-F238E27FC236}">
                <a16:creationId xmlns:a16="http://schemas.microsoft.com/office/drawing/2014/main" id="{FF608BF8-40D2-4B08-A1E9-702CE86DCD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83" b="6866"/>
          <a:stretch/>
        </p:blipFill>
        <p:spPr bwMode="auto">
          <a:xfrm>
            <a:off x="4531054" y="4401558"/>
            <a:ext cx="4516592" cy="245644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onclusion Vector Art, Icons, and Graphics for Free Download">
            <a:extLst>
              <a:ext uri="{FF2B5EF4-FFF2-40B4-BE49-F238E27FC236}">
                <a16:creationId xmlns:a16="http://schemas.microsoft.com/office/drawing/2014/main" id="{FBFF0607-EBBA-4235-A77A-0525B4BE6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560" y="562359"/>
            <a:ext cx="2857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287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AAD043-D33D-D66A-55FE-362154317B23}"/>
              </a:ext>
            </a:extLst>
          </p:cNvPr>
          <p:cNvSpPr>
            <a:spLocks noGrp="1"/>
          </p:cNvSpPr>
          <p:nvPr>
            <p:ph type="title"/>
          </p:nvPr>
        </p:nvSpPr>
        <p:spPr>
          <a:xfrm>
            <a:off x="298206" y="4119869"/>
            <a:ext cx="2842559" cy="2267679"/>
          </a:xfrm>
        </p:spPr>
        <p:txBody>
          <a:bodyPr/>
          <a:lstStyle/>
          <a:p>
            <a:r>
              <a:rPr lang="en-US" dirty="0"/>
              <a:t>Outcome</a:t>
            </a:r>
          </a:p>
        </p:txBody>
      </p:sp>
      <p:sp>
        <p:nvSpPr>
          <p:cNvPr id="4" name="TextBox 3">
            <a:extLst>
              <a:ext uri="{FF2B5EF4-FFF2-40B4-BE49-F238E27FC236}">
                <a16:creationId xmlns:a16="http://schemas.microsoft.com/office/drawing/2014/main" id="{F7209B66-F557-B127-896B-A7D578373AAC}"/>
              </a:ext>
            </a:extLst>
          </p:cNvPr>
          <p:cNvSpPr txBox="1"/>
          <p:nvPr/>
        </p:nvSpPr>
        <p:spPr>
          <a:xfrm>
            <a:off x="4214191" y="2107096"/>
            <a:ext cx="7434470" cy="2585323"/>
          </a:xfrm>
          <a:prstGeom prst="rect">
            <a:avLst/>
          </a:prstGeom>
          <a:noFill/>
        </p:spPr>
        <p:txBody>
          <a:bodyPr wrap="square" rtlCol="0">
            <a:spAutoFit/>
          </a:bodyPr>
          <a:lstStyle/>
          <a:p>
            <a:pPr algn="just"/>
            <a:r>
              <a:rPr lang="en-US" b="1" dirty="0"/>
              <a:t>A research paper titled "FIR Filter Design Using Distributed Arithmetic with Lookup Tables (LUTs)" has been submitted to the International Conference on Data Science and Applications (ICDSA 2023) at MNIT Jaipur.  It is currently under review for acceptance and, if approved, will be published in the SCOPUS indexed Springer Book Series "Lecture Notes in Networks and Systems”.</a:t>
            </a:r>
          </a:p>
          <a:p>
            <a:endParaRPr lang="en-US" b="1" dirty="0"/>
          </a:p>
          <a:p>
            <a:r>
              <a:rPr lang="en-US" b="1" dirty="0"/>
              <a:t>Track Name: ICDSA2023</a:t>
            </a:r>
          </a:p>
          <a:p>
            <a:endParaRPr lang="en-US" b="1" dirty="0"/>
          </a:p>
          <a:p>
            <a:r>
              <a:rPr lang="en-US" b="1" dirty="0"/>
              <a:t>Paper ID: 866</a:t>
            </a:r>
          </a:p>
        </p:txBody>
      </p:sp>
    </p:spTree>
    <p:extLst>
      <p:ext uri="{BB962C8B-B14F-4D97-AF65-F5344CB8AC3E}">
        <p14:creationId xmlns:p14="http://schemas.microsoft.com/office/powerpoint/2010/main" val="793889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DDA57-9BAB-4EF4-9024-0AEB53E8A865}"/>
              </a:ext>
            </a:extLst>
          </p:cNvPr>
          <p:cNvSpPr>
            <a:spLocks noGrp="1"/>
          </p:cNvSpPr>
          <p:nvPr>
            <p:ph type="title"/>
          </p:nvPr>
        </p:nvSpPr>
        <p:spPr>
          <a:xfrm>
            <a:off x="180317" y="2352943"/>
            <a:ext cx="3498667" cy="2456485"/>
          </a:xfrm>
        </p:spPr>
        <p:txBody>
          <a:bodyPr/>
          <a:lstStyle/>
          <a:p>
            <a:r>
              <a:rPr lang="en-US" dirty="0"/>
              <a:t>Sustainable</a:t>
            </a:r>
            <a:br>
              <a:rPr lang="en-US" dirty="0"/>
            </a:br>
            <a:r>
              <a:rPr lang="en-US" dirty="0"/>
              <a:t>Development Goal</a:t>
            </a:r>
          </a:p>
        </p:txBody>
      </p:sp>
      <p:sp>
        <p:nvSpPr>
          <p:cNvPr id="3" name="Content Placeholder 2">
            <a:extLst>
              <a:ext uri="{FF2B5EF4-FFF2-40B4-BE49-F238E27FC236}">
                <a16:creationId xmlns:a16="http://schemas.microsoft.com/office/drawing/2014/main" id="{76CB52D0-009C-4EEC-A3C8-9A027BA40F23}"/>
              </a:ext>
            </a:extLst>
          </p:cNvPr>
          <p:cNvSpPr>
            <a:spLocks noGrp="1"/>
          </p:cNvSpPr>
          <p:nvPr>
            <p:ph sz="quarter" idx="14"/>
          </p:nvPr>
        </p:nvSpPr>
        <p:spPr>
          <a:xfrm>
            <a:off x="4595670" y="2489421"/>
            <a:ext cx="6650085" cy="2456485"/>
          </a:xfrm>
        </p:spPr>
        <p:txBody>
          <a:bodyPr/>
          <a:lstStyle/>
          <a:p>
            <a:pPr marL="519113" indent="-519113">
              <a:buFont typeface="Wingdings" panose="05000000000000000000" pitchFamily="2" charset="2"/>
              <a:buChar char="q"/>
            </a:pPr>
            <a:r>
              <a:rPr lang="en-US" sz="2400" dirty="0">
                <a:latin typeface="+mj-lt"/>
              </a:rPr>
              <a:t>Decent Work and Economic Growth</a:t>
            </a:r>
          </a:p>
          <a:p>
            <a:pPr marL="519113" indent="-519113">
              <a:buFont typeface="Wingdings" panose="05000000000000000000" pitchFamily="2" charset="2"/>
              <a:buChar char="q"/>
            </a:pPr>
            <a:r>
              <a:rPr lang="en-US" sz="2400" dirty="0">
                <a:latin typeface="+mj-lt"/>
              </a:rPr>
              <a:t>Industry, Innovation, and Infrastructure</a:t>
            </a:r>
          </a:p>
          <a:p>
            <a:pPr marL="519113" indent="-519113">
              <a:buFont typeface="Wingdings" panose="05000000000000000000" pitchFamily="2" charset="2"/>
              <a:buChar char="q"/>
            </a:pPr>
            <a:r>
              <a:rPr lang="en-US" sz="2400" dirty="0">
                <a:latin typeface="+mj-lt"/>
              </a:rPr>
              <a:t>Responsible Consumption and Production</a:t>
            </a:r>
          </a:p>
          <a:p>
            <a:pPr marL="519113" indent="-519113">
              <a:buFont typeface="Wingdings" panose="05000000000000000000" pitchFamily="2" charset="2"/>
              <a:buChar char="q"/>
            </a:pPr>
            <a:r>
              <a:rPr lang="en-US" sz="2400" dirty="0">
                <a:latin typeface="+mj-lt"/>
              </a:rPr>
              <a:t>Partnerships for the Goals</a:t>
            </a:r>
          </a:p>
        </p:txBody>
      </p:sp>
    </p:spTree>
    <p:extLst>
      <p:ext uri="{BB962C8B-B14F-4D97-AF65-F5344CB8AC3E}">
        <p14:creationId xmlns:p14="http://schemas.microsoft.com/office/powerpoint/2010/main" val="4127402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743167C5-D706-40F4-8FE8-8AAFB99E54B1}"/>
              </a:ext>
            </a:extLst>
          </p:cNvPr>
          <p:cNvPicPr>
            <a:picLocks noGrp="1" noChangeAspect="1"/>
          </p:cNvPicPr>
          <p:nvPr>
            <p:ph type="pic" sz="quarter" idx="13"/>
          </p:nvPr>
        </p:nvPicPr>
        <p:blipFill>
          <a:blip r:embed="rId2"/>
          <a:srcRect t="2595" b="2595"/>
          <a:stretch>
            <a:fillRect/>
          </a:stretch>
        </p:blipFill>
        <p:spPr>
          <a:xfrm>
            <a:off x="2825491" y="14287"/>
            <a:ext cx="9366509" cy="6843713"/>
          </a:xfrm>
        </p:spPr>
      </p:pic>
      <p:sp>
        <p:nvSpPr>
          <p:cNvPr id="3" name="Title 2">
            <a:extLst>
              <a:ext uri="{FF2B5EF4-FFF2-40B4-BE49-F238E27FC236}">
                <a16:creationId xmlns:a16="http://schemas.microsoft.com/office/drawing/2014/main" id="{224E29B9-B65B-4E3E-B4FF-2FD9C7BEACB7}"/>
              </a:ext>
            </a:extLst>
          </p:cNvPr>
          <p:cNvSpPr>
            <a:spLocks noGrp="1"/>
          </p:cNvSpPr>
          <p:nvPr>
            <p:ph type="title"/>
          </p:nvPr>
        </p:nvSpPr>
        <p:spPr>
          <a:xfrm>
            <a:off x="0" y="4283642"/>
            <a:ext cx="3112552" cy="2456442"/>
          </a:xfrm>
        </p:spPr>
        <p:txBody>
          <a:bodyPr/>
          <a:lstStyle/>
          <a:p>
            <a:r>
              <a:rPr lang="en-US" sz="4800" dirty="0"/>
              <a:t>Thank</a:t>
            </a:r>
            <a:br>
              <a:rPr lang="en-US" sz="4800" dirty="0"/>
            </a:br>
            <a:r>
              <a:rPr lang="en-US" sz="4800" dirty="0"/>
              <a:t>You</a:t>
            </a:r>
            <a:br>
              <a:rPr lang="en-US" sz="4800" dirty="0"/>
            </a:br>
            <a:r>
              <a:rPr lang="en-US" sz="4800" dirty="0"/>
              <a:t>…</a:t>
            </a:r>
          </a:p>
        </p:txBody>
      </p:sp>
    </p:spTree>
    <p:extLst>
      <p:ext uri="{BB962C8B-B14F-4D97-AF65-F5344CB8AC3E}">
        <p14:creationId xmlns:p14="http://schemas.microsoft.com/office/powerpoint/2010/main" val="1557649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13C465E-99C1-43E9-8FAC-86113F58E098}"/>
              </a:ext>
              <a:ext uri="{C183D7F6-B498-43B3-948B-1728B52AA6E4}">
                <adec:decorative xmlns:adec="http://schemas.microsoft.com/office/drawing/2017/decorative" val="1"/>
              </a:ext>
            </a:extLst>
          </p:cNvPr>
          <p:cNvGrpSpPr/>
          <p:nvPr/>
        </p:nvGrpSpPr>
        <p:grpSpPr>
          <a:xfrm>
            <a:off x="1" y="3663950"/>
            <a:ext cx="4537613" cy="3194050"/>
            <a:chOff x="1" y="3649663"/>
            <a:chExt cx="4537613" cy="3194050"/>
          </a:xfrm>
        </p:grpSpPr>
        <p:sp>
          <p:nvSpPr>
            <p:cNvPr id="6" name="Isosceles Triangle 5">
              <a:extLst>
                <a:ext uri="{FF2B5EF4-FFF2-40B4-BE49-F238E27FC236}">
                  <a16:creationId xmlns:a16="http://schemas.microsoft.com/office/drawing/2014/main" id="{B7099EE8-B27A-4298-A114-D9FE2F94F437}"/>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F8E6868B-6755-488B-BEA3-7DFC4EFAA6F5}"/>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FB20523-8EC7-4848-89B7-052D5B00D604}"/>
              </a:ext>
            </a:extLst>
          </p:cNvPr>
          <p:cNvSpPr>
            <a:spLocks noGrp="1"/>
          </p:cNvSpPr>
          <p:nvPr>
            <p:ph type="title"/>
          </p:nvPr>
        </p:nvSpPr>
        <p:spPr>
          <a:xfrm>
            <a:off x="0" y="4134157"/>
            <a:ext cx="3905304" cy="2723843"/>
          </a:xfrm>
        </p:spPr>
        <p:txBody>
          <a:bodyPr/>
          <a:lstStyle/>
          <a:p>
            <a:r>
              <a:rPr lang="en-US" dirty="0"/>
              <a:t>Introduction</a:t>
            </a:r>
            <a:br>
              <a:rPr lang="en-US" dirty="0"/>
            </a:br>
            <a:r>
              <a:rPr lang="en-US" dirty="0"/>
              <a:t>…</a:t>
            </a:r>
          </a:p>
        </p:txBody>
      </p:sp>
      <p:sp>
        <p:nvSpPr>
          <p:cNvPr id="3" name="TextBox 2">
            <a:extLst>
              <a:ext uri="{FF2B5EF4-FFF2-40B4-BE49-F238E27FC236}">
                <a16:creationId xmlns:a16="http://schemas.microsoft.com/office/drawing/2014/main" id="{F460627C-9E8F-49A2-870E-92AF0B0453DE}"/>
              </a:ext>
            </a:extLst>
          </p:cNvPr>
          <p:cNvSpPr txBox="1"/>
          <p:nvPr/>
        </p:nvSpPr>
        <p:spPr>
          <a:xfrm>
            <a:off x="4844955" y="923153"/>
            <a:ext cx="6837529" cy="5011693"/>
          </a:xfrm>
          <a:prstGeom prst="rect">
            <a:avLst/>
          </a:prstGeom>
          <a:noFill/>
        </p:spPr>
        <p:txBody>
          <a:bodyPr wrap="square" rtlCol="0">
            <a:spAutoFit/>
          </a:bodyPr>
          <a:lstStyle/>
          <a:p>
            <a:pPr algn="just">
              <a:lnSpc>
                <a:spcPct val="150000"/>
              </a:lnSpc>
            </a:pPr>
            <a:r>
              <a:rPr lang="en-US" sz="2400" dirty="0">
                <a:latin typeface="Rockwell" panose="02060603020205020403" pitchFamily="18" charset="0"/>
              </a:rPr>
              <a:t>Filters are essential components in digital signal processing (DSP) used to eliminate some undesirable elements or features from a signal. </a:t>
            </a:r>
          </a:p>
          <a:p>
            <a:pPr algn="just">
              <a:lnSpc>
                <a:spcPct val="150000"/>
              </a:lnSpc>
            </a:pPr>
            <a:endParaRPr lang="en-US" sz="2400" dirty="0">
              <a:latin typeface="Rockwell" panose="02060603020205020403" pitchFamily="18" charset="0"/>
            </a:endParaRPr>
          </a:p>
          <a:p>
            <a:pPr algn="just">
              <a:lnSpc>
                <a:spcPct val="150000"/>
              </a:lnSpc>
            </a:pPr>
            <a:r>
              <a:rPr lang="en-US" sz="2400" dirty="0">
                <a:latin typeface="Rockwell" panose="02060603020205020403" pitchFamily="18" charset="0"/>
              </a:rPr>
              <a:t>Types of Filters:</a:t>
            </a:r>
          </a:p>
          <a:p>
            <a:pPr indent="463550" algn="just">
              <a:lnSpc>
                <a:spcPct val="150000"/>
              </a:lnSpc>
              <a:buFont typeface="Wingdings" panose="05000000000000000000" pitchFamily="2" charset="2"/>
              <a:buChar char="q"/>
            </a:pPr>
            <a:r>
              <a:rPr lang="en-US" sz="2400" dirty="0">
                <a:latin typeface="Rockwell" panose="02060603020205020403" pitchFamily="18" charset="0"/>
              </a:rPr>
              <a:t>Low-pass filter (LPF)</a:t>
            </a:r>
          </a:p>
          <a:p>
            <a:pPr indent="463550" algn="just">
              <a:lnSpc>
                <a:spcPct val="150000"/>
              </a:lnSpc>
              <a:buFont typeface="Wingdings" panose="05000000000000000000" pitchFamily="2" charset="2"/>
              <a:buChar char="q"/>
            </a:pPr>
            <a:r>
              <a:rPr lang="en-US" sz="2400" dirty="0">
                <a:latin typeface="Rockwell" panose="02060603020205020403" pitchFamily="18" charset="0"/>
              </a:rPr>
              <a:t>High-pass filter (HPF)</a:t>
            </a:r>
          </a:p>
          <a:p>
            <a:pPr indent="463550" algn="just">
              <a:lnSpc>
                <a:spcPct val="150000"/>
              </a:lnSpc>
              <a:buFont typeface="Wingdings" panose="05000000000000000000" pitchFamily="2" charset="2"/>
              <a:buChar char="q"/>
            </a:pPr>
            <a:r>
              <a:rPr lang="en-US" sz="2400" dirty="0">
                <a:latin typeface="Rockwell" panose="02060603020205020403" pitchFamily="18" charset="0"/>
              </a:rPr>
              <a:t>Band-pass filter (BPF)</a:t>
            </a:r>
          </a:p>
          <a:p>
            <a:pPr indent="463550" algn="just">
              <a:lnSpc>
                <a:spcPct val="150000"/>
              </a:lnSpc>
              <a:buFont typeface="Wingdings" panose="05000000000000000000" pitchFamily="2" charset="2"/>
              <a:buChar char="q"/>
            </a:pPr>
            <a:r>
              <a:rPr lang="en-US" sz="2400" dirty="0">
                <a:latin typeface="Rockwell" panose="02060603020205020403" pitchFamily="18" charset="0"/>
              </a:rPr>
              <a:t>Band-stop filter (BSF)</a:t>
            </a:r>
          </a:p>
        </p:txBody>
      </p:sp>
      <p:pic>
        <p:nvPicPr>
          <p:cNvPr id="1026" name="Picture 2" descr="FIR Filter FAQ - dspGuru">
            <a:extLst>
              <a:ext uri="{FF2B5EF4-FFF2-40B4-BE49-F238E27FC236}">
                <a16:creationId xmlns:a16="http://schemas.microsoft.com/office/drawing/2014/main" id="{AF4CFA27-D245-4298-B9F3-6C4167D9C4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3829" y="3660067"/>
            <a:ext cx="2505778" cy="2505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33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234931" y="2255348"/>
            <a:ext cx="3498667" cy="3231052"/>
          </a:xfrm>
        </p:spPr>
        <p:txBody>
          <a:bodyPr/>
          <a:lstStyle/>
          <a:p>
            <a:r>
              <a:rPr lang="en-US" noProof="0" dirty="0"/>
              <a:t>Digital Filter Types</a:t>
            </a:r>
            <a:br>
              <a:rPr lang="en-US" noProof="0" dirty="0"/>
            </a:br>
            <a:r>
              <a:rPr lang="en-US" noProof="0" dirty="0"/>
              <a:t>….</a:t>
            </a:r>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a:xfrm>
            <a:off x="4923218" y="1690475"/>
            <a:ext cx="6292850" cy="3477049"/>
          </a:xfrm>
        </p:spPr>
        <p:txBody>
          <a:bodyPr/>
          <a:lstStyle/>
          <a:p>
            <a:pPr marL="0" indent="0" algn="just">
              <a:buNone/>
            </a:pPr>
            <a:r>
              <a:rPr lang="en-US" sz="2400" noProof="0" dirty="0">
                <a:latin typeface="Rockwell" panose="02060603020205020403" pitchFamily="18" charset="0"/>
              </a:rPr>
              <a:t>There are several types of digital filters commonly used in digital signal processing (DSP). </a:t>
            </a:r>
          </a:p>
          <a:p>
            <a:pPr marL="0" indent="0">
              <a:buNone/>
            </a:pPr>
            <a:r>
              <a:rPr lang="en-US" sz="2400" noProof="0" dirty="0">
                <a:latin typeface="Rockwell" panose="02060603020205020403" pitchFamily="18" charset="0"/>
              </a:rPr>
              <a:t>Main types:</a:t>
            </a:r>
          </a:p>
          <a:p>
            <a:pPr marL="463550" indent="-463550">
              <a:buFont typeface="Wingdings" panose="05000000000000000000" pitchFamily="2" charset="2"/>
              <a:buChar char="q"/>
            </a:pPr>
            <a:r>
              <a:rPr lang="en-US" sz="2400" noProof="0" dirty="0">
                <a:latin typeface="Rockwell" panose="02060603020205020403" pitchFamily="18" charset="0"/>
              </a:rPr>
              <a:t>Finite Impulse Response (FIR) Filter</a:t>
            </a:r>
            <a:endParaRPr lang="en-US" sz="2400" dirty="0">
              <a:latin typeface="Rockwell" panose="02060603020205020403" pitchFamily="18" charset="0"/>
            </a:endParaRPr>
          </a:p>
          <a:p>
            <a:pPr marL="463550" indent="-463550">
              <a:buFont typeface="Wingdings" panose="05000000000000000000" pitchFamily="2" charset="2"/>
              <a:buChar char="q"/>
            </a:pPr>
            <a:r>
              <a:rPr lang="en-US" sz="2400" noProof="0" dirty="0">
                <a:latin typeface="Rockwell" panose="02060603020205020403" pitchFamily="18" charset="0"/>
              </a:rPr>
              <a:t>Infinite Impulse Response (IIR) Filter</a:t>
            </a:r>
          </a:p>
        </p:txBody>
      </p:sp>
    </p:spTree>
    <p:extLst>
      <p:ext uri="{BB962C8B-B14F-4D97-AF65-F5344CB8AC3E}">
        <p14:creationId xmlns:p14="http://schemas.microsoft.com/office/powerpoint/2010/main" val="2780355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6D7BD-5C62-4764-9E1D-D185EBAA6C0F}"/>
              </a:ext>
            </a:extLst>
          </p:cNvPr>
          <p:cNvSpPr>
            <a:spLocks noGrp="1"/>
          </p:cNvSpPr>
          <p:nvPr>
            <p:ph type="title"/>
          </p:nvPr>
        </p:nvSpPr>
        <p:spPr>
          <a:xfrm>
            <a:off x="0" y="393383"/>
            <a:ext cx="3112552" cy="1675987"/>
          </a:xfrm>
        </p:spPr>
        <p:txBody>
          <a:bodyPr/>
          <a:lstStyle/>
          <a:p>
            <a:r>
              <a:rPr lang="en-US" noProof="0" dirty="0"/>
              <a:t>FIR Filter</a:t>
            </a:r>
            <a:br>
              <a:rPr lang="en-US" noProof="0" dirty="0"/>
            </a:br>
            <a:r>
              <a:rPr lang="en-US" noProof="0" dirty="0"/>
              <a:t>…</a:t>
            </a:r>
          </a:p>
        </p:txBody>
      </p:sp>
      <p:sp>
        <p:nvSpPr>
          <p:cNvPr id="3" name="Content Placeholder 2">
            <a:extLst>
              <a:ext uri="{FF2B5EF4-FFF2-40B4-BE49-F238E27FC236}">
                <a16:creationId xmlns:a16="http://schemas.microsoft.com/office/drawing/2014/main" id="{95724E52-08A2-4D30-AA1E-AC7615D226F5}"/>
              </a:ext>
            </a:extLst>
          </p:cNvPr>
          <p:cNvSpPr>
            <a:spLocks noGrp="1"/>
          </p:cNvSpPr>
          <p:nvPr>
            <p:ph sz="half" idx="1"/>
          </p:nvPr>
        </p:nvSpPr>
        <p:spPr>
          <a:xfrm>
            <a:off x="3601972" y="748768"/>
            <a:ext cx="8228614" cy="1569559"/>
          </a:xfrm>
        </p:spPr>
        <p:txBody>
          <a:bodyPr/>
          <a:lstStyle/>
          <a:p>
            <a:pPr>
              <a:lnSpc>
                <a:spcPct val="100000"/>
              </a:lnSpc>
            </a:pPr>
            <a:r>
              <a:rPr lang="en-US" noProof="0" dirty="0"/>
              <a:t>FIR filters have a finite duration response.</a:t>
            </a:r>
          </a:p>
          <a:p>
            <a:pPr>
              <a:lnSpc>
                <a:spcPct val="100000"/>
              </a:lnSpc>
            </a:pPr>
            <a:r>
              <a:rPr lang="en-US" noProof="0" dirty="0"/>
              <a:t>FIR filters have a stable impulse response that eventually reaches zero.</a:t>
            </a:r>
          </a:p>
          <a:p>
            <a:pPr>
              <a:lnSpc>
                <a:spcPct val="100000"/>
              </a:lnSpc>
            </a:pPr>
            <a:r>
              <a:rPr lang="en-US" noProof="0" dirty="0"/>
              <a:t>It has linear phase characteristics and can provide precise control over the filter response.</a:t>
            </a:r>
          </a:p>
        </p:txBody>
      </p:sp>
      <p:sp>
        <p:nvSpPr>
          <p:cNvPr id="7" name="Content Placeholder 6">
            <a:extLst>
              <a:ext uri="{FF2B5EF4-FFF2-40B4-BE49-F238E27FC236}">
                <a16:creationId xmlns:a16="http://schemas.microsoft.com/office/drawing/2014/main" id="{2AC642DB-12B2-406A-9349-B6C98765561F}"/>
              </a:ext>
            </a:extLst>
          </p:cNvPr>
          <p:cNvSpPr>
            <a:spLocks noGrp="1"/>
          </p:cNvSpPr>
          <p:nvPr>
            <p:ph sz="half" idx="16"/>
          </p:nvPr>
        </p:nvSpPr>
        <p:spPr>
          <a:xfrm>
            <a:off x="361416" y="2632550"/>
            <a:ext cx="3420000" cy="499825"/>
          </a:xfrm>
        </p:spPr>
        <p:txBody>
          <a:bodyPr/>
          <a:lstStyle/>
          <a:p>
            <a:pPr>
              <a:lnSpc>
                <a:spcPct val="100000"/>
              </a:lnSpc>
            </a:pPr>
            <a:r>
              <a:rPr lang="en-US" sz="1800" noProof="0" dirty="0"/>
              <a:t>Applications…</a:t>
            </a:r>
          </a:p>
        </p:txBody>
      </p:sp>
      <p:sp>
        <p:nvSpPr>
          <p:cNvPr id="4" name="Content Placeholder 3">
            <a:extLst>
              <a:ext uri="{FF2B5EF4-FFF2-40B4-BE49-F238E27FC236}">
                <a16:creationId xmlns:a16="http://schemas.microsoft.com/office/drawing/2014/main" id="{0AE9033E-9FBE-4024-9E69-97553421B80A}"/>
              </a:ext>
            </a:extLst>
          </p:cNvPr>
          <p:cNvSpPr>
            <a:spLocks noGrp="1"/>
          </p:cNvSpPr>
          <p:nvPr>
            <p:ph sz="half" idx="13"/>
          </p:nvPr>
        </p:nvSpPr>
        <p:spPr>
          <a:xfrm>
            <a:off x="8410586" y="3139413"/>
            <a:ext cx="3420000" cy="3350312"/>
          </a:xfrm>
        </p:spPr>
        <p:txBody>
          <a:bodyPr/>
          <a:lstStyle/>
          <a:p>
            <a:pPr>
              <a:lnSpc>
                <a:spcPct val="100000"/>
              </a:lnSpc>
            </a:pPr>
            <a:r>
              <a:rPr lang="en-US" noProof="0" dirty="0"/>
              <a:t>Windowing Method (Hamming, Hanning, and Blackman)</a:t>
            </a:r>
          </a:p>
          <a:p>
            <a:pPr>
              <a:lnSpc>
                <a:spcPct val="100000"/>
              </a:lnSpc>
            </a:pPr>
            <a:r>
              <a:rPr lang="en-US" noProof="0" dirty="0"/>
              <a:t>Frequency Sampling Method</a:t>
            </a:r>
          </a:p>
          <a:p>
            <a:pPr>
              <a:lnSpc>
                <a:spcPct val="100000"/>
              </a:lnSpc>
            </a:pPr>
            <a:r>
              <a:rPr lang="en-US" dirty="0"/>
              <a:t>Least Squares Method</a:t>
            </a:r>
          </a:p>
          <a:p>
            <a:pPr>
              <a:lnSpc>
                <a:spcPct val="100000"/>
              </a:lnSpc>
            </a:pPr>
            <a:r>
              <a:rPr lang="en-US" noProof="0" dirty="0"/>
              <a:t>Parks-McClellan Algorithm (Remez Algorithm)</a:t>
            </a:r>
          </a:p>
          <a:p>
            <a:pPr>
              <a:lnSpc>
                <a:spcPct val="100000"/>
              </a:lnSpc>
            </a:pPr>
            <a:r>
              <a:rPr lang="en-US" b="1" dirty="0">
                <a:highlight>
                  <a:srgbClr val="00FFFF"/>
                </a:highlight>
              </a:rPr>
              <a:t>Distributed Arithmetic</a:t>
            </a:r>
            <a:endParaRPr lang="en-US" b="1" noProof="0" dirty="0">
              <a:highlight>
                <a:srgbClr val="00FFFF"/>
              </a:highlight>
            </a:endParaRPr>
          </a:p>
        </p:txBody>
      </p:sp>
      <p:sp>
        <p:nvSpPr>
          <p:cNvPr id="8" name="Content Placeholder 7">
            <a:extLst>
              <a:ext uri="{FF2B5EF4-FFF2-40B4-BE49-F238E27FC236}">
                <a16:creationId xmlns:a16="http://schemas.microsoft.com/office/drawing/2014/main" id="{64FDBFEE-D460-4EEA-8480-B58B8C156092}"/>
              </a:ext>
            </a:extLst>
          </p:cNvPr>
          <p:cNvSpPr>
            <a:spLocks noGrp="1"/>
          </p:cNvSpPr>
          <p:nvPr>
            <p:ph sz="half" idx="17"/>
          </p:nvPr>
        </p:nvSpPr>
        <p:spPr>
          <a:xfrm>
            <a:off x="8590030" y="2634017"/>
            <a:ext cx="3420000" cy="498357"/>
          </a:xfrm>
        </p:spPr>
        <p:txBody>
          <a:bodyPr/>
          <a:lstStyle/>
          <a:p>
            <a:pPr>
              <a:lnSpc>
                <a:spcPct val="100000"/>
              </a:lnSpc>
            </a:pPr>
            <a:r>
              <a:rPr lang="en-US" sz="1800" noProof="0" dirty="0"/>
              <a:t>Design Technique…</a:t>
            </a:r>
          </a:p>
        </p:txBody>
      </p:sp>
      <p:sp>
        <p:nvSpPr>
          <p:cNvPr id="5" name="Content Placeholder 4">
            <a:extLst>
              <a:ext uri="{FF2B5EF4-FFF2-40B4-BE49-F238E27FC236}">
                <a16:creationId xmlns:a16="http://schemas.microsoft.com/office/drawing/2014/main" id="{6EDDEC1B-157C-4700-9E00-04350D289676}"/>
              </a:ext>
            </a:extLst>
          </p:cNvPr>
          <p:cNvSpPr>
            <a:spLocks noGrp="1"/>
          </p:cNvSpPr>
          <p:nvPr>
            <p:ph sz="half" idx="14"/>
          </p:nvPr>
        </p:nvSpPr>
        <p:spPr>
          <a:xfrm>
            <a:off x="361416" y="3139413"/>
            <a:ext cx="4011628" cy="3350312"/>
          </a:xfrm>
        </p:spPr>
        <p:txBody>
          <a:bodyPr/>
          <a:lstStyle/>
          <a:p>
            <a:pPr algn="just">
              <a:lnSpc>
                <a:spcPct val="100000"/>
              </a:lnSpc>
            </a:pPr>
            <a:r>
              <a:rPr lang="en-US" noProof="0" dirty="0"/>
              <a:t>Noise suppression, Imaging devices (medical, etc.</a:t>
            </a:r>
            <a:r>
              <a:rPr lang="en-US" dirty="0"/>
              <a:t>)</a:t>
            </a:r>
            <a:endParaRPr lang="en-US" noProof="0" dirty="0"/>
          </a:p>
          <a:p>
            <a:pPr algn="just">
              <a:lnSpc>
                <a:spcPct val="100000"/>
              </a:lnSpc>
            </a:pPr>
            <a:r>
              <a:rPr lang="en-US" noProof="0" dirty="0"/>
              <a:t>Enhancement of selected frequency ranges, Equalizers for audio systems (increasing the bass)</a:t>
            </a:r>
          </a:p>
          <a:p>
            <a:pPr algn="just">
              <a:lnSpc>
                <a:spcPct val="100000"/>
              </a:lnSpc>
            </a:pPr>
            <a:r>
              <a:rPr lang="en-US" noProof="0" dirty="0"/>
              <a:t>Removal or attenuation of selected frequencies, Removing interferences at a specific frequency</a:t>
            </a:r>
          </a:p>
          <a:p>
            <a:pPr algn="just">
              <a:lnSpc>
                <a:spcPct val="100000"/>
              </a:lnSpc>
            </a:pPr>
            <a:r>
              <a:rPr lang="en-US" noProof="0" dirty="0"/>
              <a:t>Bandwidth limiting, anti-aliasing filters for sampling</a:t>
            </a:r>
          </a:p>
        </p:txBody>
      </p:sp>
      <p:pic>
        <p:nvPicPr>
          <p:cNvPr id="14" name="Picture 13">
            <a:extLst>
              <a:ext uri="{FF2B5EF4-FFF2-40B4-BE49-F238E27FC236}">
                <a16:creationId xmlns:a16="http://schemas.microsoft.com/office/drawing/2014/main" id="{F8DBB6DE-B686-4833-BE82-DAEC3FDDAB93}"/>
              </a:ext>
            </a:extLst>
          </p:cNvPr>
          <p:cNvPicPr>
            <a:picLocks noChangeAspect="1"/>
          </p:cNvPicPr>
          <p:nvPr/>
        </p:nvPicPr>
        <p:blipFill>
          <a:blip r:embed="rId3"/>
          <a:stretch>
            <a:fillRect/>
          </a:stretch>
        </p:blipFill>
        <p:spPr>
          <a:xfrm>
            <a:off x="4796690" y="3478511"/>
            <a:ext cx="3420000" cy="1845941"/>
          </a:xfrm>
          <a:prstGeom prst="rect">
            <a:avLst/>
          </a:prstGeom>
        </p:spPr>
      </p:pic>
    </p:spTree>
    <p:extLst>
      <p:ext uri="{BB962C8B-B14F-4D97-AF65-F5344CB8AC3E}">
        <p14:creationId xmlns:p14="http://schemas.microsoft.com/office/powerpoint/2010/main" val="2576467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2459-E318-41EB-B7C0-CE1E3227EBAB}"/>
              </a:ext>
            </a:extLst>
          </p:cNvPr>
          <p:cNvSpPr>
            <a:spLocks noGrp="1"/>
          </p:cNvSpPr>
          <p:nvPr>
            <p:ph type="title"/>
          </p:nvPr>
        </p:nvSpPr>
        <p:spPr>
          <a:xfrm>
            <a:off x="34758" y="490843"/>
            <a:ext cx="3220538" cy="1834585"/>
          </a:xfrm>
        </p:spPr>
        <p:txBody>
          <a:bodyPr/>
          <a:lstStyle/>
          <a:p>
            <a:r>
              <a:rPr lang="en-US" noProof="0" dirty="0"/>
              <a:t>Problem Identified</a:t>
            </a:r>
            <a:br>
              <a:rPr lang="en-US" noProof="0" dirty="0"/>
            </a:br>
            <a:r>
              <a:rPr lang="en-US" noProof="0" dirty="0"/>
              <a:t>…</a:t>
            </a:r>
          </a:p>
        </p:txBody>
      </p:sp>
      <p:sp>
        <p:nvSpPr>
          <p:cNvPr id="6" name="Content Placeholder 5">
            <a:extLst>
              <a:ext uri="{FF2B5EF4-FFF2-40B4-BE49-F238E27FC236}">
                <a16:creationId xmlns:a16="http://schemas.microsoft.com/office/drawing/2014/main" id="{43C67E1C-74FC-481B-A3E5-4D3FFB4B264C}"/>
              </a:ext>
            </a:extLst>
          </p:cNvPr>
          <p:cNvSpPr>
            <a:spLocks noGrp="1"/>
          </p:cNvSpPr>
          <p:nvPr>
            <p:ph sz="half" idx="15"/>
          </p:nvPr>
        </p:nvSpPr>
        <p:spPr>
          <a:xfrm>
            <a:off x="586594" y="2756253"/>
            <a:ext cx="8614515" cy="2571800"/>
          </a:xfrm>
        </p:spPr>
        <p:txBody>
          <a:bodyPr/>
          <a:lstStyle/>
          <a:p>
            <a:pPr algn="just"/>
            <a:r>
              <a:rPr lang="en-US" noProof="0" dirty="0"/>
              <a:t>The problem identified in </a:t>
            </a:r>
            <a:r>
              <a:rPr lang="en-US" noProof="0" dirty="0">
                <a:highlight>
                  <a:srgbClr val="00FFFF"/>
                </a:highlight>
              </a:rPr>
              <a:t>FIR Filter design</a:t>
            </a:r>
            <a:r>
              <a:rPr lang="en-US" noProof="0" dirty="0"/>
              <a:t> is the use of conventional design techniques which impacts its performance in terms of </a:t>
            </a:r>
            <a:r>
              <a:rPr lang="en-US" noProof="0" dirty="0">
                <a:highlight>
                  <a:srgbClr val="00FFFF"/>
                </a:highlight>
              </a:rPr>
              <a:t>delay, power consumption and area</a:t>
            </a:r>
            <a:r>
              <a:rPr lang="en-US" noProof="0" dirty="0"/>
              <a:t>.</a:t>
            </a:r>
          </a:p>
          <a:p>
            <a:pPr algn="just"/>
            <a:r>
              <a:rPr lang="en-US" dirty="0"/>
              <a:t>T</a:t>
            </a:r>
            <a:r>
              <a:rPr lang="en-US" noProof="0" dirty="0"/>
              <a:t>he implementation requires 3 basic building blocks: (a)Multiplier (b) Adder (c) Signal delay.</a:t>
            </a:r>
          </a:p>
          <a:p>
            <a:pPr algn="just"/>
            <a:r>
              <a:rPr lang="en-US" dirty="0"/>
              <a:t>U</a:t>
            </a:r>
            <a:r>
              <a:rPr lang="en-US" noProof="0" dirty="0"/>
              <a:t>sage of these blocks increases the </a:t>
            </a:r>
            <a:r>
              <a:rPr lang="en-US" noProof="0" dirty="0">
                <a:highlight>
                  <a:srgbClr val="00FFFF"/>
                </a:highlight>
              </a:rPr>
              <a:t>hardware area, cost, Computational time</a:t>
            </a:r>
            <a:r>
              <a:rPr lang="en-US" noProof="0" dirty="0"/>
              <a:t> thereby increasing the latency.</a:t>
            </a:r>
          </a:p>
        </p:txBody>
      </p:sp>
      <p:pic>
        <p:nvPicPr>
          <p:cNvPr id="2050" name="Picture 2" descr="Identify Problem Images - Free Download on Freepik">
            <a:extLst>
              <a:ext uri="{FF2B5EF4-FFF2-40B4-BE49-F238E27FC236}">
                <a16:creationId xmlns:a16="http://schemas.microsoft.com/office/drawing/2014/main" id="{621F1590-E134-4379-A872-089F079F37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274" t="2839" r="6665" b="2669"/>
          <a:stretch/>
        </p:blipFill>
        <p:spPr bwMode="auto">
          <a:xfrm>
            <a:off x="3620061" y="104629"/>
            <a:ext cx="2547583" cy="1863258"/>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8D53629D-2F72-458A-82B2-70B8DDC4A492}"/>
              </a:ext>
            </a:extLst>
          </p:cNvPr>
          <p:cNvPicPr>
            <a:picLocks noChangeAspect="1"/>
          </p:cNvPicPr>
          <p:nvPr/>
        </p:nvPicPr>
        <p:blipFill rotWithShape="1">
          <a:blip r:embed="rId4"/>
          <a:srcRect t="14179"/>
          <a:stretch/>
        </p:blipFill>
        <p:spPr>
          <a:xfrm>
            <a:off x="2466838" y="5504266"/>
            <a:ext cx="5545027" cy="1005517"/>
          </a:xfrm>
          <a:prstGeom prst="rect">
            <a:avLst/>
          </a:prstGeom>
        </p:spPr>
      </p:pic>
    </p:spTree>
    <p:extLst>
      <p:ext uri="{BB962C8B-B14F-4D97-AF65-F5344CB8AC3E}">
        <p14:creationId xmlns:p14="http://schemas.microsoft.com/office/powerpoint/2010/main" val="2805684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3E1A7-382A-49F0-ADB4-BF190BB8E7A1}"/>
              </a:ext>
            </a:extLst>
          </p:cNvPr>
          <p:cNvSpPr>
            <a:spLocks noGrp="1"/>
          </p:cNvSpPr>
          <p:nvPr>
            <p:ph type="title"/>
          </p:nvPr>
        </p:nvSpPr>
        <p:spPr>
          <a:xfrm>
            <a:off x="298206" y="4960603"/>
            <a:ext cx="3112552" cy="1615707"/>
          </a:xfrm>
        </p:spPr>
        <p:txBody>
          <a:bodyPr/>
          <a:lstStyle/>
          <a:p>
            <a:r>
              <a:rPr lang="en-US" dirty="0"/>
              <a:t>Distributed</a:t>
            </a:r>
            <a:br>
              <a:rPr lang="en-US" dirty="0"/>
            </a:br>
            <a:r>
              <a:rPr lang="en-US" dirty="0"/>
              <a:t>Arithmetic</a:t>
            </a:r>
            <a:br>
              <a:rPr lang="en-US" dirty="0"/>
            </a:br>
            <a:r>
              <a:rPr lang="en-US" dirty="0"/>
              <a:t>…</a:t>
            </a:r>
          </a:p>
        </p:txBody>
      </p:sp>
      <p:sp>
        <p:nvSpPr>
          <p:cNvPr id="14" name="Content Placeholder 6">
            <a:extLst>
              <a:ext uri="{FF2B5EF4-FFF2-40B4-BE49-F238E27FC236}">
                <a16:creationId xmlns:a16="http://schemas.microsoft.com/office/drawing/2014/main" id="{A22C6227-33AC-4B8E-9805-E4A5B3398ECE}"/>
              </a:ext>
            </a:extLst>
          </p:cNvPr>
          <p:cNvSpPr txBox="1">
            <a:spLocks/>
          </p:cNvSpPr>
          <p:nvPr/>
        </p:nvSpPr>
        <p:spPr>
          <a:xfrm>
            <a:off x="581641" y="760619"/>
            <a:ext cx="8698837" cy="3292766"/>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Clr>
                <a:schemeClr val="accent1"/>
              </a:buClr>
              <a:buSzPct val="110000"/>
              <a:buFont typeface="Wingdings" panose="05000000000000000000" pitchFamily="2" charset="2"/>
              <a:buNone/>
              <a:defRPr sz="1800" kern="1200">
                <a:solidFill>
                  <a:schemeClr val="tx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algn="just"/>
            <a:r>
              <a:rPr lang="en-US" dirty="0">
                <a:highlight>
                  <a:srgbClr val="00FFFF"/>
                </a:highlight>
              </a:rPr>
              <a:t>Distributed Arithmetic (DA) </a:t>
            </a:r>
            <a:r>
              <a:rPr lang="en-US" dirty="0"/>
              <a:t>is a technique for implementing sum-of-products computations without the use of multipliers.</a:t>
            </a:r>
          </a:p>
          <a:p>
            <a:pPr algn="just"/>
            <a:r>
              <a:rPr lang="en-US" dirty="0"/>
              <a:t>Designers frequently use DA to build efficient Multiply-Accumulate Circuitry (MAC) for filters and other DSP applications.</a:t>
            </a:r>
          </a:p>
          <a:p>
            <a:pPr algn="just"/>
            <a:r>
              <a:rPr lang="en-US" dirty="0">
                <a:highlight>
                  <a:srgbClr val="00FFFF"/>
                </a:highlight>
              </a:rPr>
              <a:t>Advantage of DA</a:t>
            </a:r>
          </a:p>
          <a:p>
            <a:pPr marL="285750" indent="-285750" algn="just">
              <a:buFont typeface="Wingdings" panose="05000000000000000000" pitchFamily="2" charset="2"/>
              <a:buChar char="q"/>
            </a:pPr>
            <a:r>
              <a:rPr lang="en-US" dirty="0"/>
              <a:t>High computational efficiency.</a:t>
            </a:r>
          </a:p>
          <a:p>
            <a:pPr marL="285750" indent="-285750" algn="just">
              <a:buFont typeface="Wingdings" panose="05000000000000000000" pitchFamily="2" charset="2"/>
              <a:buChar char="q"/>
            </a:pPr>
            <a:r>
              <a:rPr lang="en-US" dirty="0"/>
              <a:t>DA distributes multiply and accumulate operations across shifters, lookup tables (LUTs), and adders in such a way that conventional multipliers are not required.</a:t>
            </a:r>
          </a:p>
        </p:txBody>
      </p:sp>
      <p:pic>
        <p:nvPicPr>
          <p:cNvPr id="37" name="Picture 36">
            <a:extLst>
              <a:ext uri="{FF2B5EF4-FFF2-40B4-BE49-F238E27FC236}">
                <a16:creationId xmlns:a16="http://schemas.microsoft.com/office/drawing/2014/main" id="{23047D40-82F3-4CE9-BF1F-087C1B308810}"/>
              </a:ext>
            </a:extLst>
          </p:cNvPr>
          <p:cNvPicPr>
            <a:picLocks noChangeAspect="1"/>
          </p:cNvPicPr>
          <p:nvPr/>
        </p:nvPicPr>
        <p:blipFill rotWithShape="1">
          <a:blip r:embed="rId3"/>
          <a:srcRect l="3193" t="7890" r="2131"/>
          <a:stretch/>
        </p:blipFill>
        <p:spPr>
          <a:xfrm>
            <a:off x="4831308" y="4053385"/>
            <a:ext cx="4339988" cy="2579712"/>
          </a:xfrm>
          <a:prstGeom prst="rect">
            <a:avLst/>
          </a:prstGeom>
        </p:spPr>
      </p:pic>
    </p:spTree>
    <p:extLst>
      <p:ext uri="{BB962C8B-B14F-4D97-AF65-F5344CB8AC3E}">
        <p14:creationId xmlns:p14="http://schemas.microsoft.com/office/powerpoint/2010/main" val="502231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7A0F-B15F-4C7D-8200-4077EFEE6287}"/>
              </a:ext>
            </a:extLst>
          </p:cNvPr>
          <p:cNvSpPr>
            <a:spLocks noGrp="1"/>
          </p:cNvSpPr>
          <p:nvPr>
            <p:ph type="title"/>
          </p:nvPr>
        </p:nvSpPr>
        <p:spPr>
          <a:xfrm>
            <a:off x="0" y="125672"/>
            <a:ext cx="3112552" cy="2456442"/>
          </a:xfrm>
        </p:spPr>
        <p:txBody>
          <a:bodyPr lIns="0" rIns="0"/>
          <a:lstStyle/>
          <a:p>
            <a:r>
              <a:rPr lang="en-US" sz="4400" noProof="0" dirty="0"/>
              <a:t>Objectives</a:t>
            </a:r>
            <a:br>
              <a:rPr lang="en-US" sz="4400" noProof="0" dirty="0"/>
            </a:br>
            <a:r>
              <a:rPr lang="en-US" sz="4400" noProof="0" dirty="0"/>
              <a:t>…</a:t>
            </a:r>
          </a:p>
        </p:txBody>
      </p:sp>
      <p:sp>
        <p:nvSpPr>
          <p:cNvPr id="3" name="Content Placeholder 2">
            <a:extLst>
              <a:ext uri="{FF2B5EF4-FFF2-40B4-BE49-F238E27FC236}">
                <a16:creationId xmlns:a16="http://schemas.microsoft.com/office/drawing/2014/main" id="{E5F16E43-DDFD-4A78-9000-8E5185F3D6A9}"/>
              </a:ext>
            </a:extLst>
          </p:cNvPr>
          <p:cNvSpPr>
            <a:spLocks noGrp="1"/>
          </p:cNvSpPr>
          <p:nvPr>
            <p:ph sz="half" idx="1"/>
          </p:nvPr>
        </p:nvSpPr>
        <p:spPr>
          <a:xfrm>
            <a:off x="978314" y="2582114"/>
            <a:ext cx="8561470" cy="3054411"/>
          </a:xfrm>
        </p:spPr>
        <p:txBody>
          <a:bodyPr/>
          <a:lstStyle/>
          <a:p>
            <a:r>
              <a:rPr lang="en-US" sz="2000" noProof="0" dirty="0">
                <a:latin typeface="Rockwell" panose="02060603020205020403" pitchFamily="18" charset="0"/>
              </a:rPr>
              <a:t>Study of different techniques to design FIR Filter.</a:t>
            </a:r>
          </a:p>
          <a:p>
            <a:r>
              <a:rPr lang="en-US" sz="2000" noProof="0" dirty="0">
                <a:latin typeface="Rockwell" panose="02060603020205020403" pitchFamily="18" charset="0"/>
              </a:rPr>
              <a:t>Analyzing the effect of Introducing Distributed arithmetic Lookup Tables (LUTs) in place of multipliers.</a:t>
            </a:r>
            <a:endParaRPr lang="en-US" sz="2000" dirty="0">
              <a:latin typeface="Rockwell" panose="02060603020205020403" pitchFamily="18" charset="0"/>
            </a:endParaRPr>
          </a:p>
          <a:p>
            <a:r>
              <a:rPr lang="en-US" sz="2000" noProof="0" dirty="0">
                <a:latin typeface="Rockwell" panose="02060603020205020403" pitchFamily="18" charset="0"/>
              </a:rPr>
              <a:t>To achieve Optimization in terms power and delay for an FIR filter.</a:t>
            </a:r>
          </a:p>
          <a:p>
            <a:r>
              <a:rPr lang="en-US" sz="2000" noProof="0" dirty="0">
                <a:latin typeface="Rockwell" panose="02060603020205020403" pitchFamily="18" charset="0"/>
              </a:rPr>
              <a:t>Comparing the power and delay of the designed fir filter with the pre-existing work.</a:t>
            </a:r>
          </a:p>
          <a:p>
            <a:endParaRPr lang="en-US" sz="1600" noProof="0" dirty="0"/>
          </a:p>
        </p:txBody>
      </p:sp>
      <p:pic>
        <p:nvPicPr>
          <p:cNvPr id="8194" name="Picture 2" descr="Aim Achievement. Business Motivation. Finance Target. Solution Searching.  Goals And Objectives, Business Grow, Business Plan, Goal Setting Concept.  Vector Isolated Concept Creative Illustration Royalty Free SVG, Cliparts,  Vectors, And Stock ...">
            <a:extLst>
              <a:ext uri="{FF2B5EF4-FFF2-40B4-BE49-F238E27FC236}">
                <a16:creationId xmlns:a16="http://schemas.microsoft.com/office/drawing/2014/main" id="{36809141-3502-4033-A5C7-540643BF57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040" t="11343" r="6068" b="11841"/>
          <a:stretch/>
        </p:blipFill>
        <p:spPr bwMode="auto">
          <a:xfrm>
            <a:off x="3903261" y="4831307"/>
            <a:ext cx="3481081" cy="2026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46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17EFE3-6A32-4005-9B35-3B406D0A3473}"/>
              </a:ext>
            </a:extLst>
          </p:cNvPr>
          <p:cNvSpPr>
            <a:spLocks noGrp="1"/>
          </p:cNvSpPr>
          <p:nvPr>
            <p:ph type="title"/>
          </p:nvPr>
        </p:nvSpPr>
        <p:spPr/>
        <p:txBody>
          <a:bodyPr/>
          <a:lstStyle/>
          <a:p>
            <a:r>
              <a:rPr lang="en-US" sz="4400" noProof="0" dirty="0"/>
              <a:t>Literature</a:t>
            </a:r>
            <a:br>
              <a:rPr lang="en-US" sz="4400" noProof="0" dirty="0"/>
            </a:br>
            <a:r>
              <a:rPr lang="en-US" sz="4400" noProof="0" dirty="0"/>
              <a:t>Survey</a:t>
            </a:r>
            <a:br>
              <a:rPr lang="en-US" sz="4400" noProof="0" dirty="0"/>
            </a:br>
            <a:r>
              <a:rPr lang="en-US" sz="4400" noProof="0" dirty="0"/>
              <a:t>…</a:t>
            </a:r>
            <a:endParaRPr lang="en-US" sz="4400" dirty="0"/>
          </a:p>
        </p:txBody>
      </p:sp>
      <p:graphicFrame>
        <p:nvGraphicFramePr>
          <p:cNvPr id="4" name="Table 34">
            <a:extLst>
              <a:ext uri="{FF2B5EF4-FFF2-40B4-BE49-F238E27FC236}">
                <a16:creationId xmlns:a16="http://schemas.microsoft.com/office/drawing/2014/main" id="{37CDE9AA-7F71-491E-B952-6B8486332C51}"/>
              </a:ext>
            </a:extLst>
          </p:cNvPr>
          <p:cNvGraphicFramePr>
            <a:graphicFrameLocks noGrp="1"/>
          </p:cNvGraphicFramePr>
          <p:nvPr>
            <p:extLst>
              <p:ext uri="{D42A27DB-BD31-4B8C-83A1-F6EECF244321}">
                <p14:modId xmlns:p14="http://schemas.microsoft.com/office/powerpoint/2010/main" val="1730614132"/>
              </p:ext>
            </p:extLst>
          </p:nvPr>
        </p:nvGraphicFramePr>
        <p:xfrm>
          <a:off x="4519083" y="477672"/>
          <a:ext cx="7251882" cy="3452882"/>
        </p:xfrm>
        <a:graphic>
          <a:graphicData uri="http://schemas.openxmlformats.org/drawingml/2006/table">
            <a:tbl>
              <a:tblPr firstRow="1" bandRow="1">
                <a:tableStyleId>{69012ECD-51FC-41F1-AA8D-1B2483CD663E}</a:tableStyleId>
              </a:tblPr>
              <a:tblGrid>
                <a:gridCol w="3625941">
                  <a:extLst>
                    <a:ext uri="{9D8B030D-6E8A-4147-A177-3AD203B41FA5}">
                      <a16:colId xmlns:a16="http://schemas.microsoft.com/office/drawing/2014/main" val="1480581681"/>
                    </a:ext>
                  </a:extLst>
                </a:gridCol>
                <a:gridCol w="3625941">
                  <a:extLst>
                    <a:ext uri="{9D8B030D-6E8A-4147-A177-3AD203B41FA5}">
                      <a16:colId xmlns:a16="http://schemas.microsoft.com/office/drawing/2014/main" val="2956534594"/>
                    </a:ext>
                  </a:extLst>
                </a:gridCol>
              </a:tblGrid>
              <a:tr h="3994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Rockwell" panose="02060603020205020403" pitchFamily="18" charset="0"/>
                        </a:rPr>
                        <a:t>Design Techniques</a:t>
                      </a:r>
                    </a:p>
                  </a:txBody>
                  <a:tcPr/>
                </a:tc>
                <a:tc>
                  <a:txBody>
                    <a:bodyPr/>
                    <a:lstStyle/>
                    <a:p>
                      <a:pPr algn="ctr"/>
                      <a:r>
                        <a:rPr lang="en-US" dirty="0">
                          <a:latin typeface="Rockwell" panose="02060603020205020403" pitchFamily="18" charset="0"/>
                        </a:rPr>
                        <a:t>Problems Identified</a:t>
                      </a:r>
                    </a:p>
                  </a:txBody>
                  <a:tcPr/>
                </a:tc>
                <a:extLst>
                  <a:ext uri="{0D108BD9-81ED-4DB2-BD59-A6C34878D82A}">
                    <a16:rowId xmlns:a16="http://schemas.microsoft.com/office/drawing/2014/main" val="1692730911"/>
                  </a:ext>
                </a:extLst>
              </a:tr>
              <a:tr h="6894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Rockwell" panose="02060603020205020403" pitchFamily="18" charset="0"/>
                        </a:rPr>
                        <a:t>Windowing Method (Hamming, Hanning, Blackman)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Rockwell" panose="02060603020205020403" pitchFamily="18" charset="0"/>
                        </a:rPr>
                        <a:t>Complexity and low computational efficiency</a:t>
                      </a:r>
                    </a:p>
                  </a:txBody>
                  <a:tcPr/>
                </a:tc>
                <a:extLst>
                  <a:ext uri="{0D108BD9-81ED-4DB2-BD59-A6C34878D82A}">
                    <a16:rowId xmlns:a16="http://schemas.microsoft.com/office/drawing/2014/main" val="3470937992"/>
                  </a:ext>
                </a:extLst>
              </a:tr>
              <a:tr h="6894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Rockwell" panose="02060603020205020403" pitchFamily="18" charset="0"/>
                          <a:ea typeface="+mn-ea"/>
                          <a:cs typeface="+mn-cs"/>
                        </a:rPr>
                        <a:t>Frequency Sampling Method</a:t>
                      </a:r>
                      <a:endParaRPr lang="en-US" dirty="0">
                        <a:latin typeface="Rockwell" panose="02060603020205020403" pitchFamily="18" charset="0"/>
                      </a:endParaRPr>
                    </a:p>
                  </a:txBody>
                  <a:tcPr/>
                </a:tc>
                <a:tc>
                  <a:txBody>
                    <a:bodyPr/>
                    <a:lstStyle/>
                    <a:p>
                      <a:pPr algn="ctr"/>
                      <a:r>
                        <a:rPr lang="en-US" sz="1800" b="0" i="0" kern="1200" dirty="0">
                          <a:solidFill>
                            <a:schemeClr val="tx1"/>
                          </a:solidFill>
                          <a:effectLst/>
                          <a:latin typeface="Rockwell" panose="02060603020205020403" pitchFamily="18" charset="0"/>
                          <a:ea typeface="+mn-ea"/>
                          <a:cs typeface="+mn-cs"/>
                        </a:rPr>
                        <a:t>Inaccurate control over desired frequency response</a:t>
                      </a:r>
                      <a:endParaRPr lang="en-US" dirty="0">
                        <a:latin typeface="Rockwell" panose="02060603020205020403" pitchFamily="18" charset="0"/>
                      </a:endParaRPr>
                    </a:p>
                  </a:txBody>
                  <a:tcPr/>
                </a:tc>
                <a:extLst>
                  <a:ext uri="{0D108BD9-81ED-4DB2-BD59-A6C34878D82A}">
                    <a16:rowId xmlns:a16="http://schemas.microsoft.com/office/drawing/2014/main" val="3981337320"/>
                  </a:ext>
                </a:extLst>
              </a:tr>
              <a:tr h="689482">
                <a:tc>
                  <a:txBody>
                    <a:bodyPr/>
                    <a:lstStyle/>
                    <a:p>
                      <a:pPr algn="ctr"/>
                      <a:r>
                        <a:rPr lang="en-US" sz="1800" b="0" i="0" kern="1200" dirty="0">
                          <a:solidFill>
                            <a:schemeClr val="tx1"/>
                          </a:solidFill>
                          <a:effectLst/>
                          <a:latin typeface="Rockwell" panose="02060603020205020403" pitchFamily="18" charset="0"/>
                          <a:ea typeface="+mn-ea"/>
                          <a:cs typeface="+mn-cs"/>
                        </a:rPr>
                        <a:t>Least Squares Method</a:t>
                      </a:r>
                      <a:endParaRPr lang="en-US" dirty="0">
                        <a:latin typeface="Rockwell" panose="02060603020205020403" pitchFamily="18" charset="0"/>
                      </a:endParaRPr>
                    </a:p>
                  </a:txBody>
                  <a:tcPr/>
                </a:tc>
                <a:tc>
                  <a:txBody>
                    <a:bodyPr/>
                    <a:lstStyle/>
                    <a:p>
                      <a:pPr algn="ctr"/>
                      <a:r>
                        <a:rPr lang="en-US" sz="1800" b="0" i="0" kern="1200" dirty="0">
                          <a:solidFill>
                            <a:schemeClr val="tx1"/>
                          </a:solidFill>
                          <a:effectLst/>
                          <a:latin typeface="Rockwell" panose="02060603020205020403" pitchFamily="18" charset="0"/>
                          <a:ea typeface="+mn-ea"/>
                          <a:cs typeface="+mn-cs"/>
                        </a:rPr>
                        <a:t>High error between desired and actual frequency response</a:t>
                      </a:r>
                      <a:endParaRPr lang="en-US" dirty="0">
                        <a:latin typeface="Rockwell" panose="02060603020205020403" pitchFamily="18" charset="0"/>
                      </a:endParaRPr>
                    </a:p>
                  </a:txBody>
                  <a:tcPr/>
                </a:tc>
                <a:extLst>
                  <a:ext uri="{0D108BD9-81ED-4DB2-BD59-A6C34878D82A}">
                    <a16:rowId xmlns:a16="http://schemas.microsoft.com/office/drawing/2014/main" val="1459268084"/>
                  </a:ext>
                </a:extLst>
              </a:tr>
              <a:tr h="984975">
                <a:tc>
                  <a:txBody>
                    <a:bodyPr/>
                    <a:lstStyle/>
                    <a:p>
                      <a:pPr algn="ctr"/>
                      <a:r>
                        <a:rPr lang="en-US" sz="1800" b="0" i="0" kern="1200" dirty="0">
                          <a:solidFill>
                            <a:schemeClr val="tx1"/>
                          </a:solidFill>
                          <a:effectLst/>
                          <a:latin typeface="Rockwell" panose="02060603020205020403" pitchFamily="18" charset="0"/>
                          <a:ea typeface="+mn-ea"/>
                          <a:cs typeface="+mn-cs"/>
                        </a:rPr>
                        <a:t>Parks-McClellan Algorithm (Remez Algorithm)</a:t>
                      </a:r>
                      <a:endParaRPr lang="en-US" dirty="0">
                        <a:latin typeface="Rockwell" panose="02060603020205020403" pitchFamily="18" charset="0"/>
                      </a:endParaRPr>
                    </a:p>
                  </a:txBody>
                  <a:tcPr/>
                </a:tc>
                <a:tc>
                  <a:txBody>
                    <a:bodyPr/>
                    <a:lstStyle/>
                    <a:p>
                      <a:pPr algn="ctr"/>
                      <a:r>
                        <a:rPr lang="en-US" sz="1800" b="0" i="0" kern="1200" dirty="0">
                          <a:solidFill>
                            <a:schemeClr val="tx1"/>
                          </a:solidFill>
                          <a:effectLst/>
                          <a:latin typeface="Rockwell" panose="02060603020205020403" pitchFamily="18" charset="0"/>
                          <a:ea typeface="+mn-ea"/>
                          <a:cs typeface="+mn-cs"/>
                        </a:rPr>
                        <a:t>Cannot design filters with very specific frequency response specifications</a:t>
                      </a:r>
                      <a:endParaRPr lang="en-US" dirty="0">
                        <a:latin typeface="Rockwell" panose="02060603020205020403" pitchFamily="18" charset="0"/>
                      </a:endParaRPr>
                    </a:p>
                  </a:txBody>
                  <a:tcPr/>
                </a:tc>
                <a:extLst>
                  <a:ext uri="{0D108BD9-81ED-4DB2-BD59-A6C34878D82A}">
                    <a16:rowId xmlns:a16="http://schemas.microsoft.com/office/drawing/2014/main" val="276849225"/>
                  </a:ext>
                </a:extLst>
              </a:tr>
            </a:tbl>
          </a:graphicData>
        </a:graphic>
      </p:graphicFrame>
      <p:sp>
        <p:nvSpPr>
          <p:cNvPr id="5" name="TextBox 4">
            <a:extLst>
              <a:ext uri="{FF2B5EF4-FFF2-40B4-BE49-F238E27FC236}">
                <a16:creationId xmlns:a16="http://schemas.microsoft.com/office/drawing/2014/main" id="{DB91C261-83AE-4C03-A141-BB6B6B427F2F}"/>
              </a:ext>
            </a:extLst>
          </p:cNvPr>
          <p:cNvSpPr txBox="1"/>
          <p:nvPr/>
        </p:nvSpPr>
        <p:spPr>
          <a:xfrm>
            <a:off x="4519083" y="4119869"/>
            <a:ext cx="7251881" cy="2031325"/>
          </a:xfrm>
          <a:prstGeom prst="rect">
            <a:avLst/>
          </a:prstGeom>
          <a:noFill/>
        </p:spPr>
        <p:txBody>
          <a:bodyPr wrap="square" rtlCol="0">
            <a:spAutoFit/>
          </a:bodyPr>
          <a:lstStyle/>
          <a:p>
            <a:pPr marL="342900" indent="-342900" algn="just">
              <a:buFont typeface="+mj-lt"/>
              <a:buAutoNum type="arabicPeriod"/>
            </a:pPr>
            <a:r>
              <a:rPr lang="en-US" dirty="0"/>
              <a:t>“Constrained Least Square Design of FIR Filters without Specified Transition Bands.”</a:t>
            </a:r>
          </a:p>
          <a:p>
            <a:pPr marL="342900" indent="-342900" algn="just">
              <a:buFont typeface="+mj-lt"/>
              <a:buAutoNum type="arabicPeriod"/>
            </a:pPr>
            <a:r>
              <a:rPr lang="en-US" dirty="0"/>
              <a:t>“Efficient and Accurate Optimal Linear Phase FIR Filter Design Using Opposition-Based Harmony Search Algorithm.”</a:t>
            </a:r>
          </a:p>
          <a:p>
            <a:pPr marL="342900" indent="-342900" algn="just">
              <a:buFont typeface="+mj-lt"/>
              <a:buAutoNum type="arabicPeriod"/>
            </a:pPr>
            <a:r>
              <a:rPr lang="en-US" dirty="0"/>
              <a:t>“Implementation of Fir Filter Using VLSI.”</a:t>
            </a:r>
          </a:p>
          <a:p>
            <a:pPr marL="342900" indent="-342900" algn="just">
              <a:buFont typeface="+mj-lt"/>
              <a:buAutoNum type="arabicPeriod"/>
            </a:pPr>
            <a:r>
              <a:rPr lang="en-US" dirty="0"/>
              <a:t>“Design of Arbitrary Complex Coefficient FIR Digital Filters by Complex Weighted Least Squares Approximation”</a:t>
            </a:r>
          </a:p>
        </p:txBody>
      </p:sp>
    </p:spTree>
    <p:extLst>
      <p:ext uri="{BB962C8B-B14F-4D97-AF65-F5344CB8AC3E}">
        <p14:creationId xmlns:p14="http://schemas.microsoft.com/office/powerpoint/2010/main" val="2873642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38894FB-8670-41A3-A703-4F749F1F9E01}"/>
              </a:ext>
            </a:extLst>
          </p:cNvPr>
          <p:cNvPicPr>
            <a:picLocks noChangeAspect="1"/>
          </p:cNvPicPr>
          <p:nvPr/>
        </p:nvPicPr>
        <p:blipFill>
          <a:blip r:embed="rId3"/>
          <a:stretch>
            <a:fillRect/>
          </a:stretch>
        </p:blipFill>
        <p:spPr>
          <a:xfrm>
            <a:off x="7356061" y="921224"/>
            <a:ext cx="4696384" cy="5397690"/>
          </a:xfrm>
          <a:prstGeom prst="rect">
            <a:avLst/>
          </a:prstGeom>
        </p:spPr>
      </p:pic>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a:xfrm>
            <a:off x="0" y="2496183"/>
            <a:ext cx="3531745" cy="2456442"/>
          </a:xfrm>
        </p:spPr>
        <p:txBody>
          <a:bodyPr/>
          <a:lstStyle/>
          <a:p>
            <a:r>
              <a:rPr lang="en-US" noProof="0" dirty="0"/>
              <a:t>Methodology</a:t>
            </a:r>
            <a:br>
              <a:rPr lang="en-US" noProof="0" dirty="0"/>
            </a:br>
            <a:r>
              <a:rPr lang="en-US" noProof="0" dirty="0"/>
              <a:t>…</a:t>
            </a:r>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a:xfrm>
            <a:off x="3627279" y="712070"/>
            <a:ext cx="4230806" cy="4813762"/>
          </a:xfrm>
        </p:spPr>
        <p:txBody>
          <a:bodyPr/>
          <a:lstStyle/>
          <a:p>
            <a:pPr marL="285750" indent="-285750" algn="just">
              <a:buFont typeface="Wingdings" panose="05000000000000000000" pitchFamily="2" charset="2"/>
              <a:buChar char="q"/>
            </a:pPr>
            <a:r>
              <a:rPr lang="en-US" sz="2000" noProof="0" dirty="0"/>
              <a:t>Studying the different techniques of Designing FIR Filter.</a:t>
            </a:r>
          </a:p>
          <a:p>
            <a:pPr marL="285750" indent="-285750" algn="just">
              <a:buFont typeface="Wingdings" panose="05000000000000000000" pitchFamily="2" charset="2"/>
              <a:buChar char="q"/>
            </a:pPr>
            <a:r>
              <a:rPr lang="en-US" sz="2000" dirty="0"/>
              <a:t>Generating the Verilog code from implemented FIR Filter using MATLAB.</a:t>
            </a:r>
          </a:p>
          <a:p>
            <a:pPr marL="285750" indent="-285750" algn="just">
              <a:buFont typeface="Wingdings" panose="05000000000000000000" pitchFamily="2" charset="2"/>
              <a:buChar char="q"/>
            </a:pPr>
            <a:r>
              <a:rPr lang="en-US" sz="2000" dirty="0"/>
              <a:t>Testing and implementing the generated Verilog code in Xilinx software and Generating the Power and Delay Report.</a:t>
            </a:r>
          </a:p>
          <a:p>
            <a:pPr marL="285750" indent="-285750" algn="just">
              <a:buFont typeface="Wingdings" panose="05000000000000000000" pitchFamily="2" charset="2"/>
              <a:buChar char="q"/>
            </a:pPr>
            <a:r>
              <a:rPr lang="en-US" sz="2000" dirty="0"/>
              <a:t>Comparing the power and delay of the designed fir filter with the pre-existing work</a:t>
            </a:r>
          </a:p>
          <a:p>
            <a:pPr algn="just"/>
            <a:endParaRPr lang="en-US" noProof="0" dirty="0"/>
          </a:p>
        </p:txBody>
      </p:sp>
      <p:pic>
        <p:nvPicPr>
          <p:cNvPr id="7172" name="Picture 4" descr="Methodology icon on white line Royalty Free Vector Image">
            <a:extLst>
              <a:ext uri="{FF2B5EF4-FFF2-40B4-BE49-F238E27FC236}">
                <a16:creationId xmlns:a16="http://schemas.microsoft.com/office/drawing/2014/main" id="{AD7EADCA-4818-4BEE-8390-D724AE00AE7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057" t="19425" r="20746" b="23980"/>
          <a:stretch/>
        </p:blipFill>
        <p:spPr bwMode="auto">
          <a:xfrm>
            <a:off x="1076966" y="5105774"/>
            <a:ext cx="1668364" cy="1752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46887"/>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Custom 166">
      <a:majorFont>
        <a:latin typeface="Rockwell"/>
        <a:ea typeface=""/>
        <a:cs typeface=""/>
      </a:majorFont>
      <a:minorFont>
        <a:latin typeface="Calibri Light"/>
        <a:ea typeface=""/>
        <a:cs typeface=""/>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TF78283625_Create your own colony_RVA_v4" id="{93607F6B-BDE1-4476-ACE8-74700425F8D8}" vid="{4188D37A-CBA0-455A-8BE1-A937487D03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31B5746-CAD5-4443-BB83-67B4949E74D6}">
  <ds:schemaRefs>
    <ds:schemaRef ds:uri="http://schemas.microsoft.com/sharepoint/v3/contenttype/forms"/>
  </ds:schemaRefs>
</ds:datastoreItem>
</file>

<file path=customXml/itemProps2.xml><?xml version="1.0" encoding="utf-8"?>
<ds:datastoreItem xmlns:ds="http://schemas.openxmlformats.org/officeDocument/2006/customXml" ds:itemID="{4A601EF4-F70B-49A6-BC24-D5D4B7027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E0E54A-B6AE-42DB-94AE-11AE29201034}">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Create your own colony</Template>
  <TotalTime>232</TotalTime>
  <Words>1267</Words>
  <Application>Microsoft Office PowerPoint</Application>
  <PresentationFormat>Widescreen</PresentationFormat>
  <Paragraphs>136</Paragraphs>
  <Slides>15</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Rockwell</vt:lpstr>
      <vt:lpstr>Wingdings</vt:lpstr>
      <vt:lpstr>Atlas</vt:lpstr>
      <vt:lpstr>FIR Filter Design using Distributed Arithmetic of Lookup Table</vt:lpstr>
      <vt:lpstr>Introduction …</vt:lpstr>
      <vt:lpstr>Digital Filter Types ….</vt:lpstr>
      <vt:lpstr>FIR Filter …</vt:lpstr>
      <vt:lpstr>Problem Identified …</vt:lpstr>
      <vt:lpstr>Distributed Arithmetic …</vt:lpstr>
      <vt:lpstr>Objectives …</vt:lpstr>
      <vt:lpstr>Literature Survey …</vt:lpstr>
      <vt:lpstr>Methodology …</vt:lpstr>
      <vt:lpstr>Result &amp; Discussion …</vt:lpstr>
      <vt:lpstr>Result &amp; Discussion …</vt:lpstr>
      <vt:lpstr>Conclusion &amp; Future Work …</vt:lpstr>
      <vt:lpstr>Outcome</vt:lpstr>
      <vt:lpstr>Sustainable Development Goal</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 Filter Design using Distributed Arithmetic of Lookup Table</dc:title>
  <dc:creator>Mayank</dc:creator>
  <cp:lastModifiedBy>20BEC1059_Subhadeep chatterjee</cp:lastModifiedBy>
  <cp:revision>17</cp:revision>
  <dcterms:created xsi:type="dcterms:W3CDTF">2023-05-19T14:22:23Z</dcterms:created>
  <dcterms:modified xsi:type="dcterms:W3CDTF">2023-06-03T10:08:36Z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