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BBBE-8CB7-41E9-8479-FA6A686C190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68943-2B43-42BD-9508-2DD6DD17A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05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68943-2B43-42BD-9508-2DD6DD17A0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2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68943-2B43-42BD-9508-2DD6DD17A0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166E32-0340-493A-AD7C-FC36F3BE5FDD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B14BE1C-4A96-4F46-9228-80051890395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5EB264-FB2B-4D78-B606-7367DA007E85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EBFB41-2D7C-4715-B5A8-D1C289E49F3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fld id="{20412A16-050F-4EF7-B103-A2303EE0DD18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7FB53B8-7733-4538-A914-B19720FECBF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C5D768-85BE-49A5-B130-72053CA10D5C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51B4F-059A-4E07-84B1-E4503C27B60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3634864A-6876-41EC-93C0-16ED6BA77CB7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58BDBB61-00E0-452A-BD77-D21AEB03EC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6305A9-212E-4C05-8588-2CD47A012306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82CF0C-2301-4A19-8593-2CA3DF22CE8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B8B172-8C56-44B1-B2F1-BBC2F3DBB39F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6E34FC-9ED6-4BF4-AC5B-425A3F89FB6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7A5EB8-D87A-4B1D-A810-6A87A27C2D51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B05904F-3538-4E61-AB04-11BC9D0B66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0D10A82-1B57-463F-AF88-DD55A3960337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E8C8CE-824D-4705-A33E-3A33B37221E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4070AB-7EEF-4A64-B5EB-F7620C7728FC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F11A8F-E2C8-4A39-91F9-586139E7C3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F10050-3EF8-423F-A99E-44EFE8437E26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4886767-B99A-47B1-94B7-E24EB7FA7F9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5D1E29D-977C-4A27-AB1A-943603DA66E9}" type="datetimeFigureOut">
              <a:rPr lang="ru-RU" smtClean="0"/>
              <a:pPr>
                <a:defRPr/>
              </a:pPr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D68885FA-D056-49D3-BCE8-DF4CEFD43DF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755650" y="2254250"/>
            <a:ext cx="7702550" cy="1827213"/>
          </a:xfrm>
        </p:spPr>
        <p:txBody>
          <a:bodyPr/>
          <a:lstStyle/>
          <a:p>
            <a:r>
              <a:rPr lang="ru-RU" altLang="ru-RU" sz="2800" smtClean="0"/>
              <a:t>Итоговый проект на тему:</a:t>
            </a:r>
            <a:br>
              <a:rPr lang="ru-RU" altLang="ru-RU" sz="2800" smtClean="0"/>
            </a:br>
            <a:r>
              <a:rPr lang="ru-RU" altLang="ru-RU" sz="2800" smtClean="0"/>
              <a:t>«Интернет-магазин аккумуляторов»</a:t>
            </a:r>
            <a:br>
              <a:rPr lang="ru-RU" altLang="ru-RU" sz="2800" smtClean="0"/>
            </a:br>
            <a:r>
              <a:rPr lang="ru-RU" altLang="ru-RU" sz="2800" smtClean="0"/>
              <a:t>Программа профессиональной переподготовки: Fullstack-разработка на языке Java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913" y="476250"/>
            <a:ext cx="6400800" cy="839788"/>
          </a:xfrm>
        </p:spPr>
        <p:txBody>
          <a:bodyPr/>
          <a:lstStyle/>
          <a:p>
            <a:r>
              <a:rPr lang="ru-RU" altLang="ru-RU" sz="2400" smtClean="0">
                <a:solidFill>
                  <a:schemeClr val="tx1"/>
                </a:solidFill>
              </a:rPr>
              <a:t>ФГБОУ ВО «Российский экономический университет им. Г.В. Плеханова»</a:t>
            </a:r>
            <a:endParaRPr lang="ru-RU" altLang="ru-RU" smtClean="0">
              <a:solidFill>
                <a:schemeClr val="tx1"/>
              </a:solidFill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6227763" y="5084763"/>
            <a:ext cx="230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/>
              <a:t>Санжеев </a:t>
            </a:r>
          </a:p>
          <a:p>
            <a:r>
              <a:rPr lang="ru-RU" altLang="ru-RU"/>
              <a:t>Вадим Валериевич</a:t>
            </a:r>
          </a:p>
          <a:p>
            <a:r>
              <a:rPr lang="ru-RU" altLang="ru-RU"/>
              <a:t>Группа: FSJ-4-22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 smtClean="0"/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9416"/>
            <a:ext cx="7859216" cy="484632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600" dirty="0" smtClean="0"/>
              <a:t>Интернет-магазин – сайт с функцией продажи товаров. Предусмотрена регистрация, авторизация, корзина, формирование заказов и др. функции необходимые в работе интернет-магазинам.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600" dirty="0" smtClean="0"/>
              <a:t>Реализована возможность предоставления основной информации о продаваемых товарах: наименование, цена, описание, разновидность (категория); контактную информацию интернет-магазина.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6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600" dirty="0" smtClean="0"/>
              <a:t>Для приобретения товара, представленного в интернет-магазине, авторизованный пользователь добавляет товар в корзину и формирует заказ.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6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600" dirty="0" smtClean="0"/>
              <a:t>Администратор интернет-магазина формирует ассортимент магазина, добавляет новые товары, редактирует существующие, осуществляет обработку заказов.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2962275" cy="5762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ER- </a:t>
            </a:r>
            <a:r>
              <a:rPr lang="ru-RU" sz="3600" dirty="0" smtClean="0"/>
              <a:t>модель</a:t>
            </a:r>
          </a:p>
        </p:txBody>
      </p:sp>
      <p:pic>
        <p:nvPicPr>
          <p:cNvPr id="4099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2"/>
          <a:stretch/>
        </p:blipFill>
        <p:spPr>
          <a:xfrm>
            <a:off x="4251489" y="404664"/>
            <a:ext cx="4681448" cy="5903912"/>
          </a:xfrm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115616" y="1159039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dirty="0"/>
              <a:t>Описание таблиц: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1959"/>
              </p:ext>
            </p:extLst>
          </p:nvPr>
        </p:nvGraphicFramePr>
        <p:xfrm>
          <a:off x="468313" y="1700808"/>
          <a:ext cx="36240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32"/>
                <a:gridCol w="18120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содержание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Категории</a:t>
                      </a:r>
                      <a:r>
                        <a:rPr lang="ru-RU" baseline="0" dirty="0" smtClean="0"/>
                        <a:t> товаров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товары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ссылки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Product_cart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Корзина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заказы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Инструментальные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/>
              <a:t>Бэкэнд</a:t>
            </a:r>
            <a:r>
              <a:rPr lang="ru-RU" dirty="0" smtClean="0"/>
              <a:t> сайта написан на </a:t>
            </a:r>
            <a:r>
              <a:rPr lang="en-US" dirty="0" smtClean="0"/>
              <a:t>Java Spring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Сборщик проектов </a:t>
            </a:r>
            <a:r>
              <a:rPr lang="en-US" dirty="0" smtClean="0"/>
              <a:t>MAVEN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За авторизацию и аутентификацию отвечает </a:t>
            </a:r>
            <a:r>
              <a:rPr lang="en-US" dirty="0" smtClean="0"/>
              <a:t>Spring Security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База данных сайта реализована на </a:t>
            </a:r>
            <a:r>
              <a:rPr lang="en-US" dirty="0" err="1" smtClean="0"/>
              <a:t>PostgeSQL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rgbClr val="FF0000"/>
                </a:solidFill>
              </a:rPr>
              <a:t>Фронт энд сайта сделан на </a:t>
            </a:r>
            <a:r>
              <a:rPr lang="en-US" dirty="0" smtClean="0">
                <a:solidFill>
                  <a:srgbClr val="FF0000"/>
                </a:solidFill>
              </a:rPr>
              <a:t>Bootstrap</a:t>
            </a:r>
            <a:endParaRPr lang="ru-RU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Среда разработки </a:t>
            </a:r>
            <a:r>
              <a:rPr lang="en-US" dirty="0" smtClean="0"/>
              <a:t>I</a:t>
            </a:r>
            <a:r>
              <a:rPr lang="ru-RU" dirty="0" err="1" smtClean="0"/>
              <a:t>ntelliJ</a:t>
            </a:r>
            <a:r>
              <a:rPr lang="ru-RU" dirty="0" smtClean="0"/>
              <a:t> IDEA </a:t>
            </a:r>
            <a:r>
              <a:rPr lang="ru-RU" dirty="0" err="1" smtClean="0"/>
              <a:t>Ultimate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И другие компоненты (</a:t>
            </a:r>
            <a:r>
              <a:rPr lang="en-US" dirty="0"/>
              <a:t>Spring </a:t>
            </a:r>
            <a:r>
              <a:rPr lang="en-US" dirty="0" smtClean="0"/>
              <a:t>Boot, HTML</a:t>
            </a:r>
            <a:r>
              <a:rPr lang="ru-RU" dirty="0" smtClean="0"/>
              <a:t>, </a:t>
            </a:r>
            <a:r>
              <a:rPr lang="en-US" dirty="0" smtClean="0"/>
              <a:t>CSS, Spring Web, </a:t>
            </a:r>
            <a:r>
              <a:rPr lang="en-US" dirty="0" err="1" smtClean="0"/>
              <a:t>Thymeleaf</a:t>
            </a:r>
            <a:r>
              <a:rPr lang="en-US" dirty="0" smtClean="0"/>
              <a:t>, Java Spring </a:t>
            </a:r>
            <a:r>
              <a:rPr lang="en-US" dirty="0" err="1" smtClean="0"/>
              <a:t>DataJpa</a:t>
            </a:r>
            <a:r>
              <a:rPr lang="en-US" dirty="0" smtClean="0"/>
              <a:t>,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1691680" y="320040"/>
            <a:ext cx="5760640" cy="660688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Главная страница</a:t>
            </a:r>
            <a:endParaRPr lang="ru-RU" altLang="ru-RU" dirty="0" smtClean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7716713" cy="4876792"/>
          </a:xfrm>
        </p:spPr>
      </p:pic>
    </p:spTree>
    <p:extLst>
      <p:ext uri="{BB962C8B-B14F-4D97-AF65-F5344CB8AC3E}">
        <p14:creationId xmlns:p14="http://schemas.microsoft.com/office/powerpoint/2010/main" val="34354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2195736" y="548680"/>
            <a:ext cx="4752528" cy="6606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Окно авторизации</a:t>
            </a:r>
            <a:endParaRPr lang="ru-RU" altLang="ru-RU" dirty="0" smtClean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292045" cy="4846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5356448" cy="1008112"/>
          </a:xfrm>
        </p:spPr>
        <p:txBody>
          <a:bodyPr/>
          <a:lstStyle/>
          <a:p>
            <a:r>
              <a:rPr lang="ru-RU" altLang="ru-RU" dirty="0" smtClean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Разработан прототип интернет-магазина, позволяющий просматривать информацию о товаре, добавлять его в корзину и формировать заказ.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Так же был реализован функционал по администрированию интернет-магазина, добавление, удаление и изменение товаров.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 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Получившийся веб-сайт является адаптивным, имеет понятный и простой пользовательский интерфейс.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 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При разработке интернет-магазина были применены популярные технологии, такие как HTML, CSS,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Spring </a:t>
            </a:r>
            <a:r>
              <a:rPr lang="ru-RU" dirty="0" smtClean="0"/>
              <a:t>и другие. Это позволит развивать веб-сайт в дальнейшем и адаптировать под требования заказчика.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7571184" cy="223224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altLang="ru-RU" sz="32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Благодарю авторов данного курса, всех преподавателей за интересную и содержательную программу, своевременную отзывчивость!!!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323528" y="3068960"/>
            <a:ext cx="7992888" cy="8640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fontAlgn="auto">
              <a:spcAft>
                <a:spcPts val="0"/>
              </a:spcAft>
              <a:buFont typeface="Wingdings 2"/>
              <a:buNone/>
            </a:pPr>
            <a:r>
              <a:rPr lang="ru-RU" altLang="ru-RU" sz="4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Спасибо за внимание!!!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357</TotalTime>
  <Words>249</Words>
  <Application>Microsoft Office PowerPoint</Application>
  <PresentationFormat>Экран (4:3)</PresentationFormat>
  <Paragraphs>50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Изящная</vt:lpstr>
      <vt:lpstr>Итоговый проект на тему: «Интернет-магазин аккумуляторов» Программа профессиональной переподготовки: Fullstack-разработка на языке Java</vt:lpstr>
      <vt:lpstr>Предметная область</vt:lpstr>
      <vt:lpstr>ER- модель</vt:lpstr>
      <vt:lpstr>Инструментальные средства</vt:lpstr>
      <vt:lpstr>Главная страница</vt:lpstr>
      <vt:lpstr>Окно авторизации</vt:lpstr>
      <vt:lpstr>Заключение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«Интернет-магазин аккумуляторов» Программа профессиональной переподготовки: Fullstack-разработка на языке Java</dc:title>
  <dc:creator>Вадим Санжеев</dc:creator>
  <cp:lastModifiedBy>Вадим Санжеев</cp:lastModifiedBy>
  <cp:revision>30</cp:revision>
  <dcterms:created xsi:type="dcterms:W3CDTF">2023-05-18T06:43:28Z</dcterms:created>
  <dcterms:modified xsi:type="dcterms:W3CDTF">2023-05-30T11:23:23Z</dcterms:modified>
</cp:coreProperties>
</file>