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D412E9-57F4-6818-24F2-3BBF34B8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F3B61E-2A26-60E9-09F9-4EAE46880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60090D4-E134-1D18-8AD4-65C6287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702443-1A79-9787-FA66-21EF6949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A26CCC-9976-5CF8-3327-2C0B7C19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3403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16F03-50C1-7112-CF00-6C336B77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55183DC-03A0-D4D6-458A-8EFDB315A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5C588D-B52D-9732-1CD2-FA7E694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D0A25A-2305-045A-5EC2-47BDA776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5B9B9E-9045-C8D2-E341-E160C060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4304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919DBA8-DD8D-7235-FA57-0991DF94A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F19D848-595D-297F-D11F-D44FD6A2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7976F-E01F-E54F-4BFC-0076D85A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ABE911-6989-1F15-37BC-EB2733F8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AA6F9-750F-73EE-CF65-7650DD37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20989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9B9F8-692E-72B2-571F-DC17AAD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7F312B-DCE8-9B4D-2669-58FCC6EC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B954370-6BF9-14AA-FCE7-553A0F16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41AC29-6061-0715-9977-D4968F02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E4DCD1-F8C2-1103-2F00-13817FAD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2618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9F0A5-2DF1-4176-9AE2-36AA422D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736F301-6162-7F4C-C22A-7A0801165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59C808-E098-B667-2CBC-359FA2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F420DB-0A70-E6FF-F077-08B0011D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64766A3-F1C0-B6B9-6AB7-6540F5A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24025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6D92C-1043-9764-68BD-10BFE879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BB4C3D-CB31-E992-AC49-F41F9C7A1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73F4D92-1437-0E7B-33A8-D84B4618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AA939A-E8B1-BDB4-C3F6-DE68D5E7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38C625-646B-8180-E358-FA9831C8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C5A00-908A-7E91-1410-D4FF3B0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11682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9C3F7-548D-3841-3A7A-19066DB2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E45462-D22F-0808-BA8E-A74C1AEA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8D3E8C0-B532-A88C-723E-EFFFB393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51C55D4-6D25-40D5-756A-A18463ACA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A0D5CC6-8A95-64A3-9181-11ACCBBA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6E3660A-0479-1EFF-F500-872D0AF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0A345C-DA69-BBF6-88C0-3DBA2CCE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D28E71-5933-40C8-FE8E-16BE64B9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7067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5EFA8D-8AC6-0DA6-82AD-3EC4DAA9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90A0BAF-96CA-77E4-1B2C-6D119C2B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4C14F83-E98C-8812-329C-AB532E33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277DBC-5789-CF9A-7E96-2228209F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33562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747BB4-ED33-0BB1-E809-64AD4B6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2DD078-9D5A-1CFB-DB4B-E86C6CC4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C7FE70-209E-EAEA-AF5F-16B14315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55302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8D4A6D-8557-6A55-00FB-11EB95B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7B48F-80E1-47CC-D56C-6698755C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073D72D-EBB5-B207-CA0C-43D3E3B7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3C9E50-1F0C-2140-2E4E-746EF8BA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DF97A8-270D-F4F7-D6D8-9301125F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0486C66-AB9E-4392-64DE-83512022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901488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9A2E33-9B67-77AC-7F56-711994E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27A2ADE-2E5D-C013-C281-840D18228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D8FD7E2-0A84-AD9E-8FDC-22A62805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8D2B2D-EBFD-EE27-34E2-89957278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F367AAA-438B-0ED4-1ECB-AE45B334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4CC0AC8-CCD5-6CBE-7781-64743BBF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4034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A604A74-4EA5-5891-757A-F8CFC148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1B74E-129C-6601-40C5-DB4025C19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05F6A2-8F1B-90B7-911A-FAAC53099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1D8B1-0D78-4C87-B840-B8411C30AC20}" type="datetimeFigureOut">
              <a:rPr lang="cs-CZ" smtClean="0"/>
              <a:t>09.12.2022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C12D9E-4DAB-F1B5-5F9A-47D8AEFC6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C7BA9F-611C-5462-951D-A08B7853A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7EF5-4938-4111-A071-CFD5816162E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427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13A3-0667-16EB-ED51-FC3319ECB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b="1" u="sng" dirty="0"/>
              <a:t>Šifrování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C779DAC-4429-96B8-3AFE-E4817E09B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Jaroslav Žaba</a:t>
            </a:r>
          </a:p>
        </p:txBody>
      </p:sp>
    </p:spTree>
    <p:extLst>
      <p:ext uri="{BB962C8B-B14F-4D97-AF65-F5344CB8AC3E}">
        <p14:creationId xmlns:p14="http://schemas.microsoft.com/office/powerpoint/2010/main" val="4509982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C57EB9-8B61-CBCD-9B24-47AB67B1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Šifrování vs kódování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6343C60-7BEE-5321-933E-3E92076F3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Šifrování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4314718-3A9A-4772-0283-9EA2FDA5FC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šifrování se znaky mění v jiné v závislosti na klíči (tajemství)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Bez znalosti tajemství by se nikdo neměl dostat k originální zprávě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V rámci možností bezpečné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3DBDEC4-A0E1-2A35-6E54-32F9EE516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Kódování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4D5E1D-AC60-2C78-BA20-D5AEC7B8BC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Při kódování se znaky mění za jiné, bez tajemství (prostě jen změníme formát)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Kdokoliv, kdo zná způsob kódování je schopen zprávu přečíst</a:t>
            </a:r>
          </a:p>
        </p:txBody>
      </p:sp>
    </p:spTree>
    <p:extLst>
      <p:ext uri="{BB962C8B-B14F-4D97-AF65-F5344CB8AC3E}">
        <p14:creationId xmlns:p14="http://schemas.microsoft.com/office/powerpoint/2010/main" val="5142487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075E34B1-D46A-E026-D3EE-167EF95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Pojmy z šifrování </a:t>
            </a:r>
            <a:r>
              <a:rPr lang="cs-CZ" b="1" dirty="0"/>
              <a:t>(Kryptografie)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6C25039E-EB7D-78C4-F12C-98BD36A86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= Tajemství, pomocí kterého se šifruje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Ciphertext</a:t>
            </a:r>
            <a:r>
              <a:rPr lang="cs-CZ" dirty="0"/>
              <a:t> =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 err="1"/>
              <a:t>Plaintext</a:t>
            </a:r>
            <a:r>
              <a:rPr lang="cs-CZ" dirty="0"/>
              <a:t> = Původní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Šifra = Algoritmus, pomocí kterého se, za užití klíče, z původního vytváří zašifrovaný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Kryptoanalýza = obor kryptografie, zabývající se analýzou a bezpečností šifer</a:t>
            </a:r>
          </a:p>
        </p:txBody>
      </p:sp>
    </p:spTree>
    <p:extLst>
      <p:ext uri="{BB962C8B-B14F-4D97-AF65-F5344CB8AC3E}">
        <p14:creationId xmlns:p14="http://schemas.microsoft.com/office/powerpoint/2010/main" val="25418978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76213-C2CA-0CA9-49A7-5AF47117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B82517-EDDF-34C0-4556-33059085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První šifra byla </a:t>
            </a:r>
            <a:r>
              <a:rPr lang="cs-CZ" b="1" dirty="0"/>
              <a:t>Caesarova šifra </a:t>
            </a:r>
            <a:r>
              <a:rPr lang="cs-CZ" dirty="0"/>
              <a:t>– písmena se posouvají v abecedě o určitý počet míst (v originále o 3)</a:t>
            </a:r>
            <a:br>
              <a:rPr lang="cs-CZ" dirty="0"/>
            </a:br>
            <a:r>
              <a:rPr lang="cs-CZ" dirty="0"/>
              <a:t>–Klíč je číslo 1-26</a:t>
            </a:r>
            <a:br>
              <a:rPr lang="cs-CZ" dirty="0"/>
            </a:br>
            <a:r>
              <a:rPr lang="cs-CZ" dirty="0"/>
              <a:t>–Nebyla moc bezpečná (26 kombinací)</a:t>
            </a:r>
            <a:endParaRPr lang="cs-CZ" b="1" dirty="0"/>
          </a:p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Její vylepšenou verzí je </a:t>
            </a:r>
            <a:r>
              <a:rPr lang="cs-CZ" b="1" dirty="0"/>
              <a:t>Vigenérova šifra</a:t>
            </a:r>
            <a:r>
              <a:rPr lang="cs-CZ" dirty="0"/>
              <a:t> – písmena se pořád posouvají v abecedě, ale je rozdíl v klíči</a:t>
            </a:r>
            <a:br>
              <a:rPr lang="cs-CZ" dirty="0"/>
            </a:br>
            <a:r>
              <a:rPr lang="cs-CZ" dirty="0"/>
              <a:t>–Klíč je jakkoli dlouhé </a:t>
            </a:r>
            <a:r>
              <a:rPr lang="cs-CZ" b="1" dirty="0"/>
              <a:t>slovo</a:t>
            </a:r>
            <a:br>
              <a:rPr lang="cs-CZ" b="1" dirty="0"/>
            </a:br>
            <a:r>
              <a:rPr lang="cs-CZ" dirty="0"/>
              <a:t>–Mnohem bezpečnější (závislá na délce klíče i textu)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8965D29-4C97-20F7-FD1B-7990FC4F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76" y="2290055"/>
            <a:ext cx="3047579" cy="12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41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941E15-9B8D-90BB-C757-F118C47D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šifrování </a:t>
            </a:r>
            <a:r>
              <a:rPr lang="cs-CZ" dirty="0" err="1"/>
              <a:t>Vigenérovou</a:t>
            </a:r>
            <a:r>
              <a:rPr lang="cs-CZ" dirty="0"/>
              <a:t> šifrou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888151-4C44-EEB2-A11B-B1DFD011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746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cs-CZ" dirty="0"/>
              <a:t>Klíč musí být stejně dlouhý, jako text</a:t>
            </a:r>
          </a:p>
          <a:p>
            <a:pPr>
              <a:buFont typeface="Wingdings" panose="05000000000000000000" pitchFamily="2" charset="2"/>
              <a:buChar char="v"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3B1FAD-0F6C-80DF-626F-15E85F57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07" y="1690688"/>
            <a:ext cx="1771650" cy="552450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0C420B3-83F2-1E50-FF77-9E1B98E95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732" y="1963235"/>
            <a:ext cx="13525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268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200</Words>
  <Application>Microsoft Office PowerPoint</Application>
  <PresentationFormat>Širokoúhlá obrazovka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Motiv Office</vt:lpstr>
      <vt:lpstr>Šifrování</vt:lpstr>
      <vt:lpstr>Šifrování vs kódování</vt:lpstr>
      <vt:lpstr>Pojmy z šifrování (Kryptografie)</vt:lpstr>
      <vt:lpstr>Historie</vt:lpstr>
      <vt:lpstr>Princip šifrování Vigenérovou šifrou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Šifrování</dc:title>
  <dc:creator>Jaroslav</dc:creator>
  <cp:lastModifiedBy>Jaroslav</cp:lastModifiedBy>
  <cp:revision>1</cp:revision>
  <dcterms:created xsi:type="dcterms:W3CDTF">2022-12-09T17:05:19Z</dcterms:created>
  <dcterms:modified xsi:type="dcterms:W3CDTF">2022-12-09T17:42:31Z</dcterms:modified>
</cp:coreProperties>
</file>