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235D454-AC68-48FD-A851-36135B8A0C22}">
          <p14:sldIdLst/>
        </p14:section>
        <p14:section name="Home" id="{7D0EFDE8-EF31-430F-A23C-995CEB2886E8}">
          <p14:sldIdLst>
            <p14:sldId id="256"/>
          </p14:sldIdLst>
        </p14:section>
        <p14:section name="Personnages" id="{82998097-6068-4F34-A8DF-45EC85377BF7}">
          <p14:sldIdLst>
            <p14:sldId id="260"/>
          </p14:sldIdLst>
        </p14:section>
        <p14:section name="Sagas" id="{E0B02952-B53E-4A87-9949-8780E17BDA0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24D5F-8468-43E5-B75A-0E9D5734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7C4710-1F57-4E0F-8328-1DE9C364A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69D803-60FA-4503-A7C8-6170F568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DDF9A8-96E1-485C-9B5B-BC1D4144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C0D47-C12C-46F6-937B-AAD727A6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8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3AFC6-4221-4CC9-A8EA-FC2B6D4F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6AD2E4-5169-4D78-9713-C698F85C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46281B-0E4F-4269-A7E9-9E9A01E3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8E445B-D9C6-4CCB-BBA4-71504172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075BF-B6DA-4D4B-8DD1-5B2F1965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20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6292BD-9266-4DAF-8C64-1AC6464E3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BA4171-2E6D-4C94-A736-B0DC22AF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2BE6B-F2A0-445B-B161-C469C182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663443-CA5C-44E5-B010-57D4808C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EC5AF-38DC-430C-BC41-EF1A9DEB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EA0E8-0D4D-44FC-87B1-A823A53D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49177-09D4-49E0-824A-05C11845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910EC-3388-41FC-820B-B1ECEC78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1ABAD-5503-4150-873D-41F85342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A21B7E-E929-4C46-9B66-27FE6DAD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5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8A4AA-997B-4A27-986C-C881915A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78C7B6-3BB8-471B-9BB0-44DD44E3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CE440-5BAE-4F3D-BD75-AC1434E8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E7DC6-6555-407F-8498-03FB01DD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41714-71EA-467C-B976-D3DF1EE1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44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D1B69-6EB1-48A0-8BE5-DCB23B87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5BFFD-606E-421A-AF1F-907AD9C83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EF3402-5B40-451D-B245-7A821DBD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E7B8B6-6D1F-48E2-B87C-C25E3C6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EE2F5-9DD7-4FCF-8C57-C79651E4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9BE7A9-CFE2-4A72-84D8-2038709F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B30DC-9767-42C2-8B49-B64FA0B4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178A2-976A-4F58-BB52-5A75CEDD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E38648-A316-4271-97F2-C119D472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691AD0-073C-41C8-8227-1156D680A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23696-C387-401E-B20E-47CA57991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B98D1E-5E9A-43CB-88A7-D708AD7C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C922-11C5-4FC5-884E-971D594F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444976-CABA-4C04-84DE-8723F2A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A05EE-64D4-4791-AE04-1BC53462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227910-EAE4-440B-AEC8-C114AB06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6B2402-E9F9-4A84-A8CE-BC9AD38A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83807C-5168-4DE6-8906-97240C89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5B3B3E-96E1-434A-93FC-1D6C0C21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85AAF5-CC4E-44A9-B877-B2B5FF7C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AA65C9-D1C7-4698-ACE3-DBC322DF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1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968A8-C1A0-4B37-AEC2-C00F3EFB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A47DB-6710-4593-A61D-CB6993E2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47154E-9841-4A14-8040-9D0349C5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CD6109-9499-45D0-82FD-C01E3627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2862CD-B54A-47C0-A525-329FD2C2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4E5DE-7049-43FB-AD41-4EA4C664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2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439C9-24D1-4D30-84B7-11F01531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059263-375F-4BBF-A689-62BCC5608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489B9-FF10-4458-83BD-029412DF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5455E6-72D9-498A-9E31-92EEE248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A12AA3-1ABB-4C28-8FF1-ED026438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B2504C-AFA3-4A4F-B9B7-04C9EF48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4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D558C3-932B-4A43-99DC-417E5E76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2212CE-043A-4945-A7F3-76981A94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5636DD-23F3-4B62-B99A-2DE412438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0EAD-4D18-44AD-A4E0-89FC0D1EEDB8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8EAF2-8ADC-4BFF-A12F-1A15757BD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06E56-4D96-4797-9163-09FF7C7C5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F068-14DA-4694-8B49-5606963A6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72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9E4A7EC-9219-4C45-AEFE-309CF795DC6B}"/>
              </a:ext>
            </a:extLst>
          </p:cNvPr>
          <p:cNvSpPr/>
          <p:nvPr/>
        </p:nvSpPr>
        <p:spPr>
          <a:xfrm>
            <a:off x="692209" y="350378"/>
            <a:ext cx="2384277" cy="880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Logo transparent (one </a:t>
            </a:r>
            <a:r>
              <a:rPr lang="fr-FR" dirty="0" err="1">
                <a:solidFill>
                  <a:schemeClr val="bg1"/>
                </a:solidFill>
              </a:rPr>
              <a:t>piece</a:t>
            </a:r>
            <a:r>
              <a:rPr lang="fr-FR" dirty="0">
                <a:solidFill>
                  <a:schemeClr val="bg1"/>
                </a:solidFill>
              </a:rPr>
              <a:t> )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14844EF-82F5-4BC6-A849-AEC69CE0DB43}"/>
              </a:ext>
            </a:extLst>
          </p:cNvPr>
          <p:cNvSpPr/>
          <p:nvPr/>
        </p:nvSpPr>
        <p:spPr>
          <a:xfrm>
            <a:off x="3835637" y="350378"/>
            <a:ext cx="7664154" cy="880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1578EF1-3C51-4BD8-8C56-222B94F5C39B}"/>
              </a:ext>
            </a:extLst>
          </p:cNvPr>
          <p:cNvSpPr/>
          <p:nvPr/>
        </p:nvSpPr>
        <p:spPr>
          <a:xfrm>
            <a:off x="3835637" y="1935623"/>
            <a:ext cx="7664154" cy="35764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4287481-9F6A-4037-935D-5436FF790639}"/>
              </a:ext>
            </a:extLst>
          </p:cNvPr>
          <p:cNvSpPr/>
          <p:nvPr/>
        </p:nvSpPr>
        <p:spPr>
          <a:xfrm>
            <a:off x="692209" y="1935623"/>
            <a:ext cx="2931208" cy="35764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0A6C2-B22C-4C89-88B2-A40785BE94F5}"/>
              </a:ext>
            </a:extLst>
          </p:cNvPr>
          <p:cNvSpPr/>
          <p:nvPr/>
        </p:nvSpPr>
        <p:spPr>
          <a:xfrm>
            <a:off x="179462" y="153824"/>
            <a:ext cx="11818833" cy="6353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E35F300-2321-4E56-809A-A0B29D3714F9}"/>
              </a:ext>
            </a:extLst>
          </p:cNvPr>
          <p:cNvSpPr/>
          <p:nvPr/>
        </p:nvSpPr>
        <p:spPr>
          <a:xfrm>
            <a:off x="304799" y="5939326"/>
            <a:ext cx="11548217" cy="4792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D98523A-AD27-4510-A7BC-00F62480F3AC}"/>
              </a:ext>
            </a:extLst>
          </p:cNvPr>
          <p:cNvSpPr/>
          <p:nvPr/>
        </p:nvSpPr>
        <p:spPr>
          <a:xfrm>
            <a:off x="4315626" y="2256090"/>
            <a:ext cx="6776815" cy="35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Titre h1/h2 : histoire de one </a:t>
            </a:r>
            <a:r>
              <a:rPr lang="fr-FR" dirty="0" err="1"/>
              <a:t>piece</a:t>
            </a:r>
            <a:r>
              <a:rPr lang="fr-FR" dirty="0"/>
              <a:t> 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582151-60F0-4887-9039-51CA9A25BE77}"/>
              </a:ext>
            </a:extLst>
          </p:cNvPr>
          <p:cNvSpPr/>
          <p:nvPr/>
        </p:nvSpPr>
        <p:spPr>
          <a:xfrm>
            <a:off x="4315625" y="2801596"/>
            <a:ext cx="2033899" cy="239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2F80F46-13BB-4AFA-8BB4-16C577F3D676}"/>
              </a:ext>
            </a:extLst>
          </p:cNvPr>
          <p:cNvSpPr/>
          <p:nvPr/>
        </p:nvSpPr>
        <p:spPr>
          <a:xfrm>
            <a:off x="6829512" y="2801595"/>
            <a:ext cx="4262929" cy="239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A70C60-5478-413D-AFE5-D7A2F6685E45}"/>
              </a:ext>
            </a:extLst>
          </p:cNvPr>
          <p:cNvSpPr/>
          <p:nvPr/>
        </p:nvSpPr>
        <p:spPr>
          <a:xfrm>
            <a:off x="4110527" y="572568"/>
            <a:ext cx="1905712" cy="40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5217345-B321-4DA2-B8EC-689F8B98AE64}"/>
              </a:ext>
            </a:extLst>
          </p:cNvPr>
          <p:cNvSpPr/>
          <p:nvPr/>
        </p:nvSpPr>
        <p:spPr>
          <a:xfrm>
            <a:off x="6714858" y="572567"/>
            <a:ext cx="1905712" cy="40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Sagas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F1A9C20-3FFF-4ABC-B056-9F7B651DC93F}"/>
              </a:ext>
            </a:extLst>
          </p:cNvPr>
          <p:cNvSpPr/>
          <p:nvPr/>
        </p:nvSpPr>
        <p:spPr>
          <a:xfrm>
            <a:off x="9319189" y="572566"/>
            <a:ext cx="1905712" cy="40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Personnages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A87F45A-2BD3-4FED-A18E-AE0CFBCDFB76}"/>
              </a:ext>
            </a:extLst>
          </p:cNvPr>
          <p:cNvSpPr/>
          <p:nvPr/>
        </p:nvSpPr>
        <p:spPr>
          <a:xfrm>
            <a:off x="478564" y="6037958"/>
            <a:ext cx="2999574" cy="28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 + lien hypertexte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41B0C1E-2202-4447-BA4F-2AF174030B62}"/>
              </a:ext>
            </a:extLst>
          </p:cNvPr>
          <p:cNvSpPr/>
          <p:nvPr/>
        </p:nvSpPr>
        <p:spPr>
          <a:xfrm>
            <a:off x="3715283" y="6037957"/>
            <a:ext cx="7784507" cy="28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Copyrights – et document </a:t>
            </a:r>
            <a:r>
              <a:rPr lang="fr-FR" dirty="0" err="1"/>
              <a:t>pdf</a:t>
            </a:r>
            <a:r>
              <a:rPr lang="fr-FR" dirty="0"/>
              <a:t> résument one </a:t>
            </a:r>
            <a:r>
              <a:rPr lang="fr-FR" dirty="0" err="1"/>
              <a:t>piece</a:t>
            </a:r>
            <a:r>
              <a:rPr lang="fr-FR" dirty="0"/>
              <a:t>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2C3922E-4C81-4FC8-9D8A-91DC455F149D}"/>
              </a:ext>
            </a:extLst>
          </p:cNvPr>
          <p:cNvSpPr/>
          <p:nvPr/>
        </p:nvSpPr>
        <p:spPr>
          <a:xfrm>
            <a:off x="867397" y="2993878"/>
            <a:ext cx="850308" cy="2270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F8BEACE-2D0E-42AB-91BA-335B194BB2C7}"/>
              </a:ext>
            </a:extLst>
          </p:cNvPr>
          <p:cNvSpPr/>
          <p:nvPr/>
        </p:nvSpPr>
        <p:spPr>
          <a:xfrm>
            <a:off x="867397" y="2127904"/>
            <a:ext cx="2560890" cy="673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H1/H2 : 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E096521-5823-41EE-A54D-E65F4BD98D6A}"/>
              </a:ext>
            </a:extLst>
          </p:cNvPr>
          <p:cNvSpPr/>
          <p:nvPr/>
        </p:nvSpPr>
        <p:spPr>
          <a:xfrm>
            <a:off x="1793193" y="2993878"/>
            <a:ext cx="1684945" cy="2270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et biographie de l’auteur de one </a:t>
            </a:r>
            <a:r>
              <a:rPr lang="fr-FR" dirty="0" err="1"/>
              <a:t>piece</a:t>
            </a:r>
            <a:r>
              <a:rPr lang="fr-FR" dirty="0"/>
              <a:t> 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22BDDC7-C701-4E04-B145-277CC5155AFE}"/>
              </a:ext>
            </a:extLst>
          </p:cNvPr>
          <p:cNvSpPr/>
          <p:nvPr/>
        </p:nvSpPr>
        <p:spPr>
          <a:xfrm>
            <a:off x="7174905" y="2993878"/>
            <a:ext cx="3572142" cy="20353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Texte </a:t>
            </a:r>
          </a:p>
        </p:txBody>
      </p:sp>
    </p:spTree>
    <p:extLst>
      <p:ext uri="{BB962C8B-B14F-4D97-AF65-F5344CB8AC3E}">
        <p14:creationId xmlns:p14="http://schemas.microsoft.com/office/powerpoint/2010/main" val="237438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9E4A7EC-9219-4C45-AEFE-309CF795DC6B}"/>
              </a:ext>
            </a:extLst>
          </p:cNvPr>
          <p:cNvSpPr/>
          <p:nvPr/>
        </p:nvSpPr>
        <p:spPr>
          <a:xfrm>
            <a:off x="692209" y="350378"/>
            <a:ext cx="2384277" cy="880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Logo transparent (one </a:t>
            </a:r>
            <a:r>
              <a:rPr lang="fr-FR" dirty="0" err="1">
                <a:solidFill>
                  <a:schemeClr val="bg1"/>
                </a:solidFill>
              </a:rPr>
              <a:t>piece</a:t>
            </a:r>
            <a:r>
              <a:rPr lang="fr-FR" dirty="0">
                <a:solidFill>
                  <a:schemeClr val="bg1"/>
                </a:solidFill>
              </a:rPr>
              <a:t> 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14844EF-82F5-4BC6-A849-AEC69CE0DB43}"/>
              </a:ext>
            </a:extLst>
          </p:cNvPr>
          <p:cNvSpPr/>
          <p:nvPr/>
        </p:nvSpPr>
        <p:spPr>
          <a:xfrm>
            <a:off x="3835637" y="350378"/>
            <a:ext cx="7664154" cy="880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1578EF1-3C51-4BD8-8C56-222B94F5C39B}"/>
              </a:ext>
            </a:extLst>
          </p:cNvPr>
          <p:cNvSpPr/>
          <p:nvPr/>
        </p:nvSpPr>
        <p:spPr>
          <a:xfrm>
            <a:off x="478564" y="1935623"/>
            <a:ext cx="11021227" cy="36704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0A6C2-B22C-4C89-88B2-A40785BE94F5}"/>
              </a:ext>
            </a:extLst>
          </p:cNvPr>
          <p:cNvSpPr/>
          <p:nvPr/>
        </p:nvSpPr>
        <p:spPr>
          <a:xfrm>
            <a:off x="179462" y="153824"/>
            <a:ext cx="11818833" cy="6353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E35F300-2321-4E56-809A-A0B29D3714F9}"/>
              </a:ext>
            </a:extLst>
          </p:cNvPr>
          <p:cNvSpPr/>
          <p:nvPr/>
        </p:nvSpPr>
        <p:spPr>
          <a:xfrm>
            <a:off x="304799" y="5939326"/>
            <a:ext cx="11548217" cy="4792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D98523A-AD27-4510-A7BC-00F62480F3AC}"/>
              </a:ext>
            </a:extLst>
          </p:cNvPr>
          <p:cNvSpPr/>
          <p:nvPr/>
        </p:nvSpPr>
        <p:spPr>
          <a:xfrm>
            <a:off x="890899" y="2181668"/>
            <a:ext cx="10133176" cy="35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Titre h1/h2 : Les personnages de one </a:t>
            </a:r>
            <a:r>
              <a:rPr lang="fr-FR" dirty="0" err="1"/>
              <a:t>piece</a:t>
            </a:r>
            <a:r>
              <a:rPr lang="fr-FR" dirty="0"/>
              <a:t> 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582151-60F0-4887-9039-51CA9A25BE77}"/>
              </a:ext>
            </a:extLst>
          </p:cNvPr>
          <p:cNvSpPr/>
          <p:nvPr/>
        </p:nvSpPr>
        <p:spPr>
          <a:xfrm>
            <a:off x="867393" y="2713644"/>
            <a:ext cx="2033899" cy="86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 1 + image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2F80F46-13BB-4AFA-8BB4-16C577F3D676}"/>
              </a:ext>
            </a:extLst>
          </p:cNvPr>
          <p:cNvSpPr/>
          <p:nvPr/>
        </p:nvSpPr>
        <p:spPr>
          <a:xfrm>
            <a:off x="3607748" y="2713644"/>
            <a:ext cx="7416327" cy="85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A70C60-5478-413D-AFE5-D7A2F6685E45}"/>
              </a:ext>
            </a:extLst>
          </p:cNvPr>
          <p:cNvSpPr/>
          <p:nvPr/>
        </p:nvSpPr>
        <p:spPr>
          <a:xfrm>
            <a:off x="4110527" y="572568"/>
            <a:ext cx="1905712" cy="40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5217345-B321-4DA2-B8EC-689F8B98AE64}"/>
              </a:ext>
            </a:extLst>
          </p:cNvPr>
          <p:cNvSpPr/>
          <p:nvPr/>
        </p:nvSpPr>
        <p:spPr>
          <a:xfrm>
            <a:off x="6714858" y="572567"/>
            <a:ext cx="1905712" cy="40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Sagas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F1A9C20-3FFF-4ABC-B056-9F7B651DC93F}"/>
              </a:ext>
            </a:extLst>
          </p:cNvPr>
          <p:cNvSpPr/>
          <p:nvPr/>
        </p:nvSpPr>
        <p:spPr>
          <a:xfrm>
            <a:off x="9319189" y="572566"/>
            <a:ext cx="1905712" cy="40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Personnages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A87F45A-2BD3-4FED-A18E-AE0CFBCDFB76}"/>
              </a:ext>
            </a:extLst>
          </p:cNvPr>
          <p:cNvSpPr/>
          <p:nvPr/>
        </p:nvSpPr>
        <p:spPr>
          <a:xfrm>
            <a:off x="478564" y="6037958"/>
            <a:ext cx="2999574" cy="28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 + lien hypertexte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41B0C1E-2202-4447-BA4F-2AF174030B62}"/>
              </a:ext>
            </a:extLst>
          </p:cNvPr>
          <p:cNvSpPr/>
          <p:nvPr/>
        </p:nvSpPr>
        <p:spPr>
          <a:xfrm>
            <a:off x="3715283" y="6037957"/>
            <a:ext cx="7784507" cy="28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Copyrights – et document </a:t>
            </a:r>
            <a:r>
              <a:rPr lang="fr-FR" dirty="0" err="1"/>
              <a:t>pdf</a:t>
            </a:r>
            <a:r>
              <a:rPr lang="fr-FR" dirty="0"/>
              <a:t> résument one </a:t>
            </a:r>
            <a:r>
              <a:rPr lang="fr-FR" dirty="0" err="1"/>
              <a:t>piece</a:t>
            </a:r>
            <a:r>
              <a:rPr lang="fr-FR" dirty="0"/>
              <a:t> 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EE80E5C-7A8F-4048-8DFA-E6B38301454B}"/>
              </a:ext>
            </a:extLst>
          </p:cNvPr>
          <p:cNvSpPr/>
          <p:nvPr/>
        </p:nvSpPr>
        <p:spPr>
          <a:xfrm>
            <a:off x="3607746" y="3649320"/>
            <a:ext cx="7416327" cy="85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656DF5-D07F-47F4-8AEA-6FD60879D211}"/>
              </a:ext>
            </a:extLst>
          </p:cNvPr>
          <p:cNvSpPr/>
          <p:nvPr/>
        </p:nvSpPr>
        <p:spPr>
          <a:xfrm>
            <a:off x="3607747" y="4584996"/>
            <a:ext cx="7416327" cy="85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6B10FF9-83F5-4D6F-9119-2165AC7CD5CF}"/>
              </a:ext>
            </a:extLst>
          </p:cNvPr>
          <p:cNvSpPr/>
          <p:nvPr/>
        </p:nvSpPr>
        <p:spPr>
          <a:xfrm>
            <a:off x="867394" y="3646904"/>
            <a:ext cx="2033899" cy="85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 2 + image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CC82D2E-A2A9-4FF8-BF01-EE8CB1467A59}"/>
              </a:ext>
            </a:extLst>
          </p:cNvPr>
          <p:cNvSpPr/>
          <p:nvPr/>
        </p:nvSpPr>
        <p:spPr>
          <a:xfrm>
            <a:off x="867395" y="4584996"/>
            <a:ext cx="2033899" cy="85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 3 + image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D24E4BA-FE1B-4E91-A1F3-233E1FF0689D}"/>
              </a:ext>
            </a:extLst>
          </p:cNvPr>
          <p:cNvSpPr/>
          <p:nvPr/>
        </p:nvSpPr>
        <p:spPr>
          <a:xfrm>
            <a:off x="3715283" y="2828658"/>
            <a:ext cx="2907708" cy="183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h2/h3 : perso 1 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A787DD0-978B-4383-B196-6DE8A7A5413B}"/>
              </a:ext>
            </a:extLst>
          </p:cNvPr>
          <p:cNvSpPr/>
          <p:nvPr/>
        </p:nvSpPr>
        <p:spPr>
          <a:xfrm>
            <a:off x="3715283" y="3747689"/>
            <a:ext cx="2907708" cy="183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h2/h3 : perso 2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BF46FBC-20AB-40E9-A0A4-9C740D92D65F}"/>
              </a:ext>
            </a:extLst>
          </p:cNvPr>
          <p:cNvSpPr/>
          <p:nvPr/>
        </p:nvSpPr>
        <p:spPr>
          <a:xfrm>
            <a:off x="3715283" y="4680872"/>
            <a:ext cx="2907708" cy="183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h2/h3 : perso 3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4DD8EEF-2131-4818-B3C5-62D49741E873}"/>
              </a:ext>
            </a:extLst>
          </p:cNvPr>
          <p:cNvSpPr/>
          <p:nvPr/>
        </p:nvSpPr>
        <p:spPr>
          <a:xfrm>
            <a:off x="3715282" y="3093314"/>
            <a:ext cx="7086601" cy="335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perso 1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E650693-E845-4DF1-A8DE-1882C4D06D2C}"/>
              </a:ext>
            </a:extLst>
          </p:cNvPr>
          <p:cNvSpPr/>
          <p:nvPr/>
        </p:nvSpPr>
        <p:spPr>
          <a:xfrm>
            <a:off x="3715281" y="4025246"/>
            <a:ext cx="7086601" cy="335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perso 2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C2269F8-6C96-4D78-830E-476D62C40322}"/>
              </a:ext>
            </a:extLst>
          </p:cNvPr>
          <p:cNvSpPr/>
          <p:nvPr/>
        </p:nvSpPr>
        <p:spPr>
          <a:xfrm>
            <a:off x="3715280" y="4959372"/>
            <a:ext cx="7086601" cy="335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perso 3</a:t>
            </a:r>
          </a:p>
        </p:txBody>
      </p:sp>
    </p:spTree>
    <p:extLst>
      <p:ext uri="{BB962C8B-B14F-4D97-AF65-F5344CB8AC3E}">
        <p14:creationId xmlns:p14="http://schemas.microsoft.com/office/powerpoint/2010/main" val="343656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9E4A7EC-9219-4C45-AEFE-309CF795DC6B}"/>
              </a:ext>
            </a:extLst>
          </p:cNvPr>
          <p:cNvSpPr/>
          <p:nvPr/>
        </p:nvSpPr>
        <p:spPr>
          <a:xfrm>
            <a:off x="692209" y="350378"/>
            <a:ext cx="2384277" cy="880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Logo transparent (one </a:t>
            </a:r>
            <a:r>
              <a:rPr lang="fr-FR" dirty="0" err="1">
                <a:solidFill>
                  <a:schemeClr val="bg1"/>
                </a:solidFill>
              </a:rPr>
              <a:t>piece</a:t>
            </a:r>
            <a:r>
              <a:rPr lang="fr-FR" dirty="0">
                <a:solidFill>
                  <a:schemeClr val="bg1"/>
                </a:solidFill>
              </a:rPr>
              <a:t> )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14844EF-82F5-4BC6-A849-AEC69CE0DB43}"/>
              </a:ext>
            </a:extLst>
          </p:cNvPr>
          <p:cNvSpPr/>
          <p:nvPr/>
        </p:nvSpPr>
        <p:spPr>
          <a:xfrm>
            <a:off x="3835637" y="350378"/>
            <a:ext cx="7664154" cy="880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1578EF1-3C51-4BD8-8C56-222B94F5C39B}"/>
              </a:ext>
            </a:extLst>
          </p:cNvPr>
          <p:cNvSpPr/>
          <p:nvPr/>
        </p:nvSpPr>
        <p:spPr>
          <a:xfrm>
            <a:off x="478564" y="1935623"/>
            <a:ext cx="11021227" cy="36704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0A6C2-B22C-4C89-88B2-A40785BE94F5}"/>
              </a:ext>
            </a:extLst>
          </p:cNvPr>
          <p:cNvSpPr/>
          <p:nvPr/>
        </p:nvSpPr>
        <p:spPr>
          <a:xfrm>
            <a:off x="179462" y="153824"/>
            <a:ext cx="11818833" cy="6353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E35F300-2321-4E56-809A-A0B29D3714F9}"/>
              </a:ext>
            </a:extLst>
          </p:cNvPr>
          <p:cNvSpPr/>
          <p:nvPr/>
        </p:nvSpPr>
        <p:spPr>
          <a:xfrm>
            <a:off x="304799" y="5939326"/>
            <a:ext cx="11548217" cy="4792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D98523A-AD27-4510-A7BC-00F62480F3AC}"/>
              </a:ext>
            </a:extLst>
          </p:cNvPr>
          <p:cNvSpPr/>
          <p:nvPr/>
        </p:nvSpPr>
        <p:spPr>
          <a:xfrm>
            <a:off x="890899" y="2181668"/>
            <a:ext cx="10133176" cy="35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Titre h1/h2 : Les Sagas principaux de one </a:t>
            </a:r>
            <a:r>
              <a:rPr lang="fr-FR" dirty="0" err="1"/>
              <a:t>piece</a:t>
            </a:r>
            <a:r>
              <a:rPr lang="fr-FR" dirty="0"/>
              <a:t>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A70C60-5478-413D-AFE5-D7A2F6685E45}"/>
              </a:ext>
            </a:extLst>
          </p:cNvPr>
          <p:cNvSpPr/>
          <p:nvPr/>
        </p:nvSpPr>
        <p:spPr>
          <a:xfrm>
            <a:off x="4110527" y="589659"/>
            <a:ext cx="1905712" cy="40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5217345-B321-4DA2-B8EC-689F8B98AE64}"/>
              </a:ext>
            </a:extLst>
          </p:cNvPr>
          <p:cNvSpPr/>
          <p:nvPr/>
        </p:nvSpPr>
        <p:spPr>
          <a:xfrm>
            <a:off x="6714858" y="572567"/>
            <a:ext cx="1905712" cy="40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Sagas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F1A9C20-3FFF-4ABC-B056-9F7B651DC93F}"/>
              </a:ext>
            </a:extLst>
          </p:cNvPr>
          <p:cNvSpPr/>
          <p:nvPr/>
        </p:nvSpPr>
        <p:spPr>
          <a:xfrm>
            <a:off x="9319189" y="572566"/>
            <a:ext cx="1905712" cy="40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Personnages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A87F45A-2BD3-4FED-A18E-AE0CFBCDFB76}"/>
              </a:ext>
            </a:extLst>
          </p:cNvPr>
          <p:cNvSpPr/>
          <p:nvPr/>
        </p:nvSpPr>
        <p:spPr>
          <a:xfrm>
            <a:off x="478564" y="6037958"/>
            <a:ext cx="2999574" cy="28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 + lien hypertexte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41B0C1E-2202-4447-BA4F-2AF174030B62}"/>
              </a:ext>
            </a:extLst>
          </p:cNvPr>
          <p:cNvSpPr/>
          <p:nvPr/>
        </p:nvSpPr>
        <p:spPr>
          <a:xfrm>
            <a:off x="3715283" y="6037957"/>
            <a:ext cx="7784507" cy="28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Copyrights – et document </a:t>
            </a:r>
            <a:r>
              <a:rPr lang="fr-FR" dirty="0" err="1"/>
              <a:t>pdf</a:t>
            </a:r>
            <a:r>
              <a:rPr lang="fr-FR" dirty="0"/>
              <a:t> résument one </a:t>
            </a:r>
            <a:r>
              <a:rPr lang="fr-FR" dirty="0" err="1"/>
              <a:t>piece</a:t>
            </a:r>
            <a:r>
              <a:rPr lang="fr-FR" dirty="0"/>
              <a:t> 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B461E55-9D53-4A0C-AF11-49D29B76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98409"/>
              </p:ext>
            </p:extLst>
          </p:nvPr>
        </p:nvGraphicFramePr>
        <p:xfrm>
          <a:off x="890898" y="2786636"/>
          <a:ext cx="5518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612">
                  <a:extLst>
                    <a:ext uri="{9D8B030D-6E8A-4147-A177-3AD203B41FA5}">
                      <a16:colId xmlns:a16="http://schemas.microsoft.com/office/drawing/2014/main" val="3187540965"/>
                    </a:ext>
                  </a:extLst>
                </a:gridCol>
                <a:gridCol w="1379612">
                  <a:extLst>
                    <a:ext uri="{9D8B030D-6E8A-4147-A177-3AD203B41FA5}">
                      <a16:colId xmlns:a16="http://schemas.microsoft.com/office/drawing/2014/main" val="72228746"/>
                    </a:ext>
                  </a:extLst>
                </a:gridCol>
                <a:gridCol w="1379612">
                  <a:extLst>
                    <a:ext uri="{9D8B030D-6E8A-4147-A177-3AD203B41FA5}">
                      <a16:colId xmlns:a16="http://schemas.microsoft.com/office/drawing/2014/main" val="1241323917"/>
                    </a:ext>
                  </a:extLst>
                </a:gridCol>
                <a:gridCol w="1379612">
                  <a:extLst>
                    <a:ext uri="{9D8B030D-6E8A-4147-A177-3AD203B41FA5}">
                      <a16:colId xmlns:a16="http://schemas.microsoft.com/office/drawing/2014/main" val="57333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Chapitres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Volumes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9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4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8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59506"/>
                  </a:ext>
                </a:extLst>
              </a:tr>
            </a:tbl>
          </a:graphicData>
        </a:graphic>
      </p:graphicFrame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98B3061-F705-4D0F-84BE-2C03B8009DC2}"/>
              </a:ext>
            </a:extLst>
          </p:cNvPr>
          <p:cNvSpPr/>
          <p:nvPr/>
        </p:nvSpPr>
        <p:spPr>
          <a:xfrm>
            <a:off x="6821680" y="2768838"/>
            <a:ext cx="1905712" cy="222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D510F17-4D85-483C-90B5-20BBF5CF0915}"/>
              </a:ext>
            </a:extLst>
          </p:cNvPr>
          <p:cNvSpPr/>
          <p:nvPr/>
        </p:nvSpPr>
        <p:spPr>
          <a:xfrm>
            <a:off x="9118363" y="2768838"/>
            <a:ext cx="1905712" cy="222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+ lien hypertexte </a:t>
            </a:r>
          </a:p>
        </p:txBody>
      </p:sp>
    </p:spTree>
    <p:extLst>
      <p:ext uri="{BB962C8B-B14F-4D97-AF65-F5344CB8AC3E}">
        <p14:creationId xmlns:p14="http://schemas.microsoft.com/office/powerpoint/2010/main" val="4138705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180</Words>
  <Application>Microsoft Office PowerPoint</Application>
  <PresentationFormat>Grand écran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RHILANI HASSAN</dc:creator>
  <cp:lastModifiedBy>Hassan El Rhilani</cp:lastModifiedBy>
  <cp:revision>18</cp:revision>
  <dcterms:created xsi:type="dcterms:W3CDTF">2024-09-18T14:12:28Z</dcterms:created>
  <dcterms:modified xsi:type="dcterms:W3CDTF">2024-09-22T15:16:18Z</dcterms:modified>
</cp:coreProperties>
</file>