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3" r:id="rId3"/>
    <p:sldId id="269" r:id="rId4"/>
    <p:sldId id="272" r:id="rId5"/>
    <p:sldId id="271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4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3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0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0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2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8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02C9-43B3-4BC0-98DC-E4FCAB3BBB7E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1F9704-D2FF-49DA-9392-9025DCB3DA0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M150 – </a:t>
            </a:r>
            <a:r>
              <a:rPr lang="de-CH" dirty="0" err="1" smtClean="0"/>
              <a:t>Scrum</a:t>
            </a:r>
            <a:r>
              <a:rPr lang="de-CH" dirty="0" smtClean="0"/>
              <a:t> Team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Jacqueline </a:t>
            </a:r>
            <a:r>
              <a:rPr lang="de-CH" dirty="0" err="1" smtClean="0"/>
              <a:t>motzer</a:t>
            </a:r>
            <a:r>
              <a:rPr lang="de-CH" dirty="0" smtClean="0"/>
              <a:t>, </a:t>
            </a:r>
            <a:r>
              <a:rPr lang="de-CH" dirty="0" err="1" smtClean="0"/>
              <a:t>mario</a:t>
            </a:r>
            <a:r>
              <a:rPr lang="de-CH" dirty="0" smtClean="0"/>
              <a:t> </a:t>
            </a:r>
            <a:r>
              <a:rPr lang="de-CH" dirty="0" err="1" smtClean="0"/>
              <a:t>marrazza</a:t>
            </a:r>
            <a:r>
              <a:rPr lang="de-CH" dirty="0" smtClean="0"/>
              <a:t>, </a:t>
            </a:r>
            <a:r>
              <a:rPr lang="de-CH" dirty="0" err="1" smtClean="0"/>
              <a:t>cedric</a:t>
            </a:r>
            <a:r>
              <a:rPr lang="de-CH" dirty="0" smtClean="0"/>
              <a:t> </a:t>
            </a:r>
            <a:r>
              <a:rPr lang="de-CH" dirty="0" err="1" smtClean="0"/>
              <a:t>wieser</a:t>
            </a:r>
            <a:r>
              <a:rPr lang="de-CH" dirty="0" smtClean="0"/>
              <a:t>, </a:t>
            </a:r>
            <a:r>
              <a:rPr lang="de-CH" dirty="0" err="1" smtClean="0"/>
              <a:t>robert</a:t>
            </a:r>
            <a:r>
              <a:rPr lang="de-CH" dirty="0" smtClean="0"/>
              <a:t> </a:t>
            </a:r>
            <a:r>
              <a:rPr lang="de-CH" dirty="0" err="1" smtClean="0"/>
              <a:t>silijevic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89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3" y="759641"/>
            <a:ext cx="8273716" cy="5262953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16863" y="2350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Stand: 30.11.2019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78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759641"/>
            <a:ext cx="7351295" cy="5271135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16863" y="2350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Stand: 01.12.2019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20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/>
          <a:stretch/>
        </p:blipFill>
        <p:spPr>
          <a:xfrm>
            <a:off x="416863" y="759641"/>
            <a:ext cx="9160042" cy="5282908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16863" y="2350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/>
              <a:t>Burndownchart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19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12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1214438"/>
            <a:ext cx="10191750" cy="473392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6863" y="52939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Story Cards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1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1054016"/>
            <a:ext cx="10067925" cy="4905375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16863" y="52939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Story Cards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27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32" y="966497"/>
            <a:ext cx="9603275" cy="1049235"/>
          </a:xfrm>
        </p:spPr>
        <p:txBody>
          <a:bodyPr/>
          <a:lstStyle/>
          <a:p>
            <a:r>
              <a:rPr lang="de-CH" dirty="0" smtClean="0"/>
              <a:t>Story Cards – Definition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5832" y="2015732"/>
            <a:ext cx="9603275" cy="3450613"/>
          </a:xfrm>
        </p:spPr>
        <p:txBody>
          <a:bodyPr/>
          <a:lstStyle/>
          <a:p>
            <a:r>
              <a:rPr lang="de-CH" dirty="0" smtClean="0"/>
              <a:t>Akzeptanzkriterien erfüllt</a:t>
            </a:r>
          </a:p>
          <a:p>
            <a:r>
              <a:rPr lang="de-CH" dirty="0" err="1" smtClean="0"/>
              <a:t>Reviewtests</a:t>
            </a:r>
            <a:r>
              <a:rPr lang="de-CH" dirty="0" smtClean="0"/>
              <a:t> abgeschlossen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11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863" y="235024"/>
            <a:ext cx="9603275" cy="1049235"/>
          </a:xfrm>
        </p:spPr>
        <p:txBody>
          <a:bodyPr/>
          <a:lstStyle/>
          <a:p>
            <a:r>
              <a:rPr lang="de-CH" dirty="0" smtClean="0"/>
              <a:t>Stand: 26.11.2019</a:t>
            </a:r>
            <a:endParaRPr lang="de-CH" dirty="0"/>
          </a:p>
        </p:txBody>
      </p:sp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759641"/>
            <a:ext cx="9773653" cy="52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759641"/>
            <a:ext cx="9741568" cy="5238522"/>
          </a:xfr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16863" y="235024"/>
            <a:ext cx="9603275" cy="1049235"/>
          </a:xfrm>
        </p:spPr>
        <p:txBody>
          <a:bodyPr/>
          <a:lstStyle/>
          <a:p>
            <a:r>
              <a:rPr lang="de-CH" dirty="0" smtClean="0"/>
              <a:t>Stand: </a:t>
            </a:r>
            <a:r>
              <a:rPr lang="de-CH" dirty="0" smtClean="0"/>
              <a:t>27</a:t>
            </a:r>
            <a:r>
              <a:rPr lang="de-CH" dirty="0" smtClean="0"/>
              <a:t>.11.2019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67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873025"/>
            <a:ext cx="10090484" cy="5099106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6863" y="2350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Stand: 28.11.2019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3" y="759641"/>
            <a:ext cx="8787063" cy="52044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6863" y="235024"/>
            <a:ext cx="9603275" cy="1049235"/>
          </a:xfrm>
        </p:spPr>
        <p:txBody>
          <a:bodyPr/>
          <a:lstStyle/>
          <a:p>
            <a:r>
              <a:rPr lang="de-CH" dirty="0" smtClean="0"/>
              <a:t>Stand: </a:t>
            </a:r>
            <a:r>
              <a:rPr lang="de-CH" dirty="0" smtClean="0"/>
              <a:t>29</a:t>
            </a:r>
            <a:r>
              <a:rPr lang="de-CH" dirty="0" smtClean="0"/>
              <a:t>.11.2019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0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49</Words>
  <Application>Microsoft Office PowerPoint</Application>
  <PresentationFormat>Breitbild</PresentationFormat>
  <Paragraphs>15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M150 – Scrum Team</vt:lpstr>
      <vt:lpstr>Inhalt</vt:lpstr>
      <vt:lpstr>PowerPoint-Präsentation</vt:lpstr>
      <vt:lpstr>PowerPoint-Präsentation</vt:lpstr>
      <vt:lpstr>Story Cards – Definition of done</vt:lpstr>
      <vt:lpstr>Stand: 26.11.2019</vt:lpstr>
      <vt:lpstr>Stand: 27.11.2019</vt:lpstr>
      <vt:lpstr>PowerPoint-Präsentation</vt:lpstr>
      <vt:lpstr>Stand: 29.11.2019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Stand: 26.11.2019</dc:title>
  <dc:creator>IFZ-826-003 Mario MarrazzaMario Marrazza</dc:creator>
  <cp:lastModifiedBy>IFZ-826-003 Mario MarrazzaMario Marrazza</cp:lastModifiedBy>
  <cp:revision>10</cp:revision>
  <dcterms:created xsi:type="dcterms:W3CDTF">2019-12-02T09:46:34Z</dcterms:created>
  <dcterms:modified xsi:type="dcterms:W3CDTF">2019-12-02T15:00:37Z</dcterms:modified>
</cp:coreProperties>
</file>