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57" r:id="rId10"/>
    <p:sldId id="258" r:id="rId11"/>
    <p:sldId id="259" r:id="rId12"/>
    <p:sldId id="260" r:id="rId13"/>
    <p:sldId id="270" r:id="rId14"/>
    <p:sldId id="261" r:id="rId15"/>
    <p:sldId id="262" r:id="rId16"/>
    <p:sldId id="272" r:id="rId17"/>
    <p:sldId id="278" r:id="rId18"/>
    <p:sldId id="269" r:id="rId19"/>
    <p:sldId id="271" r:id="rId20"/>
    <p:sldId id="263" r:id="rId21"/>
    <p:sldId id="273" r:id="rId22"/>
    <p:sldId id="274" r:id="rId23"/>
    <p:sldId id="265" r:id="rId24"/>
    <p:sldId id="266" r:id="rId25"/>
    <p:sldId id="275" r:id="rId26"/>
    <p:sldId id="264" r:id="rId27"/>
    <p:sldId id="277" r:id="rId28"/>
    <p:sldId id="276" r:id="rId29"/>
    <p:sldId id="267" r:id="rId30"/>
    <p:sldId id="268" r:id="rId3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Xavier Pereira" userId="3b89ada8-be92-433b-a10a-8fd1dee3b7aa" providerId="ADAL" clId="{4556A934-0200-463B-9ABD-B40A56D35093}"/>
    <pc:docChg chg="addSld">
      <pc:chgData name="Lucas Xavier Pereira" userId="3b89ada8-be92-433b-a10a-8fd1dee3b7aa" providerId="ADAL" clId="{4556A934-0200-463B-9ABD-B40A56D35093}" dt="2023-03-15T20:58:37.933" v="0" actId="680"/>
      <pc:docMkLst>
        <pc:docMk/>
      </pc:docMkLst>
      <pc:sldChg chg="new">
        <pc:chgData name="Lucas Xavier Pereira" userId="3b89ada8-be92-433b-a10a-8fd1dee3b7aa" providerId="ADAL" clId="{4556A934-0200-463B-9ABD-B40A56D35093}" dt="2023-03-15T20:58:37.933" v="0" actId="680"/>
        <pc:sldMkLst>
          <pc:docMk/>
          <pc:sldMk cId="3674390312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986640" y="1429200"/>
            <a:ext cx="3577680" cy="281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3986640" y="1429200"/>
            <a:ext cx="3577680" cy="281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986640" y="1429200"/>
            <a:ext cx="3577680" cy="281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3986640" y="1429200"/>
            <a:ext cx="3577680" cy="281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986640" y="1429200"/>
            <a:ext cx="3577680" cy="281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3986640" y="1429200"/>
            <a:ext cx="3577680" cy="281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3986640" y="1429200"/>
            <a:ext cx="3577680" cy="281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3986640" y="1429200"/>
            <a:ext cx="3577680" cy="281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237280" y="3670200"/>
            <a:ext cx="3129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30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30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30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5167080" y="190116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48FFD5"/>
                </a:solidFill>
                <a:latin typeface="Roboto Black"/>
                <a:ea typeface="Roboto Black"/>
              </a:rPr>
              <a:t>xx%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5167080" y="279792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48FFD5"/>
                </a:solidFill>
                <a:latin typeface="Roboto Black"/>
                <a:ea typeface="Roboto Black"/>
              </a:rPr>
              <a:t>xx%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title"/>
          </p:nvPr>
        </p:nvSpPr>
        <p:spPr>
          <a:xfrm>
            <a:off x="5167080" y="369468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48FFD5"/>
                </a:solidFill>
                <a:latin typeface="Roboto Black"/>
                <a:ea typeface="Roboto Black"/>
              </a:rPr>
              <a:t>xx%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title"/>
          </p:nvPr>
        </p:nvSpPr>
        <p:spPr>
          <a:xfrm>
            <a:off x="2827440" y="190116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48FFD5"/>
                </a:solidFill>
                <a:latin typeface="Roboto Black"/>
                <a:ea typeface="Roboto Black"/>
              </a:rPr>
              <a:t>xx%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title"/>
          </p:nvPr>
        </p:nvSpPr>
        <p:spPr>
          <a:xfrm>
            <a:off x="2827440" y="279792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48FFD5"/>
                </a:solidFill>
                <a:latin typeface="Roboto Black"/>
                <a:ea typeface="Roboto Black"/>
              </a:rPr>
              <a:t>xx%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title"/>
          </p:nvPr>
        </p:nvSpPr>
        <p:spPr>
          <a:xfrm>
            <a:off x="2827440" y="369468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48FFD5"/>
                </a:solidFill>
                <a:latin typeface="Roboto Black"/>
                <a:ea typeface="Roboto Black"/>
              </a:rPr>
              <a:t>xx%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8"/>
          <p:cNvSpPr>
            <a:spLocks noGrp="1"/>
          </p:cNvSpPr>
          <p:nvPr>
            <p:ph type="title"/>
          </p:nvPr>
        </p:nvSpPr>
        <p:spPr>
          <a:xfrm>
            <a:off x="643320" y="205092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84" name="PlaceHolder 9"/>
          <p:cNvSpPr>
            <a:spLocks noGrp="1"/>
          </p:cNvSpPr>
          <p:nvPr>
            <p:ph type="title"/>
          </p:nvPr>
        </p:nvSpPr>
        <p:spPr>
          <a:xfrm>
            <a:off x="643320" y="297504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85" name="PlaceHolder 10"/>
          <p:cNvSpPr>
            <a:spLocks noGrp="1"/>
          </p:cNvSpPr>
          <p:nvPr>
            <p:ph type="title"/>
          </p:nvPr>
        </p:nvSpPr>
        <p:spPr>
          <a:xfrm>
            <a:off x="643320" y="386388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86" name="PlaceHolder 11"/>
          <p:cNvSpPr>
            <a:spLocks noGrp="1"/>
          </p:cNvSpPr>
          <p:nvPr>
            <p:ph type="title"/>
          </p:nvPr>
        </p:nvSpPr>
        <p:spPr>
          <a:xfrm>
            <a:off x="6424560" y="205092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87" name="PlaceHolder 12"/>
          <p:cNvSpPr>
            <a:spLocks noGrp="1"/>
          </p:cNvSpPr>
          <p:nvPr>
            <p:ph type="title"/>
          </p:nvPr>
        </p:nvSpPr>
        <p:spPr>
          <a:xfrm>
            <a:off x="6424560" y="297504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88" name="PlaceHolder 13"/>
          <p:cNvSpPr>
            <a:spLocks noGrp="1"/>
          </p:cNvSpPr>
          <p:nvPr>
            <p:ph type="title"/>
          </p:nvPr>
        </p:nvSpPr>
        <p:spPr>
          <a:xfrm>
            <a:off x="6424560" y="386388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89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893840" y="1737360"/>
            <a:ext cx="353016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36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26480" y="327456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6341400" y="327456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title"/>
          </p:nvPr>
        </p:nvSpPr>
        <p:spPr>
          <a:xfrm>
            <a:off x="3540600" y="327456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30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558080" y="206388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11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1558080" y="346680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11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07" name="PlaceHolder 3"/>
          <p:cNvSpPr>
            <a:spLocks noGrp="1"/>
          </p:cNvSpPr>
          <p:nvPr>
            <p:ph type="title"/>
          </p:nvPr>
        </p:nvSpPr>
        <p:spPr>
          <a:xfrm>
            <a:off x="1558080" y="276552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11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08" name="PlaceHolder 4"/>
          <p:cNvSpPr>
            <a:spLocks noGrp="1"/>
          </p:cNvSpPr>
          <p:nvPr>
            <p:ph type="title"/>
          </p:nvPr>
        </p:nvSpPr>
        <p:spPr>
          <a:xfrm>
            <a:off x="998280" y="644400"/>
            <a:ext cx="783360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30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393880" y="207180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11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47" name="PlaceHolder 2"/>
          <p:cNvSpPr>
            <a:spLocks noGrp="1"/>
          </p:cNvSpPr>
          <p:nvPr>
            <p:ph type="title"/>
          </p:nvPr>
        </p:nvSpPr>
        <p:spPr>
          <a:xfrm>
            <a:off x="5393880" y="347472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11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48" name="PlaceHolder 3"/>
          <p:cNvSpPr>
            <a:spLocks noGrp="1"/>
          </p:cNvSpPr>
          <p:nvPr>
            <p:ph type="title"/>
          </p:nvPr>
        </p:nvSpPr>
        <p:spPr>
          <a:xfrm>
            <a:off x="5393880" y="277308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11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49" name="PlaceHolder 4"/>
          <p:cNvSpPr>
            <a:spLocks noGrp="1"/>
          </p:cNvSpPr>
          <p:nvPr>
            <p:ph type="title"/>
          </p:nvPr>
        </p:nvSpPr>
        <p:spPr>
          <a:xfrm>
            <a:off x="256320" y="637920"/>
            <a:ext cx="783360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30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85;p14"/>
          <p:cNvSpPr/>
          <p:nvPr/>
        </p:nvSpPr>
        <p:spPr>
          <a:xfrm>
            <a:off x="3681360" y="543600"/>
            <a:ext cx="5803200" cy="40561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986640" y="1429200"/>
            <a:ext cx="35776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pt-BR" sz="30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docs.google.com/spreadsheets/d/12mBx505Mq6zjd_Zat4inPAY9FJ0xlr7LS3KQdEq9RPQ/copy" TargetMode="Externa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docs.google.com/spreadsheets/d/12mBx505Mq6zjd_Zat4inPAY9FJ0xlr7LS3KQdEq9RPQ/copy" TargetMode="Externa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237280" y="3670200"/>
            <a:ext cx="3129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0" strike="noStrike" spc="-1">
                <a:solidFill>
                  <a:srgbClr val="48FFD5"/>
                </a:solidFill>
                <a:latin typeface="Roboto Black"/>
                <a:ea typeface="Roboto Black"/>
              </a:rPr>
              <a:t>AutoTech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5237280" y="4181040"/>
            <a:ext cx="3129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Roboto Light"/>
                <a:ea typeface="Roboto Light"/>
              </a:rPr>
              <a:t>Monitoramento de hardware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28" name="Google Shape;111;p22"/>
          <p:cNvSpPr/>
          <p:nvPr/>
        </p:nvSpPr>
        <p:spPr>
          <a:xfrm>
            <a:off x="2238840" y="4488480"/>
            <a:ext cx="815760" cy="427680"/>
          </a:xfrm>
          <a:custGeom>
            <a:avLst/>
            <a:gdLst/>
            <a:ahLst/>
            <a:cxnLst/>
            <a:rect l="l" t="t" r="r" b="b"/>
            <a:pathLst>
              <a:path w="34008" h="17832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Google Shape;112;p22"/>
          <p:cNvSpPr/>
          <p:nvPr/>
        </p:nvSpPr>
        <p:spPr>
          <a:xfrm>
            <a:off x="3470400" y="1215000"/>
            <a:ext cx="406080" cy="126720"/>
          </a:xfrm>
          <a:custGeom>
            <a:avLst/>
            <a:gdLst/>
            <a:ahLst/>
            <a:cxnLst/>
            <a:rect l="l" t="t" r="r" b="b"/>
            <a:pathLst>
              <a:path w="16941" h="5303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Google Shape;113;p22"/>
          <p:cNvSpPr/>
          <p:nvPr/>
        </p:nvSpPr>
        <p:spPr>
          <a:xfrm>
            <a:off x="3558960" y="1342800"/>
            <a:ext cx="228960" cy="91080"/>
          </a:xfrm>
          <a:custGeom>
            <a:avLst/>
            <a:gdLst/>
            <a:ahLst/>
            <a:cxnLst/>
            <a:rect l="l" t="t" r="r" b="b"/>
            <a:pathLst>
              <a:path w="9553" h="3807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Google Shape;114;p22"/>
          <p:cNvSpPr/>
          <p:nvPr/>
        </p:nvSpPr>
        <p:spPr>
          <a:xfrm>
            <a:off x="3624840" y="1459800"/>
            <a:ext cx="114120" cy="97920"/>
          </a:xfrm>
          <a:custGeom>
            <a:avLst/>
            <a:gdLst/>
            <a:ahLst/>
            <a:cxnLst/>
            <a:rect l="l" t="t" r="r" b="b"/>
            <a:pathLst>
              <a:path w="4777" h="4101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Google Shape;115;p22"/>
          <p:cNvSpPr/>
          <p:nvPr/>
        </p:nvSpPr>
        <p:spPr>
          <a:xfrm>
            <a:off x="3378600" y="1082160"/>
            <a:ext cx="589680" cy="163440"/>
          </a:xfrm>
          <a:custGeom>
            <a:avLst/>
            <a:gdLst/>
            <a:ahLst/>
            <a:cxnLst/>
            <a:rect l="l" t="t" r="r" b="b"/>
            <a:pathLst>
              <a:path w="24583" h="6831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Google Shape;116;p22"/>
          <p:cNvSpPr/>
          <p:nvPr/>
        </p:nvSpPr>
        <p:spPr>
          <a:xfrm>
            <a:off x="-226080" y="902160"/>
            <a:ext cx="3448440" cy="3969720"/>
          </a:xfrm>
          <a:custGeom>
            <a:avLst/>
            <a:gdLst/>
            <a:ahLst/>
            <a:cxnLst/>
            <a:rect l="l" t="t" r="r" b="b"/>
            <a:pathLst>
              <a:path w="143736" h="165451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Google Shape;117;p22"/>
          <p:cNvSpPr/>
          <p:nvPr/>
        </p:nvSpPr>
        <p:spPr>
          <a:xfrm>
            <a:off x="36720" y="2657880"/>
            <a:ext cx="937800" cy="936360"/>
          </a:xfrm>
          <a:custGeom>
            <a:avLst/>
            <a:gdLst/>
            <a:ahLst/>
            <a:cxnLst/>
            <a:rect l="l" t="t" r="r" b="b"/>
            <a:pathLst>
              <a:path w="39103" h="3904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Google Shape;118;p22"/>
          <p:cNvSpPr/>
          <p:nvPr/>
        </p:nvSpPr>
        <p:spPr>
          <a:xfrm>
            <a:off x="1654920" y="2725200"/>
            <a:ext cx="360" cy="36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Google Shape;119;p22"/>
          <p:cNvSpPr/>
          <p:nvPr/>
        </p:nvSpPr>
        <p:spPr>
          <a:xfrm>
            <a:off x="1031400" y="2553840"/>
            <a:ext cx="668880" cy="660600"/>
          </a:xfrm>
          <a:custGeom>
            <a:avLst/>
            <a:gdLst/>
            <a:ahLst/>
            <a:cxnLst/>
            <a:rect l="l" t="t" r="r" b="b"/>
            <a:pathLst>
              <a:path w="27895" h="27539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Google Shape;120;p22"/>
          <p:cNvSpPr/>
          <p:nvPr/>
        </p:nvSpPr>
        <p:spPr>
          <a:xfrm>
            <a:off x="-1529640" y="1971720"/>
            <a:ext cx="425880" cy="424440"/>
          </a:xfrm>
          <a:custGeom>
            <a:avLst/>
            <a:gdLst/>
            <a:ahLst/>
            <a:cxnLst/>
            <a:rect l="l" t="t" r="r" b="b"/>
            <a:pathLst>
              <a:path w="17769" h="17705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Google Shape;121;p22"/>
          <p:cNvSpPr/>
          <p:nvPr/>
        </p:nvSpPr>
        <p:spPr>
          <a:xfrm>
            <a:off x="-1075680" y="1926000"/>
            <a:ext cx="300600" cy="297720"/>
          </a:xfrm>
          <a:custGeom>
            <a:avLst/>
            <a:gdLst/>
            <a:ahLst/>
            <a:cxnLst/>
            <a:rect l="l" t="t" r="r" b="b"/>
            <a:pathLst>
              <a:path w="12547" h="12419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Google Shape;122;p22"/>
          <p:cNvSpPr/>
          <p:nvPr/>
        </p:nvSpPr>
        <p:spPr>
          <a:xfrm>
            <a:off x="1994400" y="1967400"/>
            <a:ext cx="986760" cy="3780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Google Shape;123;p22"/>
          <p:cNvSpPr/>
          <p:nvPr/>
        </p:nvSpPr>
        <p:spPr>
          <a:xfrm>
            <a:off x="1994400" y="2098800"/>
            <a:ext cx="986760" cy="3780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Google Shape;124;p22"/>
          <p:cNvSpPr/>
          <p:nvPr/>
        </p:nvSpPr>
        <p:spPr>
          <a:xfrm>
            <a:off x="1994400" y="2230200"/>
            <a:ext cx="986760" cy="3780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Google Shape;125;p22"/>
          <p:cNvSpPr/>
          <p:nvPr/>
        </p:nvSpPr>
        <p:spPr>
          <a:xfrm>
            <a:off x="1994400" y="2494440"/>
            <a:ext cx="986760" cy="3780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Google Shape;126;p22"/>
          <p:cNvSpPr/>
          <p:nvPr/>
        </p:nvSpPr>
        <p:spPr>
          <a:xfrm>
            <a:off x="1994400" y="2625840"/>
            <a:ext cx="986760" cy="3780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Google Shape;127;p22"/>
          <p:cNvSpPr/>
          <p:nvPr/>
        </p:nvSpPr>
        <p:spPr>
          <a:xfrm>
            <a:off x="1994400" y="2888640"/>
            <a:ext cx="986760" cy="3780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Google Shape;128;p22"/>
          <p:cNvSpPr/>
          <p:nvPr/>
        </p:nvSpPr>
        <p:spPr>
          <a:xfrm>
            <a:off x="1994400" y="3020040"/>
            <a:ext cx="986760" cy="3780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Google Shape;129;p22"/>
          <p:cNvSpPr/>
          <p:nvPr/>
        </p:nvSpPr>
        <p:spPr>
          <a:xfrm>
            <a:off x="1994400" y="3282840"/>
            <a:ext cx="986760" cy="3780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Google Shape;130;p22"/>
          <p:cNvSpPr/>
          <p:nvPr/>
        </p:nvSpPr>
        <p:spPr>
          <a:xfrm>
            <a:off x="58320" y="1967400"/>
            <a:ext cx="1704960" cy="37800"/>
          </a:xfrm>
          <a:custGeom>
            <a:avLst/>
            <a:gdLst/>
            <a:ahLst/>
            <a:cxnLst/>
            <a:rect l="l" t="t" r="r" b="b"/>
            <a:pathLst>
              <a:path w="71072" h="1593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Google Shape;131;p22"/>
          <p:cNvSpPr/>
          <p:nvPr/>
        </p:nvSpPr>
        <p:spPr>
          <a:xfrm>
            <a:off x="58320" y="2098800"/>
            <a:ext cx="1704960" cy="37800"/>
          </a:xfrm>
          <a:custGeom>
            <a:avLst/>
            <a:gdLst/>
            <a:ahLst/>
            <a:cxnLst/>
            <a:rect l="l" t="t" r="r" b="b"/>
            <a:pathLst>
              <a:path w="71072" h="1593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Google Shape;132;p22"/>
          <p:cNvSpPr/>
          <p:nvPr/>
        </p:nvSpPr>
        <p:spPr>
          <a:xfrm>
            <a:off x="58320" y="2363040"/>
            <a:ext cx="1147320" cy="37800"/>
          </a:xfrm>
          <a:custGeom>
            <a:avLst/>
            <a:gdLst/>
            <a:ahLst/>
            <a:cxnLst/>
            <a:rect l="l" t="t" r="r" b="b"/>
            <a:pathLst>
              <a:path w="47827" h="1594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Google Shape;133;p22"/>
          <p:cNvSpPr/>
          <p:nvPr/>
        </p:nvSpPr>
        <p:spPr>
          <a:xfrm>
            <a:off x="2108880" y="1701360"/>
            <a:ext cx="700920" cy="114120"/>
          </a:xfrm>
          <a:custGeom>
            <a:avLst/>
            <a:gdLst/>
            <a:ahLst/>
            <a:cxnLst/>
            <a:rect l="l" t="t" r="r" b="b"/>
            <a:pathLst>
              <a:path w="29232" h="4778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Google Shape;134;p22"/>
          <p:cNvSpPr/>
          <p:nvPr/>
        </p:nvSpPr>
        <p:spPr>
          <a:xfrm>
            <a:off x="560880" y="1701360"/>
            <a:ext cx="699480" cy="114120"/>
          </a:xfrm>
          <a:custGeom>
            <a:avLst/>
            <a:gdLst/>
            <a:ahLst/>
            <a:cxnLst/>
            <a:rect l="l" t="t" r="r" b="b"/>
            <a:pathLst>
              <a:path w="29168" h="477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Google Shape;135;p22"/>
          <p:cNvSpPr/>
          <p:nvPr/>
        </p:nvSpPr>
        <p:spPr>
          <a:xfrm>
            <a:off x="-1540080" y="2988000"/>
            <a:ext cx="734760" cy="1487880"/>
          </a:xfrm>
          <a:custGeom>
            <a:avLst/>
            <a:gdLst/>
            <a:ahLst/>
            <a:cxnLst/>
            <a:rect l="l" t="t" r="r" b="b"/>
            <a:pathLst>
              <a:path w="30633" h="62029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Google Shape;136;p22"/>
          <p:cNvSpPr/>
          <p:nvPr/>
        </p:nvSpPr>
        <p:spPr>
          <a:xfrm>
            <a:off x="-1210320" y="4037760"/>
            <a:ext cx="75960" cy="381600"/>
          </a:xfrm>
          <a:custGeom>
            <a:avLst/>
            <a:gdLst/>
            <a:ahLst/>
            <a:cxnLst/>
            <a:rect l="l" t="t" r="r" b="b"/>
            <a:pathLst>
              <a:path w="3185" h="15922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Google Shape;137;p22"/>
          <p:cNvSpPr/>
          <p:nvPr/>
        </p:nvSpPr>
        <p:spPr>
          <a:xfrm>
            <a:off x="24480" y="394920"/>
            <a:ext cx="1228320" cy="425880"/>
          </a:xfrm>
          <a:custGeom>
            <a:avLst/>
            <a:gdLst/>
            <a:ahLst/>
            <a:cxnLst/>
            <a:rect l="l" t="t" r="r" b="b"/>
            <a:pathLst>
              <a:path w="51203" h="17768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Google Shape;138;p22"/>
          <p:cNvSpPr/>
          <p:nvPr/>
        </p:nvSpPr>
        <p:spPr>
          <a:xfrm>
            <a:off x="2605320" y="99720"/>
            <a:ext cx="1101240" cy="368280"/>
          </a:xfrm>
          <a:custGeom>
            <a:avLst/>
            <a:gdLst/>
            <a:ahLst/>
            <a:cxnLst/>
            <a:rect l="l" t="t" r="r" b="b"/>
            <a:pathLst>
              <a:path w="45917" h="15364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Google Shape;139;p22"/>
          <p:cNvSpPr/>
          <p:nvPr/>
        </p:nvSpPr>
        <p:spPr>
          <a:xfrm>
            <a:off x="-742680" y="2273040"/>
            <a:ext cx="233640" cy="199800"/>
          </a:xfrm>
          <a:custGeom>
            <a:avLst/>
            <a:gdLst/>
            <a:ahLst/>
            <a:cxnLst/>
            <a:rect l="l" t="t" r="r" b="b"/>
            <a:pathLst>
              <a:path w="9745" h="8337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Google Shape;140;p22"/>
          <p:cNvSpPr/>
          <p:nvPr/>
        </p:nvSpPr>
        <p:spPr>
          <a:xfrm>
            <a:off x="2385360" y="1418400"/>
            <a:ext cx="233640" cy="200160"/>
          </a:xfrm>
          <a:custGeom>
            <a:avLst/>
            <a:gdLst/>
            <a:ahLst/>
            <a:cxnLst/>
            <a:rect l="l" t="t" r="r" b="b"/>
            <a:pathLst>
              <a:path w="9745" h="8356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Google Shape;141;p22"/>
          <p:cNvSpPr/>
          <p:nvPr/>
        </p:nvSpPr>
        <p:spPr>
          <a:xfrm>
            <a:off x="3339000" y="2473920"/>
            <a:ext cx="189000" cy="160920"/>
          </a:xfrm>
          <a:custGeom>
            <a:avLst/>
            <a:gdLst/>
            <a:ahLst/>
            <a:cxnLst/>
            <a:rect l="l" t="t" r="r" b="b"/>
            <a:pathLst>
              <a:path w="7898" h="6721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Google Shape;142;p22"/>
          <p:cNvSpPr/>
          <p:nvPr/>
        </p:nvSpPr>
        <p:spPr>
          <a:xfrm>
            <a:off x="742680" y="4509360"/>
            <a:ext cx="189000" cy="162360"/>
          </a:xfrm>
          <a:custGeom>
            <a:avLst/>
            <a:gdLst/>
            <a:ahLst/>
            <a:cxnLst/>
            <a:rect l="l" t="t" r="r" b="b"/>
            <a:pathLst>
              <a:path w="7898" h="6783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Google Shape;143;p22"/>
          <p:cNvSpPr/>
          <p:nvPr/>
        </p:nvSpPr>
        <p:spPr>
          <a:xfrm>
            <a:off x="3910320" y="754920"/>
            <a:ext cx="187560" cy="162000"/>
          </a:xfrm>
          <a:custGeom>
            <a:avLst/>
            <a:gdLst/>
            <a:ahLst/>
            <a:cxnLst/>
            <a:rect l="l" t="t" r="r" b="b"/>
            <a:pathLst>
              <a:path w="7834" h="6769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Google Shape;144;p22"/>
          <p:cNvSpPr/>
          <p:nvPr/>
        </p:nvSpPr>
        <p:spPr>
          <a:xfrm>
            <a:off x="1221120" y="4212000"/>
            <a:ext cx="275760" cy="199080"/>
          </a:xfrm>
          <a:custGeom>
            <a:avLst/>
            <a:gdLst/>
            <a:ahLst/>
            <a:cxnLst/>
            <a:rect l="l" t="t" r="r" b="b"/>
            <a:pathLst>
              <a:path w="11510" h="8315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Google Shape;145;p22"/>
          <p:cNvSpPr/>
          <p:nvPr/>
        </p:nvSpPr>
        <p:spPr>
          <a:xfrm>
            <a:off x="-707400" y="2509920"/>
            <a:ext cx="195120" cy="1400760"/>
          </a:xfrm>
          <a:custGeom>
            <a:avLst/>
            <a:gdLst/>
            <a:ahLst/>
            <a:cxnLst/>
            <a:rect l="l" t="t" r="r" b="b"/>
            <a:pathLst>
              <a:path w="8152" h="58399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Google Shape;147;p22"/>
          <p:cNvSpPr/>
          <p:nvPr/>
        </p:nvSpPr>
        <p:spPr>
          <a:xfrm>
            <a:off x="3587400" y="1794240"/>
            <a:ext cx="931680" cy="716400"/>
          </a:xfrm>
          <a:custGeom>
            <a:avLst/>
            <a:gdLst/>
            <a:ahLst/>
            <a:cxnLst/>
            <a:rect l="l" t="t" r="r" b="b"/>
            <a:pathLst>
              <a:path w="38849" h="2986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Google Shape;148;p22"/>
          <p:cNvSpPr/>
          <p:nvPr/>
        </p:nvSpPr>
        <p:spPr>
          <a:xfrm>
            <a:off x="3328200" y="2971080"/>
            <a:ext cx="236520" cy="1472760"/>
          </a:xfrm>
          <a:custGeom>
            <a:avLst/>
            <a:gdLst/>
            <a:ahLst/>
            <a:cxnLst/>
            <a:rect l="l" t="t" r="r" b="b"/>
            <a:pathLst>
              <a:path w="9872" h="6139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Google Shape;149;p22"/>
          <p:cNvSpPr/>
          <p:nvPr/>
        </p:nvSpPr>
        <p:spPr>
          <a:xfrm>
            <a:off x="3759840" y="2919960"/>
            <a:ext cx="126000" cy="70920"/>
          </a:xfrm>
          <a:custGeom>
            <a:avLst/>
            <a:gdLst/>
            <a:ahLst/>
            <a:cxnLst/>
            <a:rect l="l" t="t" r="r" b="b"/>
            <a:pathLst>
              <a:path w="5267" h="29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Google Shape;150;p22"/>
          <p:cNvSpPr/>
          <p:nvPr/>
        </p:nvSpPr>
        <p:spPr>
          <a:xfrm>
            <a:off x="4206960" y="3632760"/>
            <a:ext cx="150840" cy="169200"/>
          </a:xfrm>
          <a:custGeom>
            <a:avLst/>
            <a:gdLst/>
            <a:ahLst/>
            <a:cxnLst/>
            <a:rect l="l" t="t" r="r" b="b"/>
            <a:pathLst>
              <a:path w="6305" h="707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Google Shape;151;p22"/>
          <p:cNvSpPr/>
          <p:nvPr/>
        </p:nvSpPr>
        <p:spPr>
          <a:xfrm>
            <a:off x="3902760" y="2990880"/>
            <a:ext cx="300600" cy="314640"/>
          </a:xfrm>
          <a:custGeom>
            <a:avLst/>
            <a:gdLst/>
            <a:ahLst/>
            <a:cxnLst/>
            <a:rect l="l" t="t" r="r" b="b"/>
            <a:pathLst>
              <a:path w="12547" h="13125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Google Shape;152;p22"/>
          <p:cNvSpPr/>
          <p:nvPr/>
        </p:nvSpPr>
        <p:spPr>
          <a:xfrm>
            <a:off x="3358800" y="2801520"/>
            <a:ext cx="234360" cy="150840"/>
          </a:xfrm>
          <a:custGeom>
            <a:avLst/>
            <a:gdLst/>
            <a:ahLst/>
            <a:cxnLst/>
            <a:rect l="l" t="t" r="r" b="b"/>
            <a:pathLst>
              <a:path w="9788" h="6305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Google Shape;153;p22"/>
          <p:cNvSpPr/>
          <p:nvPr/>
        </p:nvSpPr>
        <p:spPr>
          <a:xfrm>
            <a:off x="4240800" y="3481560"/>
            <a:ext cx="56160" cy="113040"/>
          </a:xfrm>
          <a:custGeom>
            <a:avLst/>
            <a:gdLst/>
            <a:ahLst/>
            <a:cxnLst/>
            <a:rect l="l" t="t" r="r" b="b"/>
            <a:pathLst>
              <a:path w="2353" h="472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Google Shape;154;p22"/>
          <p:cNvSpPr/>
          <p:nvPr/>
        </p:nvSpPr>
        <p:spPr>
          <a:xfrm>
            <a:off x="3623040" y="2875680"/>
            <a:ext cx="115920" cy="56880"/>
          </a:xfrm>
          <a:custGeom>
            <a:avLst/>
            <a:gdLst/>
            <a:ahLst/>
            <a:cxnLst/>
            <a:rect l="l" t="t" r="r" b="b"/>
            <a:pathLst>
              <a:path w="4841" h="2386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Google Shape;155;p22"/>
          <p:cNvSpPr/>
          <p:nvPr/>
        </p:nvSpPr>
        <p:spPr>
          <a:xfrm>
            <a:off x="4191480" y="3335760"/>
            <a:ext cx="73080" cy="110520"/>
          </a:xfrm>
          <a:custGeom>
            <a:avLst/>
            <a:gdLst/>
            <a:ahLst/>
            <a:cxnLst/>
            <a:rect l="l" t="t" r="r" b="b"/>
            <a:pathLst>
              <a:path w="3067" h="4621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Google Shape;156;p22"/>
          <p:cNvSpPr/>
          <p:nvPr/>
        </p:nvSpPr>
        <p:spPr>
          <a:xfrm>
            <a:off x="-1914480" y="1987200"/>
            <a:ext cx="215280" cy="415440"/>
          </a:xfrm>
          <a:custGeom>
            <a:avLst/>
            <a:gdLst/>
            <a:ahLst/>
            <a:cxnLst/>
            <a:rect l="l" t="t" r="r" b="b"/>
            <a:pathLst>
              <a:path w="8980" h="17326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Google Shape;157;p22"/>
          <p:cNvSpPr/>
          <p:nvPr/>
        </p:nvSpPr>
        <p:spPr>
          <a:xfrm>
            <a:off x="-1742400" y="2580120"/>
            <a:ext cx="87480" cy="103320"/>
          </a:xfrm>
          <a:custGeom>
            <a:avLst/>
            <a:gdLst/>
            <a:ahLst/>
            <a:cxnLst/>
            <a:rect l="l" t="t" r="r" b="b"/>
            <a:pathLst>
              <a:path w="3657" h="4325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Google Shape;158;p22"/>
          <p:cNvSpPr/>
          <p:nvPr/>
        </p:nvSpPr>
        <p:spPr>
          <a:xfrm>
            <a:off x="-1797120" y="2440080"/>
            <a:ext cx="68400" cy="109080"/>
          </a:xfrm>
          <a:custGeom>
            <a:avLst/>
            <a:gdLst/>
            <a:ahLst/>
            <a:cxnLst/>
            <a:rect l="l" t="t" r="r" b="b"/>
            <a:pathLst>
              <a:path w="2867" h="4556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Google Shape;159;p22"/>
          <p:cNvSpPr/>
          <p:nvPr/>
        </p:nvSpPr>
        <p:spPr>
          <a:xfrm>
            <a:off x="-1778760" y="1845360"/>
            <a:ext cx="77040" cy="108000"/>
          </a:xfrm>
          <a:custGeom>
            <a:avLst/>
            <a:gdLst/>
            <a:ahLst/>
            <a:cxnLst/>
            <a:rect l="l" t="t" r="r" b="b"/>
            <a:pathLst>
              <a:path w="3232" h="4516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Google Shape;160;p22"/>
          <p:cNvSpPr/>
          <p:nvPr/>
        </p:nvSpPr>
        <p:spPr>
          <a:xfrm>
            <a:off x="-1647360" y="1518120"/>
            <a:ext cx="213480" cy="213480"/>
          </a:xfrm>
          <a:custGeom>
            <a:avLst/>
            <a:gdLst/>
            <a:ahLst/>
            <a:cxnLst/>
            <a:rect l="l" t="t" r="r" b="b"/>
            <a:pathLst>
              <a:path w="8917" h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Google Shape;161;p22"/>
          <p:cNvSpPr/>
          <p:nvPr/>
        </p:nvSpPr>
        <p:spPr>
          <a:xfrm>
            <a:off x="-1710000" y="1717560"/>
            <a:ext cx="86760" cy="99720"/>
          </a:xfrm>
          <a:custGeom>
            <a:avLst/>
            <a:gdLst/>
            <a:ahLst/>
            <a:cxnLst/>
            <a:rect l="l" t="t" r="r" b="b"/>
            <a:pathLst>
              <a:path w="3631" h="417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Google Shape;162;p22"/>
          <p:cNvSpPr/>
          <p:nvPr/>
        </p:nvSpPr>
        <p:spPr>
          <a:xfrm>
            <a:off x="-1658880" y="2705400"/>
            <a:ext cx="222120" cy="225720"/>
          </a:xfrm>
          <a:custGeom>
            <a:avLst/>
            <a:gdLst/>
            <a:ahLst/>
            <a:cxnLst/>
            <a:rect l="l" t="t" r="r" b="b"/>
            <a:pathLst>
              <a:path w="9278" h="941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Google Shape;163;p22"/>
          <p:cNvSpPr/>
          <p:nvPr/>
        </p:nvSpPr>
        <p:spPr>
          <a:xfrm>
            <a:off x="-829080" y="4537080"/>
            <a:ext cx="309240" cy="314640"/>
          </a:xfrm>
          <a:custGeom>
            <a:avLst/>
            <a:gdLst/>
            <a:ahLst/>
            <a:cxnLst/>
            <a:rect l="l" t="t" r="r" b="b"/>
            <a:pathLst>
              <a:path w="12897" h="13134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Google Shape;164;p22"/>
          <p:cNvSpPr/>
          <p:nvPr/>
        </p:nvSpPr>
        <p:spPr>
          <a:xfrm>
            <a:off x="-546120" y="4889880"/>
            <a:ext cx="125280" cy="57600"/>
          </a:xfrm>
          <a:custGeom>
            <a:avLst/>
            <a:gdLst/>
            <a:ahLst/>
            <a:cxnLst/>
            <a:rect l="l" t="t" r="r" b="b"/>
            <a:pathLst>
              <a:path w="5233" h="2414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Google Shape;165;p22"/>
          <p:cNvSpPr/>
          <p:nvPr/>
        </p:nvSpPr>
        <p:spPr>
          <a:xfrm>
            <a:off x="-918360" y="4248360"/>
            <a:ext cx="53280" cy="111600"/>
          </a:xfrm>
          <a:custGeom>
            <a:avLst/>
            <a:gdLst/>
            <a:ahLst/>
            <a:cxnLst/>
            <a:rect l="l" t="t" r="r" b="b"/>
            <a:pathLst>
              <a:path w="2235" h="4672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Google Shape;166;p22"/>
          <p:cNvSpPr/>
          <p:nvPr/>
        </p:nvSpPr>
        <p:spPr>
          <a:xfrm>
            <a:off x="-887760" y="4397040"/>
            <a:ext cx="71640" cy="109800"/>
          </a:xfrm>
          <a:custGeom>
            <a:avLst/>
            <a:gdLst/>
            <a:ahLst/>
            <a:cxnLst/>
            <a:rect l="l" t="t" r="r" b="b"/>
            <a:pathLst>
              <a:path w="2995" h="459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Google Shape;167;p22"/>
          <p:cNvSpPr/>
          <p:nvPr/>
        </p:nvSpPr>
        <p:spPr>
          <a:xfrm>
            <a:off x="-977760" y="4039560"/>
            <a:ext cx="150840" cy="170640"/>
          </a:xfrm>
          <a:custGeom>
            <a:avLst/>
            <a:gdLst/>
            <a:ahLst/>
            <a:cxnLst/>
            <a:rect l="l" t="t" r="r" b="b"/>
            <a:pathLst>
              <a:path w="6305" h="7133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Google Shape;168;p22"/>
          <p:cNvSpPr/>
          <p:nvPr/>
        </p:nvSpPr>
        <p:spPr>
          <a:xfrm>
            <a:off x="-509400" y="4852080"/>
            <a:ext cx="125640" cy="70200"/>
          </a:xfrm>
          <a:custGeom>
            <a:avLst/>
            <a:gdLst/>
            <a:ahLst/>
            <a:cxnLst/>
            <a:rect l="l" t="t" r="r" b="b"/>
            <a:pathLst>
              <a:path w="5252" h="2934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Google Shape;169;p22"/>
          <p:cNvSpPr/>
          <p:nvPr/>
        </p:nvSpPr>
        <p:spPr>
          <a:xfrm>
            <a:off x="-387000" y="4871520"/>
            <a:ext cx="227520" cy="150840"/>
          </a:xfrm>
          <a:custGeom>
            <a:avLst/>
            <a:gdLst/>
            <a:ahLst/>
            <a:cxnLst/>
            <a:rect l="l" t="t" r="r" b="b"/>
            <a:pathLst>
              <a:path w="9490" h="6305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Google Shape;170;p22"/>
          <p:cNvSpPr/>
          <p:nvPr/>
        </p:nvSpPr>
        <p:spPr>
          <a:xfrm>
            <a:off x="1330920" y="1643400"/>
            <a:ext cx="230400" cy="230400"/>
          </a:xfrm>
          <a:custGeom>
            <a:avLst/>
            <a:gdLst/>
            <a:ahLst/>
            <a:cxnLst/>
            <a:rect l="l" t="t" r="r" b="b"/>
            <a:pathLst>
              <a:path w="9618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Google Shape;171;p22"/>
          <p:cNvSpPr/>
          <p:nvPr/>
        </p:nvSpPr>
        <p:spPr>
          <a:xfrm>
            <a:off x="2385360" y="588960"/>
            <a:ext cx="230400" cy="230400"/>
          </a:xfrm>
          <a:custGeom>
            <a:avLst/>
            <a:gdLst/>
            <a:ahLst/>
            <a:cxnLst/>
            <a:rect l="l" t="t" r="r" b="b"/>
            <a:pathLst>
              <a:path w="9617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Google Shape;172;p22"/>
          <p:cNvSpPr/>
          <p:nvPr/>
        </p:nvSpPr>
        <p:spPr>
          <a:xfrm>
            <a:off x="2963160" y="588960"/>
            <a:ext cx="230400" cy="230400"/>
          </a:xfrm>
          <a:custGeom>
            <a:avLst/>
            <a:gdLst/>
            <a:ahLst/>
            <a:cxnLst/>
            <a:rect l="l" t="t" r="r" b="b"/>
            <a:pathLst>
              <a:path w="9617" h="9618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Google Shape;173;p22"/>
          <p:cNvSpPr/>
          <p:nvPr/>
        </p:nvSpPr>
        <p:spPr>
          <a:xfrm>
            <a:off x="-493560" y="4066920"/>
            <a:ext cx="453600" cy="583560"/>
          </a:xfrm>
          <a:custGeom>
            <a:avLst/>
            <a:gdLst/>
            <a:ahLst/>
            <a:cxnLst/>
            <a:rect l="l" t="t" r="r" b="b"/>
            <a:pathLst>
              <a:path w="18915" h="24328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Google Shape;174;p22"/>
          <p:cNvSpPr/>
          <p:nvPr/>
        </p:nvSpPr>
        <p:spPr>
          <a:xfrm>
            <a:off x="-398880" y="4164840"/>
            <a:ext cx="268560" cy="37800"/>
          </a:xfrm>
          <a:custGeom>
            <a:avLst/>
            <a:gdLst/>
            <a:ahLst/>
            <a:cxnLst/>
            <a:rect l="l" t="t" r="r" b="b"/>
            <a:pathLst>
              <a:path w="11209" h="1593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Google Shape;175;p22"/>
          <p:cNvSpPr/>
          <p:nvPr/>
        </p:nvSpPr>
        <p:spPr>
          <a:xfrm>
            <a:off x="-398880" y="4237920"/>
            <a:ext cx="268560" cy="37800"/>
          </a:xfrm>
          <a:custGeom>
            <a:avLst/>
            <a:gdLst/>
            <a:ahLst/>
            <a:cxnLst/>
            <a:rect l="l" t="t" r="r" b="b"/>
            <a:pathLst>
              <a:path w="11209" h="1593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Google Shape;176;p22"/>
          <p:cNvSpPr/>
          <p:nvPr/>
        </p:nvSpPr>
        <p:spPr>
          <a:xfrm>
            <a:off x="-398880" y="4311360"/>
            <a:ext cx="212040" cy="37800"/>
          </a:xfrm>
          <a:custGeom>
            <a:avLst/>
            <a:gdLst/>
            <a:ahLst/>
            <a:cxnLst/>
            <a:rect l="l" t="t" r="r" b="b"/>
            <a:pathLst>
              <a:path w="8853" h="1594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Google Shape;178;p22"/>
          <p:cNvSpPr/>
          <p:nvPr/>
        </p:nvSpPr>
        <p:spPr>
          <a:xfrm>
            <a:off x="1338840" y="154080"/>
            <a:ext cx="504000" cy="431640"/>
          </a:xfrm>
          <a:custGeom>
            <a:avLst/>
            <a:gdLst/>
            <a:ahLst/>
            <a:cxnLst/>
            <a:rect l="l" t="t" r="r" b="b"/>
            <a:pathLst>
              <a:path w="21016" h="18002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Google Shape;179;p22"/>
          <p:cNvSpPr/>
          <p:nvPr/>
        </p:nvSpPr>
        <p:spPr>
          <a:xfrm>
            <a:off x="1483920" y="232920"/>
            <a:ext cx="97560" cy="225720"/>
          </a:xfrm>
          <a:custGeom>
            <a:avLst/>
            <a:gdLst/>
            <a:ahLst/>
            <a:cxnLst/>
            <a:rect l="l" t="t" r="r" b="b"/>
            <a:pathLst>
              <a:path w="4076" h="942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Google Shape;180;p22"/>
          <p:cNvSpPr/>
          <p:nvPr/>
        </p:nvSpPr>
        <p:spPr>
          <a:xfrm>
            <a:off x="-1092600" y="2430360"/>
            <a:ext cx="164880" cy="166320"/>
          </a:xfrm>
          <a:custGeom>
            <a:avLst/>
            <a:gdLst/>
            <a:ahLst/>
            <a:cxnLst/>
            <a:rect l="l" t="t" r="r" b="b"/>
            <a:pathLst>
              <a:path w="6879" h="6942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Google Shape;181;p22"/>
          <p:cNvSpPr/>
          <p:nvPr/>
        </p:nvSpPr>
        <p:spPr>
          <a:xfrm>
            <a:off x="-488880" y="1446120"/>
            <a:ext cx="144720" cy="144720"/>
          </a:xfrm>
          <a:custGeom>
            <a:avLst/>
            <a:gdLst/>
            <a:ahLst/>
            <a:cxnLst/>
            <a:rect l="l" t="t" r="r" b="b"/>
            <a:pathLst>
              <a:path w="6051" h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Google Shape;182;p22"/>
          <p:cNvSpPr/>
          <p:nvPr/>
        </p:nvSpPr>
        <p:spPr>
          <a:xfrm>
            <a:off x="3936600" y="266400"/>
            <a:ext cx="143280" cy="144720"/>
          </a:xfrm>
          <a:custGeom>
            <a:avLst/>
            <a:gdLst/>
            <a:ahLst/>
            <a:cxnLst/>
            <a:rect l="l" t="t" r="r" b="b"/>
            <a:pathLst>
              <a:path w="5988" h="6051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Google Shape;183;p22"/>
          <p:cNvSpPr/>
          <p:nvPr/>
        </p:nvSpPr>
        <p:spPr>
          <a:xfrm>
            <a:off x="-1092600" y="2699280"/>
            <a:ext cx="164880" cy="166320"/>
          </a:xfrm>
          <a:custGeom>
            <a:avLst/>
            <a:gdLst/>
            <a:ahLst/>
            <a:cxnLst/>
            <a:rect l="l" t="t" r="r" b="b"/>
            <a:pathLst>
              <a:path w="6879" h="6942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Google Shape;184;p22"/>
          <p:cNvSpPr/>
          <p:nvPr/>
        </p:nvSpPr>
        <p:spPr>
          <a:xfrm>
            <a:off x="169560" y="1435320"/>
            <a:ext cx="164880" cy="166320"/>
          </a:xfrm>
          <a:custGeom>
            <a:avLst/>
            <a:gdLst/>
            <a:ahLst/>
            <a:cxnLst/>
            <a:rect l="l" t="t" r="r" b="b"/>
            <a:pathLst>
              <a:path w="6879" h="6943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Google Shape;185;p22"/>
          <p:cNvSpPr/>
          <p:nvPr/>
        </p:nvSpPr>
        <p:spPr>
          <a:xfrm>
            <a:off x="849600" y="1453680"/>
            <a:ext cx="1452960" cy="129600"/>
          </a:xfrm>
          <a:custGeom>
            <a:avLst/>
            <a:gdLst/>
            <a:ahLst/>
            <a:cxnLst/>
            <a:rect l="l" t="t" r="r" b="b"/>
            <a:pathLst>
              <a:path w="60564" h="5415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Google Shape;186;p22"/>
          <p:cNvSpPr/>
          <p:nvPr/>
        </p:nvSpPr>
        <p:spPr>
          <a:xfrm>
            <a:off x="-848160" y="158040"/>
            <a:ext cx="2016720" cy="591120"/>
          </a:xfrm>
          <a:custGeom>
            <a:avLst/>
            <a:gdLst/>
            <a:ahLst/>
            <a:cxnLst/>
            <a:rect l="l" t="t" r="r" b="b"/>
            <a:pathLst>
              <a:path w="84064" h="24647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Google Shape;187;p22"/>
          <p:cNvSpPr/>
          <p:nvPr/>
        </p:nvSpPr>
        <p:spPr>
          <a:xfrm>
            <a:off x="3445920" y="532440"/>
            <a:ext cx="809640" cy="1066320"/>
          </a:xfrm>
          <a:custGeom>
            <a:avLst/>
            <a:gdLst/>
            <a:ahLst/>
            <a:cxnLst/>
            <a:rect l="l" t="t" r="r" b="b"/>
            <a:pathLst>
              <a:path w="33753" h="44452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Google Shape;188;p22"/>
          <p:cNvSpPr/>
          <p:nvPr/>
        </p:nvSpPr>
        <p:spPr>
          <a:xfrm>
            <a:off x="-1256040" y="482040"/>
            <a:ext cx="129600" cy="301680"/>
          </a:xfrm>
          <a:custGeom>
            <a:avLst/>
            <a:gdLst/>
            <a:ahLst/>
            <a:cxnLst/>
            <a:rect l="l" t="t" r="r" b="b"/>
            <a:pathLst>
              <a:path w="5414" h="12595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Google Shape;189;p22"/>
          <p:cNvSpPr/>
          <p:nvPr/>
        </p:nvSpPr>
        <p:spPr>
          <a:xfrm>
            <a:off x="-432360" y="3597840"/>
            <a:ext cx="129600" cy="302040"/>
          </a:xfrm>
          <a:custGeom>
            <a:avLst/>
            <a:gdLst/>
            <a:ahLst/>
            <a:cxnLst/>
            <a:rect l="l" t="t" r="r" b="b"/>
            <a:pathLst>
              <a:path w="5414" h="1261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Google Shape;190;p22"/>
          <p:cNvSpPr/>
          <p:nvPr/>
        </p:nvSpPr>
        <p:spPr>
          <a:xfrm>
            <a:off x="-1074240" y="482040"/>
            <a:ext cx="128160" cy="301680"/>
          </a:xfrm>
          <a:custGeom>
            <a:avLst/>
            <a:gdLst/>
            <a:ahLst/>
            <a:cxnLst/>
            <a:rect l="l" t="t" r="r" b="b"/>
            <a:pathLst>
              <a:path w="5350" h="12595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Google Shape;191;p22"/>
          <p:cNvSpPr/>
          <p:nvPr/>
        </p:nvSpPr>
        <p:spPr>
          <a:xfrm>
            <a:off x="-432360" y="1941480"/>
            <a:ext cx="129600" cy="1600920"/>
          </a:xfrm>
          <a:custGeom>
            <a:avLst/>
            <a:gdLst/>
            <a:ahLst/>
            <a:cxnLst/>
            <a:rect l="l" t="t" r="r" b="b"/>
            <a:pathLst>
              <a:path w="5414" h="66741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Google Shape;192;p22"/>
          <p:cNvSpPr/>
          <p:nvPr/>
        </p:nvSpPr>
        <p:spPr>
          <a:xfrm>
            <a:off x="3209040" y="4536000"/>
            <a:ext cx="1005120" cy="152640"/>
          </a:xfrm>
          <a:custGeom>
            <a:avLst/>
            <a:gdLst/>
            <a:ahLst/>
            <a:cxnLst/>
            <a:rect l="l" t="t" r="r" b="b"/>
            <a:pathLst>
              <a:path w="41905" h="6369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Google Shape;193;p22"/>
          <p:cNvSpPr/>
          <p:nvPr/>
        </p:nvSpPr>
        <p:spPr>
          <a:xfrm>
            <a:off x="168480" y="4665960"/>
            <a:ext cx="1180440" cy="377640"/>
          </a:xfrm>
          <a:custGeom>
            <a:avLst/>
            <a:gdLst/>
            <a:ahLst/>
            <a:cxnLst/>
            <a:rect l="l" t="t" r="r" b="b"/>
            <a:pathLst>
              <a:path w="49209" h="15754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Google Shape;194;p22"/>
          <p:cNvSpPr/>
          <p:nvPr/>
        </p:nvSpPr>
        <p:spPr>
          <a:xfrm>
            <a:off x="-1356840" y="2564640"/>
            <a:ext cx="189000" cy="160920"/>
          </a:xfrm>
          <a:custGeom>
            <a:avLst/>
            <a:gdLst/>
            <a:ahLst/>
            <a:cxnLst/>
            <a:rect l="l" t="t" r="r" b="b"/>
            <a:pathLst>
              <a:path w="7898" h="6721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Google Shape;195;p22"/>
          <p:cNvSpPr/>
          <p:nvPr/>
        </p:nvSpPr>
        <p:spPr>
          <a:xfrm>
            <a:off x="-1317240" y="1615680"/>
            <a:ext cx="594000" cy="129600"/>
          </a:xfrm>
          <a:custGeom>
            <a:avLst/>
            <a:gdLst/>
            <a:ahLst/>
            <a:cxnLst/>
            <a:rect l="l" t="t" r="r" b="b"/>
            <a:pathLst>
              <a:path w="24774" h="541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Google Shape;196;p22"/>
          <p:cNvSpPr/>
          <p:nvPr/>
        </p:nvSpPr>
        <p:spPr>
          <a:xfrm>
            <a:off x="3688920" y="3380760"/>
            <a:ext cx="169200" cy="436680"/>
          </a:xfrm>
          <a:custGeom>
            <a:avLst/>
            <a:gdLst/>
            <a:ahLst/>
            <a:cxnLst/>
            <a:rect l="l" t="t" r="r" b="b"/>
            <a:pathLst>
              <a:path w="7070" h="18215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Google Shape;197;p22"/>
          <p:cNvSpPr/>
          <p:nvPr/>
        </p:nvSpPr>
        <p:spPr>
          <a:xfrm>
            <a:off x="3875400" y="3379320"/>
            <a:ext cx="171000" cy="438120"/>
          </a:xfrm>
          <a:custGeom>
            <a:avLst/>
            <a:gdLst/>
            <a:ahLst/>
            <a:cxnLst/>
            <a:rect l="l" t="t" r="r" b="b"/>
            <a:pathLst>
              <a:path w="7134" h="18279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Google Shape;198;p22"/>
          <p:cNvSpPr/>
          <p:nvPr/>
        </p:nvSpPr>
        <p:spPr>
          <a:xfrm>
            <a:off x="3778920" y="3467880"/>
            <a:ext cx="176760" cy="111240"/>
          </a:xfrm>
          <a:custGeom>
            <a:avLst/>
            <a:gdLst/>
            <a:ahLst/>
            <a:cxnLst/>
            <a:rect l="l" t="t" r="r" b="b"/>
            <a:pathLst>
              <a:path w="7388" h="465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Google Shape;199;p22"/>
          <p:cNvSpPr/>
          <p:nvPr/>
        </p:nvSpPr>
        <p:spPr>
          <a:xfrm>
            <a:off x="3867840" y="3617640"/>
            <a:ext cx="360" cy="36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Google Shape;200;p22"/>
          <p:cNvSpPr/>
          <p:nvPr/>
        </p:nvSpPr>
        <p:spPr>
          <a:xfrm>
            <a:off x="3650760" y="3330360"/>
            <a:ext cx="429120" cy="37800"/>
          </a:xfrm>
          <a:custGeom>
            <a:avLst/>
            <a:gdLst/>
            <a:ahLst/>
            <a:cxnLst/>
            <a:rect l="l" t="t" r="r" b="b"/>
            <a:pathLst>
              <a:path w="17896" h="1593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Google Shape;201;p22"/>
          <p:cNvSpPr/>
          <p:nvPr/>
        </p:nvSpPr>
        <p:spPr>
          <a:xfrm>
            <a:off x="3650760" y="3830040"/>
            <a:ext cx="429120" cy="37800"/>
          </a:xfrm>
          <a:custGeom>
            <a:avLst/>
            <a:gdLst/>
            <a:ahLst/>
            <a:cxnLst/>
            <a:rect l="l" t="t" r="r" b="b"/>
            <a:pathLst>
              <a:path w="17896" h="1593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Google Shape;205;p22"/>
          <p:cNvSpPr/>
          <p:nvPr/>
        </p:nvSpPr>
        <p:spPr>
          <a:xfrm>
            <a:off x="3630960" y="2608200"/>
            <a:ext cx="88200" cy="171000"/>
          </a:xfrm>
          <a:custGeom>
            <a:avLst/>
            <a:gdLst/>
            <a:ahLst/>
            <a:cxnLst/>
            <a:rect l="l" t="t" r="r" b="b"/>
            <a:pathLst>
              <a:path w="3694" h="713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Google Shape;206;p22"/>
          <p:cNvSpPr/>
          <p:nvPr/>
        </p:nvSpPr>
        <p:spPr>
          <a:xfrm>
            <a:off x="3737880" y="2605320"/>
            <a:ext cx="141840" cy="175320"/>
          </a:xfrm>
          <a:custGeom>
            <a:avLst/>
            <a:gdLst/>
            <a:ahLst/>
            <a:cxnLst/>
            <a:rect l="l" t="t" r="r" b="b"/>
            <a:pathLst>
              <a:path w="5924" h="7325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Google Shape;207;p22"/>
          <p:cNvSpPr/>
          <p:nvPr/>
        </p:nvSpPr>
        <p:spPr>
          <a:xfrm>
            <a:off x="3759840" y="1968480"/>
            <a:ext cx="131040" cy="169200"/>
          </a:xfrm>
          <a:custGeom>
            <a:avLst/>
            <a:gdLst/>
            <a:ahLst/>
            <a:cxnLst/>
            <a:rect l="l" t="t" r="r" b="b"/>
            <a:pathLst>
              <a:path w="5478" h="707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Google Shape;208;p22"/>
          <p:cNvSpPr/>
          <p:nvPr/>
        </p:nvSpPr>
        <p:spPr>
          <a:xfrm>
            <a:off x="3908160" y="1968480"/>
            <a:ext cx="134280" cy="169200"/>
          </a:xfrm>
          <a:custGeom>
            <a:avLst/>
            <a:gdLst/>
            <a:ahLst/>
            <a:cxnLst/>
            <a:rect l="l" t="t" r="r" b="b"/>
            <a:pathLst>
              <a:path w="5605" h="707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Google Shape;209;p22"/>
          <p:cNvSpPr/>
          <p:nvPr/>
        </p:nvSpPr>
        <p:spPr>
          <a:xfrm>
            <a:off x="4044240" y="1968480"/>
            <a:ext cx="224280" cy="169200"/>
          </a:xfrm>
          <a:custGeom>
            <a:avLst/>
            <a:gdLst/>
            <a:ahLst/>
            <a:cxnLst/>
            <a:rect l="l" t="t" r="r" b="b"/>
            <a:pathLst>
              <a:path w="9363" h="707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Google Shape;210;p22"/>
          <p:cNvSpPr/>
          <p:nvPr/>
        </p:nvSpPr>
        <p:spPr>
          <a:xfrm>
            <a:off x="4285800" y="1968480"/>
            <a:ext cx="97560" cy="169200"/>
          </a:xfrm>
          <a:custGeom>
            <a:avLst/>
            <a:gdLst/>
            <a:ahLst/>
            <a:cxnLst/>
            <a:rect l="l" t="t" r="r" b="b"/>
            <a:pathLst>
              <a:path w="4077" h="707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Google Shape;211;p22"/>
          <p:cNvSpPr/>
          <p:nvPr/>
        </p:nvSpPr>
        <p:spPr>
          <a:xfrm>
            <a:off x="175680" y="4476600"/>
            <a:ext cx="155520" cy="203040"/>
          </a:xfrm>
          <a:custGeom>
            <a:avLst/>
            <a:gdLst/>
            <a:ahLst/>
            <a:cxnLst/>
            <a:rect l="l" t="t" r="r" b="b"/>
            <a:pathLst>
              <a:path w="6497" h="8471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Google Shape;212;p22"/>
          <p:cNvSpPr/>
          <p:nvPr/>
        </p:nvSpPr>
        <p:spPr>
          <a:xfrm>
            <a:off x="356040" y="4377240"/>
            <a:ext cx="198360" cy="365040"/>
          </a:xfrm>
          <a:custGeom>
            <a:avLst/>
            <a:gdLst/>
            <a:ahLst/>
            <a:cxnLst/>
            <a:rect l="l" t="t" r="r" b="b"/>
            <a:pathLst>
              <a:path w="8280" h="15222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Google Shape;213;p22"/>
          <p:cNvSpPr/>
          <p:nvPr/>
        </p:nvSpPr>
        <p:spPr>
          <a:xfrm>
            <a:off x="3801960" y="4086720"/>
            <a:ext cx="230400" cy="230400"/>
          </a:xfrm>
          <a:custGeom>
            <a:avLst/>
            <a:gdLst/>
            <a:ahLst/>
            <a:cxnLst/>
            <a:rect l="l" t="t" r="r" b="b"/>
            <a:pathLst>
              <a:path w="9617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D224E-449B-7DBC-87B6-455FA50A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403C51-A3DC-DE48-12EC-E560ACCCE632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9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B7D21FD-B5FB-10C7-E519-BCB417D2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4" y="2274308"/>
            <a:ext cx="2459907" cy="987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EE83D58-B804-9FDD-3D07-7CD0D091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24" y="1857149"/>
            <a:ext cx="3887972" cy="1821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D5188EE-D41A-377E-B7F7-CA40E0541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439" y="2173746"/>
            <a:ext cx="2445488" cy="987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Google Shape;291;p25">
            <a:extLst>
              <a:ext uri="{FF2B5EF4-FFF2-40B4-BE49-F238E27FC236}">
                <a16:creationId xmlns:a16="http://schemas.microsoft.com/office/drawing/2014/main" id="{7BD9ABA7-603A-E903-055A-BC082B65D13F}"/>
              </a:ext>
            </a:extLst>
          </p:cNvPr>
          <p:cNvSpPr/>
          <p:nvPr/>
        </p:nvSpPr>
        <p:spPr>
          <a:xfrm>
            <a:off x="-6131570" y="525935"/>
            <a:ext cx="852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PlaceHolder 1">
            <a:extLst>
              <a:ext uri="{FF2B5EF4-FFF2-40B4-BE49-F238E27FC236}">
                <a16:creationId xmlns:a16="http://schemas.microsoft.com/office/drawing/2014/main" id="{A369FC65-4E02-F37C-A18D-9E7022EE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947" y="102139"/>
            <a:ext cx="2590928" cy="513829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0" strike="noStrike" spc="-1" dirty="0">
                <a:solidFill>
                  <a:srgbClr val="FFFFFF"/>
                </a:solidFill>
                <a:latin typeface="Roboto Black"/>
                <a:ea typeface="Roboto Black"/>
              </a:rPr>
              <a:t>User story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08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dirty="0">
                <a:solidFill>
                  <a:schemeClr val="bg1"/>
                </a:solidFill>
                <a:latin typeface="Montserrat Black"/>
              </a:rPr>
              <a:t>STORYBOARD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Google Shape;291;p25"/>
          <p:cNvSpPr/>
          <p:nvPr/>
        </p:nvSpPr>
        <p:spPr>
          <a:xfrm>
            <a:off x="311760" y="547200"/>
            <a:ext cx="852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8" name="Imagem 29" descr="Diagrama&#10;&#10;Descrição gerada automaticamente"/>
          <p:cNvPicPr/>
          <p:nvPr/>
        </p:nvPicPr>
        <p:blipFill>
          <a:blip r:embed="rId2"/>
          <a:stretch/>
        </p:blipFill>
        <p:spPr>
          <a:xfrm>
            <a:off x="564840" y="606600"/>
            <a:ext cx="8013600" cy="45075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321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Lean UX Canvas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Google Shape;291;p25"/>
          <p:cNvSpPr/>
          <p:nvPr/>
        </p:nvSpPr>
        <p:spPr>
          <a:xfrm>
            <a:off x="311760" y="547200"/>
            <a:ext cx="852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1" name="Imagem 10" descr="Diagrama&#10;&#10;Descrição gerada automaticamente"/>
          <p:cNvPicPr/>
          <p:nvPr/>
        </p:nvPicPr>
        <p:blipFill>
          <a:blip r:embed="rId2"/>
          <a:stretch/>
        </p:blipFill>
        <p:spPr>
          <a:xfrm>
            <a:off x="713520" y="615600"/>
            <a:ext cx="7716240" cy="442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dirty="0">
                <a:solidFill>
                  <a:schemeClr val="bg1"/>
                </a:solidFill>
                <a:latin typeface="Montserrat Black"/>
              </a:rPr>
              <a:t>FERRAMENTA DE GESTÃO 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Google Shape;291;p25"/>
          <p:cNvSpPr/>
          <p:nvPr/>
        </p:nvSpPr>
        <p:spPr>
          <a:xfrm>
            <a:off x="311760" y="547200"/>
            <a:ext cx="852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884E2E-7689-3DB0-D64F-D8EF0AD2F976}"/>
              </a:ext>
            </a:extLst>
          </p:cNvPr>
          <p:cNvSpPr txBox="1"/>
          <p:nvPr/>
        </p:nvSpPr>
        <p:spPr>
          <a:xfrm>
            <a:off x="1600200" y="2357691"/>
            <a:ext cx="47533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Montserrat Black"/>
              </a:rPr>
              <a:t>PLANNER</a:t>
            </a:r>
            <a:endParaRPr lang="pt-BR" dirty="0">
              <a:solidFill>
                <a:schemeClr val="bg1"/>
              </a:solidFill>
              <a:latin typeface="Montserrat Black" pitchFamily="2" charset="0"/>
            </a:endParaRPr>
          </a:p>
          <a:p>
            <a:endParaRPr lang="pt-BR" dirty="0"/>
          </a:p>
        </p:txBody>
      </p:sp>
      <p:pic>
        <p:nvPicPr>
          <p:cNvPr id="11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B647E62-8BC5-CC2C-CD6F-DC4C615E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41" y="2123024"/>
            <a:ext cx="1531496" cy="16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9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dirty="0">
                <a:solidFill>
                  <a:schemeClr val="bg1"/>
                </a:solidFill>
                <a:latin typeface="Montserrat Black"/>
              </a:rPr>
              <a:t>AMBIENTE AZURE + GITHUB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Google Shape;291;p25"/>
          <p:cNvSpPr/>
          <p:nvPr/>
        </p:nvSpPr>
        <p:spPr>
          <a:xfrm>
            <a:off x="311760" y="547200"/>
            <a:ext cx="852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D9E8503-7A6E-9BD8-1CE1-279C0D728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60" y="773495"/>
            <a:ext cx="3887842" cy="3596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04B820B-238B-6CC2-6DA1-702D5F889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582" y="755834"/>
            <a:ext cx="3887843" cy="3614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048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400;p28"/>
          <p:cNvSpPr/>
          <p:nvPr/>
        </p:nvSpPr>
        <p:spPr>
          <a:xfrm>
            <a:off x="1336320" y="3304800"/>
            <a:ext cx="2326320" cy="3805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5" name="Google Shape;401;p28"/>
          <p:cNvSpPr/>
          <p:nvPr/>
        </p:nvSpPr>
        <p:spPr>
          <a:xfrm>
            <a:off x="1336320" y="2603520"/>
            <a:ext cx="2326320" cy="3805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Google Shape;402;p28"/>
          <p:cNvSpPr/>
          <p:nvPr/>
        </p:nvSpPr>
        <p:spPr>
          <a:xfrm>
            <a:off x="1336320" y="1902240"/>
            <a:ext cx="2326320" cy="3805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998280" y="644400"/>
            <a:ext cx="783360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0" strike="noStrike" spc="-1" dirty="0">
                <a:solidFill>
                  <a:srgbClr val="FFFFFF"/>
                </a:solidFill>
                <a:latin typeface="Roboto Black"/>
                <a:ea typeface="Roboto Black"/>
              </a:rPr>
              <a:t>Estágio atual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title"/>
          </p:nvPr>
        </p:nvSpPr>
        <p:spPr>
          <a:xfrm>
            <a:off x="1558080" y="208800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100" b="0" strike="noStrike" spc="-1">
                <a:solidFill>
                  <a:srgbClr val="000000"/>
                </a:solidFill>
                <a:latin typeface="Roboto Black"/>
                <a:ea typeface="Roboto Black"/>
              </a:rPr>
              <a:t>IDEAÇÃO</a:t>
            </a:r>
            <a:endParaRPr lang="pt-BR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title"/>
          </p:nvPr>
        </p:nvSpPr>
        <p:spPr>
          <a:xfrm>
            <a:off x="1558080" y="349056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100" b="0" strike="noStrike" spc="-1">
                <a:solidFill>
                  <a:srgbClr val="000000"/>
                </a:solidFill>
                <a:latin typeface="Roboto Black"/>
                <a:ea typeface="Roboto Black"/>
              </a:rPr>
              <a:t>RESPONSIVIDADE</a:t>
            </a:r>
            <a:endParaRPr lang="pt-BR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 type="title"/>
          </p:nvPr>
        </p:nvSpPr>
        <p:spPr>
          <a:xfrm>
            <a:off x="1558080" y="278928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100" b="0" strike="noStrike" spc="-1">
                <a:solidFill>
                  <a:srgbClr val="000000"/>
                </a:solidFill>
                <a:latin typeface="Roboto Black"/>
                <a:ea typeface="Roboto Black"/>
              </a:rPr>
              <a:t>SITE INSTITUCIONAL</a:t>
            </a:r>
            <a:endParaRPr lang="pt-BR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Google Shape;407;p28"/>
          <p:cNvSpPr/>
          <p:nvPr/>
        </p:nvSpPr>
        <p:spPr>
          <a:xfrm>
            <a:off x="0" y="1197720"/>
            <a:ext cx="3340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2" name="Google Shape;408;p28"/>
          <p:cNvSpPr/>
          <p:nvPr/>
        </p:nvSpPr>
        <p:spPr>
          <a:xfrm>
            <a:off x="820080" y="1880640"/>
            <a:ext cx="423720" cy="4237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Google Shape;409;p28"/>
          <p:cNvSpPr/>
          <p:nvPr/>
        </p:nvSpPr>
        <p:spPr>
          <a:xfrm>
            <a:off x="820080" y="2581920"/>
            <a:ext cx="423720" cy="4237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Google Shape;410;p28"/>
          <p:cNvSpPr/>
          <p:nvPr/>
        </p:nvSpPr>
        <p:spPr>
          <a:xfrm>
            <a:off x="933120" y="1994400"/>
            <a:ext cx="196920" cy="195840"/>
          </a:xfrm>
          <a:custGeom>
            <a:avLst/>
            <a:gdLst/>
            <a:ahLst/>
            <a:cxnLst/>
            <a:rect l="l" t="t" r="r" b="b"/>
            <a:pathLst>
              <a:path w="86076" h="85619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Google Shape;411;p28"/>
          <p:cNvSpPr/>
          <p:nvPr/>
        </p:nvSpPr>
        <p:spPr>
          <a:xfrm>
            <a:off x="820080" y="3283560"/>
            <a:ext cx="423720" cy="4237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36" name="Google Shape;412;p28"/>
          <p:cNvGrpSpPr/>
          <p:nvPr/>
        </p:nvGrpSpPr>
        <p:grpSpPr>
          <a:xfrm>
            <a:off x="880560" y="2712240"/>
            <a:ext cx="301680" cy="163440"/>
            <a:chOff x="880560" y="2712240"/>
            <a:chExt cx="301680" cy="163440"/>
          </a:xfrm>
        </p:grpSpPr>
        <p:sp>
          <p:nvSpPr>
            <p:cNvPr id="637" name="Google Shape;413;p28"/>
            <p:cNvSpPr/>
            <p:nvPr/>
          </p:nvSpPr>
          <p:spPr>
            <a:xfrm flipV="1">
              <a:off x="880560" y="2729880"/>
              <a:ext cx="92160" cy="128160"/>
            </a:xfrm>
            <a:custGeom>
              <a:avLst/>
              <a:gdLst/>
              <a:ahLst/>
              <a:cxnLst/>
              <a:rect l="l" t="t" r="r" b="b"/>
              <a:pathLst>
                <a:path w="28686" h="3986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8" name="Google Shape;414;p28"/>
            <p:cNvSpPr/>
            <p:nvPr/>
          </p:nvSpPr>
          <p:spPr>
            <a:xfrm flipV="1">
              <a:off x="988920" y="2712240"/>
              <a:ext cx="80280" cy="163440"/>
            </a:xfrm>
            <a:custGeom>
              <a:avLst/>
              <a:gdLst/>
              <a:ahLst/>
              <a:cxnLst/>
              <a:rect l="l" t="t" r="r" b="b"/>
              <a:pathLst>
                <a:path w="25046" h="50807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9" name="Google Shape;415;p28"/>
            <p:cNvSpPr/>
            <p:nvPr/>
          </p:nvSpPr>
          <p:spPr>
            <a:xfrm flipV="1">
              <a:off x="1090080" y="2729880"/>
              <a:ext cx="92160" cy="128160"/>
            </a:xfrm>
            <a:custGeom>
              <a:avLst/>
              <a:gdLst/>
              <a:ahLst/>
              <a:cxnLst/>
              <a:rect l="l" t="t" r="r" b="b"/>
              <a:pathLst>
                <a:path w="28706" h="3986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0" name="Google Shape;419;p28"/>
          <p:cNvSpPr/>
          <p:nvPr/>
        </p:nvSpPr>
        <p:spPr>
          <a:xfrm>
            <a:off x="4876920" y="2409480"/>
            <a:ext cx="2681280" cy="1731960"/>
          </a:xfrm>
          <a:custGeom>
            <a:avLst/>
            <a:gdLst/>
            <a:ahLst/>
            <a:cxnLst/>
            <a:rect l="l" t="t" r="r" b="b"/>
            <a:pathLst>
              <a:path w="176649" h="11411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Google Shape;420;p28"/>
          <p:cNvSpPr/>
          <p:nvPr/>
        </p:nvSpPr>
        <p:spPr>
          <a:xfrm>
            <a:off x="5005080" y="2541600"/>
            <a:ext cx="2424600" cy="1467360"/>
          </a:xfrm>
          <a:custGeom>
            <a:avLst/>
            <a:gdLst/>
            <a:ahLst/>
            <a:cxnLst/>
            <a:rect l="l" t="t" r="r" b="b"/>
            <a:pathLst>
              <a:path w="159737" h="9669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Google Shape;421;p28"/>
          <p:cNvSpPr/>
          <p:nvPr/>
        </p:nvSpPr>
        <p:spPr>
          <a:xfrm>
            <a:off x="4636080" y="4136760"/>
            <a:ext cx="3162960" cy="83520"/>
          </a:xfrm>
          <a:custGeom>
            <a:avLst/>
            <a:gdLst/>
            <a:ahLst/>
            <a:cxnLst/>
            <a:rect l="l" t="t" r="r" b="b"/>
            <a:pathLst>
              <a:path w="208378" h="5527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Google Shape;422;p28"/>
          <p:cNvSpPr/>
          <p:nvPr/>
        </p:nvSpPr>
        <p:spPr>
          <a:xfrm>
            <a:off x="5005080" y="2541600"/>
            <a:ext cx="2424600" cy="140760"/>
          </a:xfrm>
          <a:custGeom>
            <a:avLst/>
            <a:gdLst/>
            <a:ahLst/>
            <a:cxnLst/>
            <a:rect l="l" t="t" r="r" b="b"/>
            <a:pathLst>
              <a:path w="159737" h="9294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Google Shape;423;p28"/>
          <p:cNvSpPr/>
          <p:nvPr/>
        </p:nvSpPr>
        <p:spPr>
          <a:xfrm>
            <a:off x="5143680" y="2742480"/>
            <a:ext cx="1028880" cy="520560"/>
          </a:xfrm>
          <a:custGeom>
            <a:avLst/>
            <a:gdLst/>
            <a:ahLst/>
            <a:cxnLst/>
            <a:rect l="l" t="t" r="r" b="b"/>
            <a:pathLst>
              <a:path w="67814" h="34326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Google Shape;424;p28"/>
          <p:cNvSpPr/>
          <p:nvPr/>
        </p:nvSpPr>
        <p:spPr>
          <a:xfrm>
            <a:off x="5221080" y="2833920"/>
            <a:ext cx="297000" cy="297000"/>
          </a:xfrm>
          <a:custGeom>
            <a:avLst/>
            <a:gdLst/>
            <a:ahLst/>
            <a:cxnLst/>
            <a:rect l="l" t="t" r="r" b="b"/>
            <a:pathLst>
              <a:path w="19592" h="19591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Google Shape;425;p28"/>
          <p:cNvSpPr/>
          <p:nvPr/>
        </p:nvSpPr>
        <p:spPr>
          <a:xfrm>
            <a:off x="5500800" y="3535560"/>
            <a:ext cx="908280" cy="328680"/>
          </a:xfrm>
          <a:custGeom>
            <a:avLst/>
            <a:gdLst/>
            <a:ahLst/>
            <a:cxnLst/>
            <a:rect l="l" t="t" r="r" b="b"/>
            <a:pathLst>
              <a:path w="59861" h="21684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7" name="Google Shape;426;p28"/>
          <p:cNvSpPr/>
          <p:nvPr/>
        </p:nvSpPr>
        <p:spPr>
          <a:xfrm>
            <a:off x="5560560" y="3610440"/>
            <a:ext cx="679680" cy="52920"/>
          </a:xfrm>
          <a:custGeom>
            <a:avLst/>
            <a:gdLst/>
            <a:ahLst/>
            <a:cxnLst/>
            <a:rect l="l" t="t" r="r" b="b"/>
            <a:pathLst>
              <a:path w="44791" h="3518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Google Shape;427;p28"/>
          <p:cNvSpPr/>
          <p:nvPr/>
        </p:nvSpPr>
        <p:spPr>
          <a:xfrm>
            <a:off x="5560560" y="3710880"/>
            <a:ext cx="525960" cy="51840"/>
          </a:xfrm>
          <a:custGeom>
            <a:avLst/>
            <a:gdLst/>
            <a:ahLst/>
            <a:cxnLst/>
            <a:rect l="l" t="t" r="r" b="b"/>
            <a:pathLst>
              <a:path w="34661" h="3434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Google Shape;428;p28"/>
          <p:cNvSpPr/>
          <p:nvPr/>
        </p:nvSpPr>
        <p:spPr>
          <a:xfrm>
            <a:off x="5180400" y="3535560"/>
            <a:ext cx="322560" cy="328680"/>
          </a:xfrm>
          <a:custGeom>
            <a:avLst/>
            <a:gdLst/>
            <a:ahLst/>
            <a:cxnLst/>
            <a:rect l="l" t="t" r="r" b="b"/>
            <a:pathLst>
              <a:path w="21266" h="21684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Google Shape;429;p28"/>
          <p:cNvSpPr/>
          <p:nvPr/>
        </p:nvSpPr>
        <p:spPr>
          <a:xfrm>
            <a:off x="5242680" y="3644640"/>
            <a:ext cx="218520" cy="109080"/>
          </a:xfrm>
          <a:custGeom>
            <a:avLst/>
            <a:gdLst/>
            <a:ahLst/>
            <a:cxnLst/>
            <a:rect l="l" t="t" r="r" b="b"/>
            <a:pathLst>
              <a:path w="14409" h="7211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Google Shape;430;p28"/>
          <p:cNvSpPr/>
          <p:nvPr/>
        </p:nvSpPr>
        <p:spPr>
          <a:xfrm>
            <a:off x="5683680" y="3292920"/>
            <a:ext cx="703800" cy="154800"/>
          </a:xfrm>
          <a:custGeom>
            <a:avLst/>
            <a:gdLst/>
            <a:ahLst/>
            <a:cxnLst/>
            <a:rect l="l" t="t" r="r" b="b"/>
            <a:pathLst>
              <a:path w="46382" h="10214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2" name="Google Shape;431;p28"/>
          <p:cNvSpPr/>
          <p:nvPr/>
        </p:nvSpPr>
        <p:spPr>
          <a:xfrm>
            <a:off x="5683680" y="3101040"/>
            <a:ext cx="703800" cy="154800"/>
          </a:xfrm>
          <a:custGeom>
            <a:avLst/>
            <a:gdLst/>
            <a:ahLst/>
            <a:cxnLst/>
            <a:rect l="l" t="t" r="r" b="b"/>
            <a:pathLst>
              <a:path w="46382" h="10215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Google Shape;432;p28"/>
          <p:cNvSpPr/>
          <p:nvPr/>
        </p:nvSpPr>
        <p:spPr>
          <a:xfrm>
            <a:off x="6387840" y="3102120"/>
            <a:ext cx="154800" cy="154800"/>
          </a:xfrm>
          <a:custGeom>
            <a:avLst/>
            <a:gdLst/>
            <a:ahLst/>
            <a:cxnLst/>
            <a:rect l="l" t="t" r="r" b="b"/>
            <a:pathLst>
              <a:path w="10214" h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Google Shape;433;p28"/>
          <p:cNvSpPr/>
          <p:nvPr/>
        </p:nvSpPr>
        <p:spPr>
          <a:xfrm>
            <a:off x="6579720" y="3182400"/>
            <a:ext cx="744480" cy="713880"/>
          </a:xfrm>
          <a:custGeom>
            <a:avLst/>
            <a:gdLst/>
            <a:ahLst/>
            <a:cxnLst/>
            <a:rect l="l" t="t" r="r" b="b"/>
            <a:pathLst>
              <a:path w="49061" h="4705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5" name="Google Shape;434;p28"/>
          <p:cNvSpPr/>
          <p:nvPr/>
        </p:nvSpPr>
        <p:spPr>
          <a:xfrm>
            <a:off x="6668640" y="3215160"/>
            <a:ext cx="727920" cy="623160"/>
          </a:xfrm>
          <a:custGeom>
            <a:avLst/>
            <a:gdLst/>
            <a:ahLst/>
            <a:cxnLst/>
            <a:rect l="l" t="t" r="r" b="b"/>
            <a:pathLst>
              <a:path w="47973" h="41069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6" name="Google Shape;435;p28"/>
          <p:cNvSpPr/>
          <p:nvPr/>
        </p:nvSpPr>
        <p:spPr>
          <a:xfrm>
            <a:off x="6905160" y="3363840"/>
            <a:ext cx="186480" cy="327600"/>
          </a:xfrm>
          <a:custGeom>
            <a:avLst/>
            <a:gdLst/>
            <a:ahLst/>
            <a:cxnLst/>
            <a:rect l="l" t="t" r="r" b="b"/>
            <a:pathLst>
              <a:path w="12308" h="2161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7" name="Google Shape;436;p28"/>
          <p:cNvSpPr/>
          <p:nvPr/>
        </p:nvSpPr>
        <p:spPr>
          <a:xfrm>
            <a:off x="6858000" y="1367640"/>
            <a:ext cx="1476360" cy="1959480"/>
          </a:xfrm>
          <a:custGeom>
            <a:avLst/>
            <a:gdLst/>
            <a:ahLst/>
            <a:cxnLst/>
            <a:rect l="l" t="t" r="r" b="b"/>
            <a:pathLst>
              <a:path w="97282" h="129096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8" name="Google Shape;437;p28"/>
          <p:cNvSpPr/>
          <p:nvPr/>
        </p:nvSpPr>
        <p:spPr>
          <a:xfrm>
            <a:off x="6976440" y="1510920"/>
            <a:ext cx="1241280" cy="1500480"/>
          </a:xfrm>
          <a:custGeom>
            <a:avLst/>
            <a:gdLst/>
            <a:ahLst/>
            <a:cxnLst/>
            <a:rect l="l" t="t" r="r" b="b"/>
            <a:pathLst>
              <a:path w="81794" h="9887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9" name="Google Shape;438;p28"/>
          <p:cNvSpPr/>
          <p:nvPr/>
        </p:nvSpPr>
        <p:spPr>
          <a:xfrm>
            <a:off x="7513920" y="3087000"/>
            <a:ext cx="185040" cy="158760"/>
          </a:xfrm>
          <a:custGeom>
            <a:avLst/>
            <a:gdLst/>
            <a:ahLst/>
            <a:cxnLst/>
            <a:rect l="l" t="t" r="r" b="b"/>
            <a:pathLst>
              <a:path w="12224" h="1048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0" name="Google Shape;439;p28"/>
          <p:cNvSpPr/>
          <p:nvPr/>
        </p:nvSpPr>
        <p:spPr>
          <a:xfrm>
            <a:off x="7577280" y="1730880"/>
            <a:ext cx="584280" cy="582840"/>
          </a:xfrm>
          <a:custGeom>
            <a:avLst/>
            <a:gdLst/>
            <a:ahLst/>
            <a:cxnLst/>
            <a:rect l="l" t="t" r="r" b="b"/>
            <a:pathLst>
              <a:path w="38512" h="38429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1" name="Google Shape;440;p28"/>
          <p:cNvSpPr/>
          <p:nvPr/>
        </p:nvSpPr>
        <p:spPr>
          <a:xfrm>
            <a:off x="7107120" y="1832760"/>
            <a:ext cx="431640" cy="430560"/>
          </a:xfrm>
          <a:custGeom>
            <a:avLst/>
            <a:gdLst/>
            <a:ahLst/>
            <a:cxnLst/>
            <a:rect l="l" t="t" r="r" b="b"/>
            <a:pathLst>
              <a:path w="28465" h="28382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2" name="Google Shape;441;p28"/>
          <p:cNvSpPr/>
          <p:nvPr/>
        </p:nvSpPr>
        <p:spPr>
          <a:xfrm>
            <a:off x="7225560" y="2240640"/>
            <a:ext cx="636480" cy="635040"/>
          </a:xfrm>
          <a:custGeom>
            <a:avLst/>
            <a:gdLst/>
            <a:ahLst/>
            <a:cxnLst/>
            <a:rect l="l" t="t" r="r" b="b"/>
            <a:pathLst>
              <a:path w="41944" h="41861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63" name="Google Shape;455;p29"/>
          <p:cNvGrpSpPr/>
          <p:nvPr/>
        </p:nvGrpSpPr>
        <p:grpSpPr>
          <a:xfrm>
            <a:off x="905760" y="3374640"/>
            <a:ext cx="265320" cy="269640"/>
            <a:chOff x="905760" y="3374640"/>
            <a:chExt cx="265320" cy="269640"/>
          </a:xfrm>
        </p:grpSpPr>
        <p:sp>
          <p:nvSpPr>
            <p:cNvPr id="664" name="Google Shape;456;p29"/>
            <p:cNvSpPr/>
            <p:nvPr/>
          </p:nvSpPr>
          <p:spPr>
            <a:xfrm>
              <a:off x="905760" y="3394800"/>
              <a:ext cx="265320" cy="249480"/>
            </a:xfrm>
            <a:custGeom>
              <a:avLst/>
              <a:gdLst/>
              <a:ahLst/>
              <a:cxnLst/>
              <a:rect l="l" t="t" r="r" b="b"/>
              <a:pathLst>
                <a:path w="85659" h="80626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Google Shape;457;p29"/>
            <p:cNvSpPr/>
            <p:nvPr/>
          </p:nvSpPr>
          <p:spPr>
            <a:xfrm>
              <a:off x="984960" y="3374640"/>
              <a:ext cx="107280" cy="173880"/>
            </a:xfrm>
            <a:custGeom>
              <a:avLst/>
              <a:gdLst/>
              <a:ahLst/>
              <a:cxnLst/>
              <a:rect l="l" t="t" r="r" b="b"/>
              <a:pathLst>
                <a:path w="34694" h="56158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446;p29"/>
          <p:cNvSpPr/>
          <p:nvPr/>
        </p:nvSpPr>
        <p:spPr>
          <a:xfrm rot="10800000">
            <a:off x="5511240" y="1903320"/>
            <a:ext cx="2326320" cy="3805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7" name="Google Shape;447;p29"/>
          <p:cNvSpPr/>
          <p:nvPr/>
        </p:nvSpPr>
        <p:spPr>
          <a:xfrm rot="10800000">
            <a:off x="5511240" y="2606760"/>
            <a:ext cx="2326320" cy="3805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Google Shape;448;p29"/>
          <p:cNvSpPr/>
          <p:nvPr/>
        </p:nvSpPr>
        <p:spPr>
          <a:xfrm rot="10800000">
            <a:off x="5511240" y="3310200"/>
            <a:ext cx="2326320" cy="3805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1260000" y="113760"/>
            <a:ext cx="783360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Lista de dados necessários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Google Shape;458;p29"/>
          <p:cNvSpPr/>
          <p:nvPr/>
        </p:nvSpPr>
        <p:spPr>
          <a:xfrm>
            <a:off x="5882760" y="763200"/>
            <a:ext cx="3340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Google Shape;459;p29"/>
          <p:cNvSpPr/>
          <p:nvPr/>
        </p:nvSpPr>
        <p:spPr>
          <a:xfrm>
            <a:off x="2634480" y="3250080"/>
            <a:ext cx="620640" cy="619200"/>
          </a:xfrm>
          <a:custGeom>
            <a:avLst/>
            <a:gdLst/>
            <a:ahLst/>
            <a:cxnLst/>
            <a:rect l="l" t="t" r="r" b="b"/>
            <a:pathLst>
              <a:path w="41529" h="41438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Google Shape;460;p29"/>
          <p:cNvSpPr/>
          <p:nvPr/>
        </p:nvSpPr>
        <p:spPr>
          <a:xfrm>
            <a:off x="2491920" y="3754440"/>
            <a:ext cx="905760" cy="114840"/>
          </a:xfrm>
          <a:custGeom>
            <a:avLst/>
            <a:gdLst/>
            <a:ahLst/>
            <a:cxnLst/>
            <a:rect l="l" t="t" r="r" b="b"/>
            <a:pathLst>
              <a:path w="60597" h="7701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Google Shape;461;p29"/>
          <p:cNvSpPr/>
          <p:nvPr/>
        </p:nvSpPr>
        <p:spPr>
          <a:xfrm>
            <a:off x="1402200" y="1357920"/>
            <a:ext cx="3085920" cy="2093040"/>
          </a:xfrm>
          <a:custGeom>
            <a:avLst/>
            <a:gdLst/>
            <a:ahLst/>
            <a:cxnLst/>
            <a:rect l="l" t="t" r="r" b="b"/>
            <a:pathLst>
              <a:path w="206361" h="139988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Google Shape;462;p29"/>
          <p:cNvSpPr/>
          <p:nvPr/>
        </p:nvSpPr>
        <p:spPr>
          <a:xfrm>
            <a:off x="1482840" y="1440360"/>
            <a:ext cx="2923920" cy="1643400"/>
          </a:xfrm>
          <a:custGeom>
            <a:avLst/>
            <a:gdLst/>
            <a:ahLst/>
            <a:cxnLst/>
            <a:rect l="l" t="t" r="r" b="b"/>
            <a:pathLst>
              <a:path w="195543" h="109919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5" name="Google Shape;463;p29"/>
          <p:cNvSpPr/>
          <p:nvPr/>
        </p:nvSpPr>
        <p:spPr>
          <a:xfrm>
            <a:off x="1402200" y="3173040"/>
            <a:ext cx="3085920" cy="277920"/>
          </a:xfrm>
          <a:custGeom>
            <a:avLst/>
            <a:gdLst/>
            <a:ahLst/>
            <a:cxnLst/>
            <a:rect l="l" t="t" r="r" b="b"/>
            <a:pathLst>
              <a:path w="206361" h="1861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6" name="Google Shape;464;p29"/>
          <p:cNvSpPr/>
          <p:nvPr/>
        </p:nvSpPr>
        <p:spPr>
          <a:xfrm>
            <a:off x="1482840" y="1440360"/>
            <a:ext cx="2923920" cy="120240"/>
          </a:xfrm>
          <a:custGeom>
            <a:avLst/>
            <a:gdLst/>
            <a:ahLst/>
            <a:cxnLst/>
            <a:rect l="l" t="t" r="r" b="b"/>
            <a:pathLst>
              <a:path w="195543" h="8068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7" name="Google Shape;465;p29"/>
          <p:cNvSpPr/>
          <p:nvPr/>
        </p:nvSpPr>
        <p:spPr>
          <a:xfrm>
            <a:off x="1482840" y="1560960"/>
            <a:ext cx="2923920" cy="118800"/>
          </a:xfrm>
          <a:custGeom>
            <a:avLst/>
            <a:gdLst/>
            <a:ahLst/>
            <a:cxnLst/>
            <a:rect l="l" t="t" r="r" b="b"/>
            <a:pathLst>
              <a:path w="195543" h="7977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Google Shape;466;p29"/>
          <p:cNvSpPr/>
          <p:nvPr/>
        </p:nvSpPr>
        <p:spPr>
          <a:xfrm>
            <a:off x="3858840" y="1560960"/>
            <a:ext cx="547920" cy="118800"/>
          </a:xfrm>
          <a:custGeom>
            <a:avLst/>
            <a:gdLst/>
            <a:ahLst/>
            <a:cxnLst/>
            <a:rect l="l" t="t" r="r" b="b"/>
            <a:pathLst>
              <a:path w="36671" h="7977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9" name="Google Shape;467;p29"/>
          <p:cNvSpPr/>
          <p:nvPr/>
        </p:nvSpPr>
        <p:spPr>
          <a:xfrm>
            <a:off x="3453120" y="1560960"/>
            <a:ext cx="406800" cy="118800"/>
          </a:xfrm>
          <a:custGeom>
            <a:avLst/>
            <a:gdLst/>
            <a:ahLst/>
            <a:cxnLst/>
            <a:rect l="l" t="t" r="r" b="b"/>
            <a:pathLst>
              <a:path w="27229" h="7977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0" name="Google Shape;468;p29"/>
          <p:cNvSpPr/>
          <p:nvPr/>
        </p:nvSpPr>
        <p:spPr>
          <a:xfrm>
            <a:off x="3056760" y="1784520"/>
            <a:ext cx="1256760" cy="316440"/>
          </a:xfrm>
          <a:custGeom>
            <a:avLst/>
            <a:gdLst/>
            <a:ahLst/>
            <a:cxnLst/>
            <a:rect l="l" t="t" r="r" b="b"/>
            <a:pathLst>
              <a:path w="84067" h="21178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1" name="Google Shape;469;p29"/>
          <p:cNvSpPr/>
          <p:nvPr/>
        </p:nvSpPr>
        <p:spPr>
          <a:xfrm>
            <a:off x="3056760" y="2190240"/>
            <a:ext cx="963360" cy="66960"/>
          </a:xfrm>
          <a:custGeom>
            <a:avLst/>
            <a:gdLst/>
            <a:ahLst/>
            <a:cxnLst/>
            <a:rect l="l" t="t" r="r" b="b"/>
            <a:pathLst>
              <a:path w="64449" h="4493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Google Shape;470;p29"/>
          <p:cNvSpPr/>
          <p:nvPr/>
        </p:nvSpPr>
        <p:spPr>
          <a:xfrm>
            <a:off x="3056760" y="2336760"/>
            <a:ext cx="1256760" cy="66960"/>
          </a:xfrm>
          <a:custGeom>
            <a:avLst/>
            <a:gdLst/>
            <a:ahLst/>
            <a:cxnLst/>
            <a:rect l="l" t="t" r="r" b="b"/>
            <a:pathLst>
              <a:path w="84067" h="4493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Google Shape;471;p29"/>
          <p:cNvSpPr/>
          <p:nvPr/>
        </p:nvSpPr>
        <p:spPr>
          <a:xfrm>
            <a:off x="3056760" y="2483640"/>
            <a:ext cx="1256760" cy="66960"/>
          </a:xfrm>
          <a:custGeom>
            <a:avLst/>
            <a:gdLst/>
            <a:ahLst/>
            <a:cxnLst/>
            <a:rect l="l" t="t" r="r" b="b"/>
            <a:pathLst>
              <a:path w="84067" h="4493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4" name="Google Shape;472;p29"/>
          <p:cNvSpPr/>
          <p:nvPr/>
        </p:nvSpPr>
        <p:spPr>
          <a:xfrm>
            <a:off x="3056760" y="2630160"/>
            <a:ext cx="1256760" cy="66960"/>
          </a:xfrm>
          <a:custGeom>
            <a:avLst/>
            <a:gdLst/>
            <a:ahLst/>
            <a:cxnLst/>
            <a:rect l="l" t="t" r="r" b="b"/>
            <a:pathLst>
              <a:path w="84067" h="4494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Google Shape;473;p29"/>
          <p:cNvSpPr/>
          <p:nvPr/>
        </p:nvSpPr>
        <p:spPr>
          <a:xfrm>
            <a:off x="3056760" y="2777040"/>
            <a:ext cx="698760" cy="66960"/>
          </a:xfrm>
          <a:custGeom>
            <a:avLst/>
            <a:gdLst/>
            <a:ahLst/>
            <a:cxnLst/>
            <a:rect l="l" t="t" r="r" b="b"/>
            <a:pathLst>
              <a:path w="46756" h="4493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Google Shape;474;p29"/>
          <p:cNvSpPr/>
          <p:nvPr/>
        </p:nvSpPr>
        <p:spPr>
          <a:xfrm>
            <a:off x="3839760" y="2785320"/>
            <a:ext cx="124560" cy="117720"/>
          </a:xfrm>
          <a:custGeom>
            <a:avLst/>
            <a:gdLst/>
            <a:ahLst/>
            <a:cxnLst/>
            <a:rect l="l" t="t" r="r" b="b"/>
            <a:pathLst>
              <a:path w="8343" h="7885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Google Shape;475;p29"/>
          <p:cNvSpPr/>
          <p:nvPr/>
        </p:nvSpPr>
        <p:spPr>
          <a:xfrm>
            <a:off x="4002840" y="2785320"/>
            <a:ext cx="123120" cy="117720"/>
          </a:xfrm>
          <a:custGeom>
            <a:avLst/>
            <a:gdLst/>
            <a:ahLst/>
            <a:cxnLst/>
            <a:rect l="l" t="t" r="r" b="b"/>
            <a:pathLst>
              <a:path w="8252" h="7885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Google Shape;476;p29"/>
          <p:cNvSpPr/>
          <p:nvPr/>
        </p:nvSpPr>
        <p:spPr>
          <a:xfrm>
            <a:off x="4165920" y="2785320"/>
            <a:ext cx="123120" cy="117720"/>
          </a:xfrm>
          <a:custGeom>
            <a:avLst/>
            <a:gdLst/>
            <a:ahLst/>
            <a:cxnLst/>
            <a:rect l="l" t="t" r="r" b="b"/>
            <a:pathLst>
              <a:path w="8252" h="7885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Google Shape;477;p29"/>
          <p:cNvSpPr/>
          <p:nvPr/>
        </p:nvSpPr>
        <p:spPr>
          <a:xfrm>
            <a:off x="3960360" y="1473120"/>
            <a:ext cx="65520" cy="55080"/>
          </a:xfrm>
          <a:custGeom>
            <a:avLst/>
            <a:gdLst/>
            <a:ahLst/>
            <a:cxnLst/>
            <a:rect l="l" t="t" r="r" b="b"/>
            <a:pathLst>
              <a:path w="4401" h="371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0" name="Google Shape;478;p29"/>
          <p:cNvSpPr/>
          <p:nvPr/>
        </p:nvSpPr>
        <p:spPr>
          <a:xfrm>
            <a:off x="4082400" y="1473120"/>
            <a:ext cx="64080" cy="55080"/>
          </a:xfrm>
          <a:custGeom>
            <a:avLst/>
            <a:gdLst/>
            <a:ahLst/>
            <a:cxnLst/>
            <a:rect l="l" t="t" r="r" b="b"/>
            <a:pathLst>
              <a:path w="4310" h="3711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Google Shape;479;p29"/>
          <p:cNvSpPr/>
          <p:nvPr/>
        </p:nvSpPr>
        <p:spPr>
          <a:xfrm>
            <a:off x="4204440" y="1473120"/>
            <a:ext cx="64080" cy="55080"/>
          </a:xfrm>
          <a:custGeom>
            <a:avLst/>
            <a:gdLst/>
            <a:ahLst/>
            <a:cxnLst/>
            <a:rect l="l" t="t" r="r" b="b"/>
            <a:pathLst>
              <a:path w="4310" h="3711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2" name="Google Shape;480;p29"/>
          <p:cNvSpPr/>
          <p:nvPr/>
        </p:nvSpPr>
        <p:spPr>
          <a:xfrm>
            <a:off x="1578960" y="1784520"/>
            <a:ext cx="471240" cy="472680"/>
          </a:xfrm>
          <a:custGeom>
            <a:avLst/>
            <a:gdLst/>
            <a:ahLst/>
            <a:cxnLst/>
            <a:rect l="l" t="t" r="r" b="b"/>
            <a:pathLst>
              <a:path w="31537" h="31629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Google Shape;481;p29"/>
          <p:cNvSpPr/>
          <p:nvPr/>
        </p:nvSpPr>
        <p:spPr>
          <a:xfrm>
            <a:off x="1578960" y="2347920"/>
            <a:ext cx="471240" cy="135360"/>
          </a:xfrm>
          <a:custGeom>
            <a:avLst/>
            <a:gdLst/>
            <a:ahLst/>
            <a:cxnLst/>
            <a:rect l="l" t="t" r="r" b="b"/>
            <a:pathLst>
              <a:path w="31537" h="9076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Google Shape;482;p29"/>
          <p:cNvSpPr/>
          <p:nvPr/>
        </p:nvSpPr>
        <p:spPr>
          <a:xfrm>
            <a:off x="1578960" y="2550600"/>
            <a:ext cx="471240" cy="50400"/>
          </a:xfrm>
          <a:custGeom>
            <a:avLst/>
            <a:gdLst/>
            <a:ahLst/>
            <a:cxnLst/>
            <a:rect l="l" t="t" r="r" b="b"/>
            <a:pathLst>
              <a:path w="31537" h="3393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5" name="Google Shape;483;p29"/>
          <p:cNvSpPr/>
          <p:nvPr/>
        </p:nvSpPr>
        <p:spPr>
          <a:xfrm>
            <a:off x="1578960" y="2663280"/>
            <a:ext cx="471240" cy="50400"/>
          </a:xfrm>
          <a:custGeom>
            <a:avLst/>
            <a:gdLst/>
            <a:ahLst/>
            <a:cxnLst/>
            <a:rect l="l" t="t" r="r" b="b"/>
            <a:pathLst>
              <a:path w="31537" h="3393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6" name="Google Shape;484;p29"/>
          <p:cNvSpPr/>
          <p:nvPr/>
        </p:nvSpPr>
        <p:spPr>
          <a:xfrm>
            <a:off x="1578960" y="2777040"/>
            <a:ext cx="471240" cy="50400"/>
          </a:xfrm>
          <a:custGeom>
            <a:avLst/>
            <a:gdLst/>
            <a:ahLst/>
            <a:cxnLst/>
            <a:rect l="l" t="t" r="r" b="b"/>
            <a:pathLst>
              <a:path w="31537" h="3393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7" name="Google Shape;485;p29"/>
          <p:cNvSpPr/>
          <p:nvPr/>
        </p:nvSpPr>
        <p:spPr>
          <a:xfrm>
            <a:off x="1578960" y="2889360"/>
            <a:ext cx="471240" cy="50400"/>
          </a:xfrm>
          <a:custGeom>
            <a:avLst/>
            <a:gdLst/>
            <a:ahLst/>
            <a:cxnLst/>
            <a:rect l="l" t="t" r="r" b="b"/>
            <a:pathLst>
              <a:path w="31537" h="3393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8" name="Google Shape;486;p29"/>
          <p:cNvSpPr/>
          <p:nvPr/>
        </p:nvSpPr>
        <p:spPr>
          <a:xfrm>
            <a:off x="2179440" y="1784520"/>
            <a:ext cx="764640" cy="472680"/>
          </a:xfrm>
          <a:custGeom>
            <a:avLst/>
            <a:gdLst/>
            <a:ahLst/>
            <a:cxnLst/>
            <a:rect l="l" t="t" r="r" b="b"/>
            <a:pathLst>
              <a:path w="51155" h="31629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9" name="Google Shape;487;p29"/>
          <p:cNvSpPr/>
          <p:nvPr/>
        </p:nvSpPr>
        <p:spPr>
          <a:xfrm>
            <a:off x="2179440" y="2347920"/>
            <a:ext cx="764640" cy="135360"/>
          </a:xfrm>
          <a:custGeom>
            <a:avLst/>
            <a:gdLst/>
            <a:ahLst/>
            <a:cxnLst/>
            <a:rect l="l" t="t" r="r" b="b"/>
            <a:pathLst>
              <a:path w="51155" h="9076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0" name="Google Shape;488;p29"/>
          <p:cNvSpPr/>
          <p:nvPr/>
        </p:nvSpPr>
        <p:spPr>
          <a:xfrm>
            <a:off x="2179440" y="2550600"/>
            <a:ext cx="764640" cy="50400"/>
          </a:xfrm>
          <a:custGeom>
            <a:avLst/>
            <a:gdLst/>
            <a:ahLst/>
            <a:cxnLst/>
            <a:rect l="l" t="t" r="r" b="b"/>
            <a:pathLst>
              <a:path w="51155" h="3393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1" name="Google Shape;489;p29"/>
          <p:cNvSpPr/>
          <p:nvPr/>
        </p:nvSpPr>
        <p:spPr>
          <a:xfrm>
            <a:off x="2179440" y="2663280"/>
            <a:ext cx="764640" cy="50400"/>
          </a:xfrm>
          <a:custGeom>
            <a:avLst/>
            <a:gdLst/>
            <a:ahLst/>
            <a:cxnLst/>
            <a:rect l="l" t="t" r="r" b="b"/>
            <a:pathLst>
              <a:path w="51155" h="3393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Google Shape;490;p29"/>
          <p:cNvSpPr/>
          <p:nvPr/>
        </p:nvSpPr>
        <p:spPr>
          <a:xfrm>
            <a:off x="2179440" y="2777040"/>
            <a:ext cx="764640" cy="50400"/>
          </a:xfrm>
          <a:custGeom>
            <a:avLst/>
            <a:gdLst/>
            <a:ahLst/>
            <a:cxnLst/>
            <a:rect l="l" t="t" r="r" b="b"/>
            <a:pathLst>
              <a:path w="51155" h="3393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Google Shape;491;p29"/>
          <p:cNvSpPr/>
          <p:nvPr/>
        </p:nvSpPr>
        <p:spPr>
          <a:xfrm>
            <a:off x="2179440" y="2889360"/>
            <a:ext cx="471240" cy="50400"/>
          </a:xfrm>
          <a:custGeom>
            <a:avLst/>
            <a:gdLst/>
            <a:ahLst/>
            <a:cxnLst/>
            <a:rect l="l" t="t" r="r" b="b"/>
            <a:pathLst>
              <a:path w="31537" h="3393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Google Shape;495;p29"/>
          <p:cNvSpPr/>
          <p:nvPr/>
        </p:nvSpPr>
        <p:spPr>
          <a:xfrm>
            <a:off x="1785960" y="3893040"/>
            <a:ext cx="464400" cy="79200"/>
          </a:xfrm>
          <a:custGeom>
            <a:avLst/>
            <a:gdLst/>
            <a:ahLst/>
            <a:cxnLst/>
            <a:rect l="l" t="t" r="r" b="b"/>
            <a:pathLst>
              <a:path w="31079" h="376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5" name="Google Shape;499;p29"/>
          <p:cNvSpPr/>
          <p:nvPr/>
        </p:nvSpPr>
        <p:spPr>
          <a:xfrm>
            <a:off x="2635920" y="2921040"/>
            <a:ext cx="369720" cy="80640"/>
          </a:xfrm>
          <a:custGeom>
            <a:avLst/>
            <a:gdLst/>
            <a:ahLst/>
            <a:cxnLst/>
            <a:rect l="l" t="t" r="r" b="b"/>
            <a:pathLst>
              <a:path w="24754" h="541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Google Shape;500;p29"/>
          <p:cNvSpPr/>
          <p:nvPr/>
        </p:nvSpPr>
        <p:spPr>
          <a:xfrm>
            <a:off x="2360520" y="2921040"/>
            <a:ext cx="275040" cy="80640"/>
          </a:xfrm>
          <a:custGeom>
            <a:avLst/>
            <a:gdLst/>
            <a:ahLst/>
            <a:cxnLst/>
            <a:rect l="l" t="t" r="r" b="b"/>
            <a:pathLst>
              <a:path w="18427" h="541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Google Shape;501;p29"/>
          <p:cNvSpPr/>
          <p:nvPr/>
        </p:nvSpPr>
        <p:spPr>
          <a:xfrm>
            <a:off x="2093040" y="3071880"/>
            <a:ext cx="849600" cy="213480"/>
          </a:xfrm>
          <a:custGeom>
            <a:avLst/>
            <a:gdLst/>
            <a:ahLst/>
            <a:cxnLst/>
            <a:rect l="l" t="t" r="r" b="b"/>
            <a:pathLst>
              <a:path w="56839" h="14302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Google Shape;502;p29"/>
          <p:cNvSpPr/>
          <p:nvPr/>
        </p:nvSpPr>
        <p:spPr>
          <a:xfrm>
            <a:off x="2093040" y="3345840"/>
            <a:ext cx="650880" cy="45000"/>
          </a:xfrm>
          <a:custGeom>
            <a:avLst/>
            <a:gdLst/>
            <a:ahLst/>
            <a:cxnLst/>
            <a:rect l="l" t="t" r="r" b="b"/>
            <a:pathLst>
              <a:path w="43547" h="3026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9" name="Google Shape;503;p29"/>
          <p:cNvSpPr/>
          <p:nvPr/>
        </p:nvSpPr>
        <p:spPr>
          <a:xfrm>
            <a:off x="2093040" y="3444480"/>
            <a:ext cx="849600" cy="45000"/>
          </a:xfrm>
          <a:custGeom>
            <a:avLst/>
            <a:gdLst/>
            <a:ahLst/>
            <a:cxnLst/>
            <a:rect l="l" t="t" r="r" b="b"/>
            <a:pathLst>
              <a:path w="56839" h="3026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0" name="Google Shape;504;p29"/>
          <p:cNvSpPr/>
          <p:nvPr/>
        </p:nvSpPr>
        <p:spPr>
          <a:xfrm>
            <a:off x="2093040" y="3543480"/>
            <a:ext cx="849600" cy="46440"/>
          </a:xfrm>
          <a:custGeom>
            <a:avLst/>
            <a:gdLst/>
            <a:ahLst/>
            <a:cxnLst/>
            <a:rect l="l" t="t" r="r" b="b"/>
            <a:pathLst>
              <a:path w="56839" h="3118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Google Shape;505;p29"/>
          <p:cNvSpPr/>
          <p:nvPr/>
        </p:nvSpPr>
        <p:spPr>
          <a:xfrm>
            <a:off x="2093040" y="3643560"/>
            <a:ext cx="849600" cy="45000"/>
          </a:xfrm>
          <a:custGeom>
            <a:avLst/>
            <a:gdLst/>
            <a:ahLst/>
            <a:cxnLst/>
            <a:rect l="l" t="t" r="r" b="b"/>
            <a:pathLst>
              <a:path w="56839" h="3026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Google Shape;506;p29"/>
          <p:cNvSpPr/>
          <p:nvPr/>
        </p:nvSpPr>
        <p:spPr>
          <a:xfrm>
            <a:off x="2093040" y="3742200"/>
            <a:ext cx="472680" cy="45000"/>
          </a:xfrm>
          <a:custGeom>
            <a:avLst/>
            <a:gdLst/>
            <a:ahLst/>
            <a:cxnLst/>
            <a:rect l="l" t="t" r="r" b="b"/>
            <a:pathLst>
              <a:path w="31629" h="3026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Google Shape;507;p29"/>
          <p:cNvSpPr/>
          <p:nvPr/>
        </p:nvSpPr>
        <p:spPr>
          <a:xfrm>
            <a:off x="2622240" y="3747600"/>
            <a:ext cx="83160" cy="79200"/>
          </a:xfrm>
          <a:custGeom>
            <a:avLst/>
            <a:gdLst/>
            <a:ahLst/>
            <a:cxnLst/>
            <a:rect l="l" t="t" r="r" b="b"/>
            <a:pathLst>
              <a:path w="5593" h="5318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4" name="Google Shape;508;p29"/>
          <p:cNvSpPr/>
          <p:nvPr/>
        </p:nvSpPr>
        <p:spPr>
          <a:xfrm>
            <a:off x="2732040" y="3747600"/>
            <a:ext cx="83160" cy="79200"/>
          </a:xfrm>
          <a:custGeom>
            <a:avLst/>
            <a:gdLst/>
            <a:ahLst/>
            <a:cxnLst/>
            <a:rect l="l" t="t" r="r" b="b"/>
            <a:pathLst>
              <a:path w="5593" h="5318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Google Shape;509;p29"/>
          <p:cNvSpPr/>
          <p:nvPr/>
        </p:nvSpPr>
        <p:spPr>
          <a:xfrm>
            <a:off x="2842920" y="3747600"/>
            <a:ext cx="83160" cy="79200"/>
          </a:xfrm>
          <a:custGeom>
            <a:avLst/>
            <a:gdLst/>
            <a:ahLst/>
            <a:cxnLst/>
            <a:rect l="l" t="t" r="r" b="b"/>
            <a:pathLst>
              <a:path w="5593" h="5318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Google Shape;510;p29"/>
          <p:cNvSpPr/>
          <p:nvPr/>
        </p:nvSpPr>
        <p:spPr>
          <a:xfrm>
            <a:off x="2704680" y="2862000"/>
            <a:ext cx="43560" cy="37080"/>
          </a:xfrm>
          <a:custGeom>
            <a:avLst/>
            <a:gdLst/>
            <a:ahLst/>
            <a:cxnLst/>
            <a:rect l="l" t="t" r="r" b="b"/>
            <a:pathLst>
              <a:path w="2935" h="2504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Google Shape;511;p29"/>
          <p:cNvSpPr/>
          <p:nvPr/>
        </p:nvSpPr>
        <p:spPr>
          <a:xfrm>
            <a:off x="2785320" y="2862000"/>
            <a:ext cx="45000" cy="37080"/>
          </a:xfrm>
          <a:custGeom>
            <a:avLst/>
            <a:gdLst/>
            <a:ahLst/>
            <a:cxnLst/>
            <a:rect l="l" t="t" r="r" b="b"/>
            <a:pathLst>
              <a:path w="3026" h="2504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Google Shape;512;p29"/>
          <p:cNvSpPr/>
          <p:nvPr/>
        </p:nvSpPr>
        <p:spPr>
          <a:xfrm>
            <a:off x="2869200" y="2862000"/>
            <a:ext cx="42120" cy="37080"/>
          </a:xfrm>
          <a:custGeom>
            <a:avLst/>
            <a:gdLst/>
            <a:ahLst/>
            <a:cxnLst/>
            <a:rect l="l" t="t" r="r" b="b"/>
            <a:pathLst>
              <a:path w="2843" h="2504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Google Shape;519;p29"/>
          <p:cNvSpPr/>
          <p:nvPr/>
        </p:nvSpPr>
        <p:spPr>
          <a:xfrm>
            <a:off x="1500840" y="3071880"/>
            <a:ext cx="516600" cy="318960"/>
          </a:xfrm>
          <a:custGeom>
            <a:avLst/>
            <a:gdLst/>
            <a:ahLst/>
            <a:cxnLst/>
            <a:rect l="l" t="t" r="r" b="b"/>
            <a:pathLst>
              <a:path w="34562" h="21361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Google Shape;520;p29"/>
          <p:cNvSpPr/>
          <p:nvPr/>
        </p:nvSpPr>
        <p:spPr>
          <a:xfrm>
            <a:off x="1500840" y="3451320"/>
            <a:ext cx="516600" cy="91440"/>
          </a:xfrm>
          <a:custGeom>
            <a:avLst/>
            <a:gdLst/>
            <a:ahLst/>
            <a:cxnLst/>
            <a:rect l="l" t="t" r="r" b="b"/>
            <a:pathLst>
              <a:path w="34562" h="6143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Google Shape;521;p29"/>
          <p:cNvSpPr/>
          <p:nvPr/>
        </p:nvSpPr>
        <p:spPr>
          <a:xfrm>
            <a:off x="1500840" y="3589920"/>
            <a:ext cx="516600" cy="33840"/>
          </a:xfrm>
          <a:custGeom>
            <a:avLst/>
            <a:gdLst/>
            <a:ahLst/>
            <a:cxnLst/>
            <a:rect l="l" t="t" r="r" b="b"/>
            <a:pathLst>
              <a:path w="34562" h="2293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Google Shape;522;p29"/>
          <p:cNvSpPr/>
          <p:nvPr/>
        </p:nvSpPr>
        <p:spPr>
          <a:xfrm>
            <a:off x="1500840" y="3665520"/>
            <a:ext cx="516600" cy="33840"/>
          </a:xfrm>
          <a:custGeom>
            <a:avLst/>
            <a:gdLst/>
            <a:ahLst/>
            <a:cxnLst/>
            <a:rect l="l" t="t" r="r" b="b"/>
            <a:pathLst>
              <a:path w="34562" h="2293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Google Shape;523;p29"/>
          <p:cNvSpPr/>
          <p:nvPr/>
        </p:nvSpPr>
        <p:spPr>
          <a:xfrm>
            <a:off x="1500840" y="3742200"/>
            <a:ext cx="516600" cy="33840"/>
          </a:xfrm>
          <a:custGeom>
            <a:avLst/>
            <a:gdLst/>
            <a:ahLst/>
            <a:cxnLst/>
            <a:rect l="l" t="t" r="r" b="b"/>
            <a:pathLst>
              <a:path w="34562" h="229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Google Shape;524;p29"/>
          <p:cNvSpPr/>
          <p:nvPr/>
        </p:nvSpPr>
        <p:spPr>
          <a:xfrm>
            <a:off x="1500840" y="3817440"/>
            <a:ext cx="318960" cy="33840"/>
          </a:xfrm>
          <a:custGeom>
            <a:avLst/>
            <a:gdLst/>
            <a:ahLst/>
            <a:cxnLst/>
            <a:rect l="l" t="t" r="r" b="b"/>
            <a:pathLst>
              <a:path w="21361" h="2292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Google Shape;525;p29"/>
          <p:cNvSpPr/>
          <p:nvPr/>
        </p:nvSpPr>
        <p:spPr>
          <a:xfrm>
            <a:off x="3299760" y="3340440"/>
            <a:ext cx="1243080" cy="749520"/>
          </a:xfrm>
          <a:custGeom>
            <a:avLst/>
            <a:gdLst/>
            <a:ahLst/>
            <a:cxnLst/>
            <a:rect l="l" t="t" r="r" b="b"/>
            <a:pathLst>
              <a:path w="83150" h="50147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Google Shape;526;p29"/>
          <p:cNvSpPr/>
          <p:nvPr/>
        </p:nvSpPr>
        <p:spPr>
          <a:xfrm>
            <a:off x="3332520" y="3377520"/>
            <a:ext cx="1126440" cy="674280"/>
          </a:xfrm>
          <a:custGeom>
            <a:avLst/>
            <a:gdLst/>
            <a:ahLst/>
            <a:cxnLst/>
            <a:rect l="l" t="t" r="r" b="b"/>
            <a:pathLst>
              <a:path w="75358" h="45105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Google Shape;527;p29"/>
          <p:cNvSpPr/>
          <p:nvPr/>
        </p:nvSpPr>
        <p:spPr>
          <a:xfrm>
            <a:off x="4466160" y="3688200"/>
            <a:ext cx="61200" cy="52560"/>
          </a:xfrm>
          <a:custGeom>
            <a:avLst/>
            <a:gdLst/>
            <a:ahLst/>
            <a:cxnLst/>
            <a:rect l="l" t="t" r="r" b="b"/>
            <a:pathLst>
              <a:path w="4127" h="353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Google Shape;528;p29"/>
          <p:cNvSpPr/>
          <p:nvPr/>
        </p:nvSpPr>
        <p:spPr>
          <a:xfrm>
            <a:off x="3332520" y="3377520"/>
            <a:ext cx="1126440" cy="57240"/>
          </a:xfrm>
          <a:custGeom>
            <a:avLst/>
            <a:gdLst/>
            <a:ahLst/>
            <a:cxnLst/>
            <a:rect l="l" t="t" r="r" b="b"/>
            <a:pathLst>
              <a:path w="75358" h="3851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Google Shape;529;p29"/>
          <p:cNvSpPr/>
          <p:nvPr/>
        </p:nvSpPr>
        <p:spPr>
          <a:xfrm>
            <a:off x="4284000" y="3392640"/>
            <a:ext cx="27000" cy="23400"/>
          </a:xfrm>
          <a:custGeom>
            <a:avLst/>
            <a:gdLst/>
            <a:ahLst/>
            <a:cxnLst/>
            <a:rect l="l" t="t" r="r" b="b"/>
            <a:pathLst>
              <a:path w="1835" h="158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Google Shape;530;p29"/>
          <p:cNvSpPr/>
          <p:nvPr/>
        </p:nvSpPr>
        <p:spPr>
          <a:xfrm>
            <a:off x="4341600" y="3392640"/>
            <a:ext cx="27000" cy="23400"/>
          </a:xfrm>
          <a:custGeom>
            <a:avLst/>
            <a:gdLst/>
            <a:ahLst/>
            <a:cxnLst/>
            <a:rect l="l" t="t" r="r" b="b"/>
            <a:pathLst>
              <a:path w="1834" h="158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Google Shape;531;p29"/>
          <p:cNvSpPr/>
          <p:nvPr/>
        </p:nvSpPr>
        <p:spPr>
          <a:xfrm>
            <a:off x="4400640" y="3392640"/>
            <a:ext cx="27000" cy="23400"/>
          </a:xfrm>
          <a:custGeom>
            <a:avLst/>
            <a:gdLst/>
            <a:ahLst/>
            <a:cxnLst/>
            <a:rect l="l" t="t" r="r" b="b"/>
            <a:pathLst>
              <a:path w="1834" h="158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Google Shape;532;p29"/>
          <p:cNvSpPr/>
          <p:nvPr/>
        </p:nvSpPr>
        <p:spPr>
          <a:xfrm>
            <a:off x="3332520" y="3435120"/>
            <a:ext cx="1126440" cy="46440"/>
          </a:xfrm>
          <a:custGeom>
            <a:avLst/>
            <a:gdLst/>
            <a:ahLst/>
            <a:cxnLst/>
            <a:rect l="l" t="t" r="r" b="b"/>
            <a:pathLst>
              <a:path w="75358" h="311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Google Shape;533;p29"/>
          <p:cNvSpPr/>
          <p:nvPr/>
        </p:nvSpPr>
        <p:spPr>
          <a:xfrm>
            <a:off x="4248360" y="3435120"/>
            <a:ext cx="210960" cy="46440"/>
          </a:xfrm>
          <a:custGeom>
            <a:avLst/>
            <a:gdLst/>
            <a:ahLst/>
            <a:cxnLst/>
            <a:rect l="l" t="t" r="r" b="b"/>
            <a:pathLst>
              <a:path w="14119" h="3118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Google Shape;534;p29"/>
          <p:cNvSpPr/>
          <p:nvPr/>
        </p:nvSpPr>
        <p:spPr>
          <a:xfrm>
            <a:off x="4090680" y="3435120"/>
            <a:ext cx="157320" cy="46440"/>
          </a:xfrm>
          <a:custGeom>
            <a:avLst/>
            <a:gdLst/>
            <a:ahLst/>
            <a:cxnLst/>
            <a:rect l="l" t="t" r="r" b="b"/>
            <a:pathLst>
              <a:path w="10544" h="3118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5" name="Google Shape;535;p29"/>
          <p:cNvSpPr/>
          <p:nvPr/>
        </p:nvSpPr>
        <p:spPr>
          <a:xfrm>
            <a:off x="3938400" y="3521520"/>
            <a:ext cx="484920" cy="121680"/>
          </a:xfrm>
          <a:custGeom>
            <a:avLst/>
            <a:gdLst/>
            <a:ahLst/>
            <a:cxnLst/>
            <a:rect l="l" t="t" r="r" b="b"/>
            <a:pathLst>
              <a:path w="32454" h="816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6" name="Google Shape;536;p29"/>
          <p:cNvSpPr/>
          <p:nvPr/>
        </p:nvSpPr>
        <p:spPr>
          <a:xfrm>
            <a:off x="3938400" y="3677760"/>
            <a:ext cx="371160" cy="25560"/>
          </a:xfrm>
          <a:custGeom>
            <a:avLst/>
            <a:gdLst/>
            <a:ahLst/>
            <a:cxnLst/>
            <a:rect l="l" t="t" r="r" b="b"/>
            <a:pathLst>
              <a:path w="24845" h="1743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Google Shape;537;p29"/>
          <p:cNvSpPr/>
          <p:nvPr/>
        </p:nvSpPr>
        <p:spPr>
          <a:xfrm>
            <a:off x="3938400" y="3733920"/>
            <a:ext cx="484920" cy="25560"/>
          </a:xfrm>
          <a:custGeom>
            <a:avLst/>
            <a:gdLst/>
            <a:ahLst/>
            <a:cxnLst/>
            <a:rect l="l" t="t" r="r" b="b"/>
            <a:pathLst>
              <a:path w="32454" h="1743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Google Shape;538;p29"/>
          <p:cNvSpPr/>
          <p:nvPr/>
        </p:nvSpPr>
        <p:spPr>
          <a:xfrm>
            <a:off x="3938400" y="3790080"/>
            <a:ext cx="484920" cy="25560"/>
          </a:xfrm>
          <a:custGeom>
            <a:avLst/>
            <a:gdLst/>
            <a:ahLst/>
            <a:cxnLst/>
            <a:rect l="l" t="t" r="r" b="b"/>
            <a:pathLst>
              <a:path w="32454" h="1743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Google Shape;539;p29"/>
          <p:cNvSpPr/>
          <p:nvPr/>
        </p:nvSpPr>
        <p:spPr>
          <a:xfrm>
            <a:off x="3938400" y="3847680"/>
            <a:ext cx="484920" cy="24480"/>
          </a:xfrm>
          <a:custGeom>
            <a:avLst/>
            <a:gdLst/>
            <a:ahLst/>
            <a:cxnLst/>
            <a:rect l="l" t="t" r="r" b="b"/>
            <a:pathLst>
              <a:path w="32454" h="1652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Google Shape;540;p29"/>
          <p:cNvSpPr/>
          <p:nvPr/>
        </p:nvSpPr>
        <p:spPr>
          <a:xfrm>
            <a:off x="3938400" y="3903840"/>
            <a:ext cx="269640" cy="25560"/>
          </a:xfrm>
          <a:custGeom>
            <a:avLst/>
            <a:gdLst/>
            <a:ahLst/>
            <a:cxnLst/>
            <a:rect l="l" t="t" r="r" b="b"/>
            <a:pathLst>
              <a:path w="18061" h="1743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Google Shape;541;p29"/>
          <p:cNvSpPr/>
          <p:nvPr/>
        </p:nvSpPr>
        <p:spPr>
          <a:xfrm>
            <a:off x="4240080" y="3906720"/>
            <a:ext cx="47520" cy="45000"/>
          </a:xfrm>
          <a:custGeom>
            <a:avLst/>
            <a:gdLst/>
            <a:ahLst/>
            <a:cxnLst/>
            <a:rect l="l" t="t" r="r" b="b"/>
            <a:pathLst>
              <a:path w="3209" h="3027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2" name="Google Shape;542;p29"/>
          <p:cNvSpPr/>
          <p:nvPr/>
        </p:nvSpPr>
        <p:spPr>
          <a:xfrm>
            <a:off x="4303080" y="3906720"/>
            <a:ext cx="47520" cy="45000"/>
          </a:xfrm>
          <a:custGeom>
            <a:avLst/>
            <a:gdLst/>
            <a:ahLst/>
            <a:cxnLst/>
            <a:rect l="l" t="t" r="r" b="b"/>
            <a:pathLst>
              <a:path w="3209" h="3027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Google Shape;543;p29"/>
          <p:cNvSpPr/>
          <p:nvPr/>
        </p:nvSpPr>
        <p:spPr>
          <a:xfrm>
            <a:off x="4366080" y="3903840"/>
            <a:ext cx="47520" cy="45000"/>
          </a:xfrm>
          <a:custGeom>
            <a:avLst/>
            <a:gdLst/>
            <a:ahLst/>
            <a:cxnLst/>
            <a:rect l="l" t="t" r="r" b="b"/>
            <a:pathLst>
              <a:path w="3209" h="3027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Google Shape;544;p29"/>
          <p:cNvSpPr/>
          <p:nvPr/>
        </p:nvSpPr>
        <p:spPr>
          <a:xfrm>
            <a:off x="3368160" y="3521520"/>
            <a:ext cx="182160" cy="182160"/>
          </a:xfrm>
          <a:custGeom>
            <a:avLst/>
            <a:gdLst/>
            <a:ahLst/>
            <a:cxnLst/>
            <a:rect l="l" t="t" r="r" b="b"/>
            <a:pathLst>
              <a:path w="12193" h="12194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5" name="Google Shape;545;p29"/>
          <p:cNvSpPr/>
          <p:nvPr/>
        </p:nvSpPr>
        <p:spPr>
          <a:xfrm>
            <a:off x="3368160" y="3737880"/>
            <a:ext cx="182160" cy="51840"/>
          </a:xfrm>
          <a:custGeom>
            <a:avLst/>
            <a:gdLst/>
            <a:ahLst/>
            <a:cxnLst/>
            <a:rect l="l" t="t" r="r" b="b"/>
            <a:pathLst>
              <a:path w="12193" h="3484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Google Shape;546;p29"/>
          <p:cNvSpPr/>
          <p:nvPr/>
        </p:nvSpPr>
        <p:spPr>
          <a:xfrm>
            <a:off x="3368160" y="3816000"/>
            <a:ext cx="182160" cy="18720"/>
          </a:xfrm>
          <a:custGeom>
            <a:avLst/>
            <a:gdLst/>
            <a:ahLst/>
            <a:cxnLst/>
            <a:rect l="l" t="t" r="r" b="b"/>
            <a:pathLst>
              <a:path w="12193" h="1284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Google Shape;547;p29"/>
          <p:cNvSpPr/>
          <p:nvPr/>
        </p:nvSpPr>
        <p:spPr>
          <a:xfrm>
            <a:off x="3368160" y="3859920"/>
            <a:ext cx="182160" cy="18720"/>
          </a:xfrm>
          <a:custGeom>
            <a:avLst/>
            <a:gdLst/>
            <a:ahLst/>
            <a:cxnLst/>
            <a:rect l="l" t="t" r="r" b="b"/>
            <a:pathLst>
              <a:path w="12193" h="1284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Google Shape;548;p29"/>
          <p:cNvSpPr/>
          <p:nvPr/>
        </p:nvSpPr>
        <p:spPr>
          <a:xfrm>
            <a:off x="3368160" y="3903840"/>
            <a:ext cx="182160" cy="18720"/>
          </a:xfrm>
          <a:custGeom>
            <a:avLst/>
            <a:gdLst/>
            <a:ahLst/>
            <a:cxnLst/>
            <a:rect l="l" t="t" r="r" b="b"/>
            <a:pathLst>
              <a:path w="12193" h="1285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Google Shape;549;p29"/>
          <p:cNvSpPr/>
          <p:nvPr/>
        </p:nvSpPr>
        <p:spPr>
          <a:xfrm>
            <a:off x="3368160" y="3946320"/>
            <a:ext cx="182160" cy="20160"/>
          </a:xfrm>
          <a:custGeom>
            <a:avLst/>
            <a:gdLst/>
            <a:ahLst/>
            <a:cxnLst/>
            <a:rect l="l" t="t" r="r" b="b"/>
            <a:pathLst>
              <a:path w="12193" h="1376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Google Shape;550;p29"/>
          <p:cNvSpPr/>
          <p:nvPr/>
        </p:nvSpPr>
        <p:spPr>
          <a:xfrm>
            <a:off x="3600000" y="3521520"/>
            <a:ext cx="295920" cy="182160"/>
          </a:xfrm>
          <a:custGeom>
            <a:avLst/>
            <a:gdLst/>
            <a:ahLst/>
            <a:cxnLst/>
            <a:rect l="l" t="t" r="r" b="b"/>
            <a:pathLst>
              <a:path w="19802" h="12194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Google Shape;551;p29"/>
          <p:cNvSpPr/>
          <p:nvPr/>
        </p:nvSpPr>
        <p:spPr>
          <a:xfrm>
            <a:off x="3600000" y="3737880"/>
            <a:ext cx="295920" cy="51840"/>
          </a:xfrm>
          <a:custGeom>
            <a:avLst/>
            <a:gdLst/>
            <a:ahLst/>
            <a:cxnLst/>
            <a:rect l="l" t="t" r="r" b="b"/>
            <a:pathLst>
              <a:path w="19802" h="3484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Google Shape;552;p29"/>
          <p:cNvSpPr/>
          <p:nvPr/>
        </p:nvSpPr>
        <p:spPr>
          <a:xfrm>
            <a:off x="3600000" y="3816000"/>
            <a:ext cx="295920" cy="18720"/>
          </a:xfrm>
          <a:custGeom>
            <a:avLst/>
            <a:gdLst/>
            <a:ahLst/>
            <a:cxnLst/>
            <a:rect l="l" t="t" r="r" b="b"/>
            <a:pathLst>
              <a:path w="19802" h="1284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Google Shape;553;p29"/>
          <p:cNvSpPr/>
          <p:nvPr/>
        </p:nvSpPr>
        <p:spPr>
          <a:xfrm>
            <a:off x="3600000" y="3859920"/>
            <a:ext cx="295920" cy="18720"/>
          </a:xfrm>
          <a:custGeom>
            <a:avLst/>
            <a:gdLst/>
            <a:ahLst/>
            <a:cxnLst/>
            <a:rect l="l" t="t" r="r" b="b"/>
            <a:pathLst>
              <a:path w="19802" h="1284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Google Shape;554;p29"/>
          <p:cNvSpPr/>
          <p:nvPr/>
        </p:nvSpPr>
        <p:spPr>
          <a:xfrm>
            <a:off x="3600000" y="3903840"/>
            <a:ext cx="295920" cy="18720"/>
          </a:xfrm>
          <a:custGeom>
            <a:avLst/>
            <a:gdLst/>
            <a:ahLst/>
            <a:cxnLst/>
            <a:rect l="l" t="t" r="r" b="b"/>
            <a:pathLst>
              <a:path w="19802" h="1285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Google Shape;555;p29"/>
          <p:cNvSpPr/>
          <p:nvPr/>
        </p:nvSpPr>
        <p:spPr>
          <a:xfrm>
            <a:off x="3600000" y="3946320"/>
            <a:ext cx="182160" cy="20160"/>
          </a:xfrm>
          <a:custGeom>
            <a:avLst/>
            <a:gdLst/>
            <a:ahLst/>
            <a:cxnLst/>
            <a:rect l="l" t="t" r="r" b="b"/>
            <a:pathLst>
              <a:path w="12193" h="1376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6" name="PlaceHolder 2"/>
          <p:cNvSpPr>
            <a:spLocks noGrp="1"/>
          </p:cNvSpPr>
          <p:nvPr>
            <p:ph type="title"/>
          </p:nvPr>
        </p:nvSpPr>
        <p:spPr>
          <a:xfrm>
            <a:off x="5393880" y="207180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100" b="0" strike="noStrike" spc="-1">
                <a:solidFill>
                  <a:srgbClr val="0E2A47"/>
                </a:solidFill>
                <a:latin typeface="Roboto Black"/>
                <a:ea typeface="Roboto Black"/>
              </a:rPr>
              <a:t>BRANDING</a:t>
            </a:r>
            <a:endParaRPr lang="pt-BR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title"/>
          </p:nvPr>
        </p:nvSpPr>
        <p:spPr>
          <a:xfrm>
            <a:off x="5393880" y="347472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100" b="0" strike="noStrike" spc="-1">
                <a:solidFill>
                  <a:srgbClr val="0E2A47"/>
                </a:solidFill>
                <a:latin typeface="Roboto Black"/>
                <a:ea typeface="Roboto Black"/>
              </a:rPr>
              <a:t>ADAPTABILITY</a:t>
            </a:r>
            <a:endParaRPr lang="pt-BR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4"/>
          <p:cNvSpPr>
            <a:spLocks noGrp="1"/>
          </p:cNvSpPr>
          <p:nvPr>
            <p:ph type="title"/>
          </p:nvPr>
        </p:nvSpPr>
        <p:spPr>
          <a:xfrm>
            <a:off x="5393880" y="277308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100" b="0" strike="noStrike" spc="-1">
                <a:solidFill>
                  <a:srgbClr val="0E2A47"/>
                </a:solidFill>
                <a:latin typeface="Roboto Black"/>
                <a:ea typeface="Roboto Black"/>
              </a:rPr>
              <a:t>POSITIONING</a:t>
            </a:r>
            <a:endParaRPr lang="pt-BR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CaixaDeTexto 758"/>
          <p:cNvSpPr txBox="1"/>
          <p:nvPr/>
        </p:nvSpPr>
        <p:spPr>
          <a:xfrm>
            <a:off x="1246680" y="936000"/>
            <a:ext cx="6601320" cy="38221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pPr algn="ctr">
              <a:buNone/>
            </a:pPr>
            <a:r>
              <a:rPr lang="pt-BR" sz="1800" b="0" strike="noStrike" spc="-1">
                <a:latin typeface="Arial"/>
              </a:rPr>
              <a:t>            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2093040" y="76327"/>
            <a:ext cx="453857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dirty="0">
                <a:solidFill>
                  <a:schemeClr val="bg1"/>
                </a:solidFill>
                <a:latin typeface="Montserrat Black"/>
              </a:rPr>
              <a:t>CLIENTE LINUX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251B9D-E8EF-B155-AAA5-38E44A4BB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6" y="1748718"/>
            <a:ext cx="1390008" cy="164606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3B1E00-2075-38AF-65D9-BE9CCB511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219" y="1706042"/>
            <a:ext cx="1737511" cy="1731414"/>
          </a:xfrm>
          <a:prstGeom prst="rect">
            <a:avLst/>
          </a:prstGeom>
        </p:spPr>
      </p:pic>
      <p:sp>
        <p:nvSpPr>
          <p:cNvPr id="5" name="Google Shape;698;p34">
            <a:extLst>
              <a:ext uri="{FF2B5EF4-FFF2-40B4-BE49-F238E27FC236}">
                <a16:creationId xmlns:a16="http://schemas.microsoft.com/office/drawing/2014/main" id="{F6C81924-70BD-0795-50FF-DF87D10B19FC}"/>
              </a:ext>
            </a:extLst>
          </p:cNvPr>
          <p:cNvSpPr/>
          <p:nvPr/>
        </p:nvSpPr>
        <p:spPr>
          <a:xfrm>
            <a:off x="311940" y="682567"/>
            <a:ext cx="852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6918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311760" y="668049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dirty="0" err="1">
                <a:solidFill>
                  <a:schemeClr val="bg1"/>
                </a:solidFill>
                <a:latin typeface="Montserrat Black"/>
              </a:rPr>
              <a:t>Lições</a:t>
            </a:r>
            <a:r>
              <a:rPr lang="en-US" sz="3200" dirty="0">
                <a:solidFill>
                  <a:schemeClr val="bg1"/>
                </a:solidFill>
                <a:latin typeface="Montserrat Black"/>
              </a:rPr>
              <a:t> </a:t>
            </a:r>
            <a:r>
              <a:rPr lang="en-US" sz="3200" dirty="0" err="1">
                <a:solidFill>
                  <a:schemeClr val="bg1"/>
                </a:solidFill>
                <a:latin typeface="Montserrat Black"/>
              </a:rPr>
              <a:t>Aprendidas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title"/>
          </p:nvPr>
        </p:nvSpPr>
        <p:spPr>
          <a:xfrm>
            <a:off x="7512480" y="1743480"/>
            <a:ext cx="106380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 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Google Shape;698;p34"/>
          <p:cNvSpPr/>
          <p:nvPr/>
        </p:nvSpPr>
        <p:spPr>
          <a:xfrm>
            <a:off x="311760" y="1191600"/>
            <a:ext cx="852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Google Shape;692;p34"/>
          <p:cNvSpPr/>
          <p:nvPr/>
        </p:nvSpPr>
        <p:spPr>
          <a:xfrm>
            <a:off x="6291720" y="3269520"/>
            <a:ext cx="236412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50000"/>
              </a:lnSpc>
              <a:buNone/>
            </a:pPr>
            <a:endParaRPr lang="pt-BR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311760" y="572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40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NOSSA EQUIPE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Google Shape;1121;p39"/>
          <p:cNvSpPr/>
          <p:nvPr/>
        </p:nvSpPr>
        <p:spPr>
          <a:xfrm>
            <a:off x="311760" y="1191600"/>
            <a:ext cx="852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8" name="Imagem 427"/>
          <p:cNvPicPr/>
          <p:nvPr/>
        </p:nvPicPr>
        <p:blipFill>
          <a:blip r:embed="rId2"/>
          <a:stretch/>
        </p:blipFill>
        <p:spPr>
          <a:xfrm>
            <a:off x="2632320" y="1133640"/>
            <a:ext cx="3774600" cy="377460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53345D6-8FBB-A2E9-C555-5070AEB8A6FA}"/>
              </a:ext>
            </a:extLst>
          </p:cNvPr>
          <p:cNvSpPr txBox="1"/>
          <p:nvPr/>
        </p:nvSpPr>
        <p:spPr>
          <a:xfrm>
            <a:off x="207360" y="1970690"/>
            <a:ext cx="3030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Jefferson Araujo Silva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Lucas Bonfim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Lucas Xavier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61612C-77C6-B2A9-AA24-BB8FF0E8063E}"/>
              </a:ext>
            </a:extLst>
          </p:cNvPr>
          <p:cNvSpPr txBox="1"/>
          <p:nvPr/>
        </p:nvSpPr>
        <p:spPr>
          <a:xfrm>
            <a:off x="6400800" y="197069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Nathan Rodrigo Santos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Samuel Bryan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Vitor Hugo </a:t>
            </a:r>
            <a:r>
              <a:rPr lang="pt-BR" dirty="0" err="1">
                <a:solidFill>
                  <a:schemeClr val="bg1"/>
                </a:solidFill>
              </a:rPr>
              <a:t>Jesuino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424;p28"/>
          <p:cNvSpPr/>
          <p:nvPr/>
        </p:nvSpPr>
        <p:spPr>
          <a:xfrm>
            <a:off x="3985920" y="2997720"/>
            <a:ext cx="963720" cy="677160"/>
          </a:xfrm>
          <a:custGeom>
            <a:avLst/>
            <a:gdLst/>
            <a:ahLst/>
            <a:cxnLst/>
            <a:rect l="l" t="t" r="r" b="b"/>
            <a:pathLst>
              <a:path w="19592" h="19591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dirty="0">
                <a:solidFill>
                  <a:schemeClr val="bg1"/>
                </a:solidFill>
                <a:latin typeface="Montserrat Black" pitchFamily="2" charset="0"/>
              </a:rPr>
              <a:t>INOVAÇÃO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Google Shape;667;p34"/>
          <p:cNvSpPr/>
          <p:nvPr/>
        </p:nvSpPr>
        <p:spPr>
          <a:xfrm>
            <a:off x="1085760" y="1353240"/>
            <a:ext cx="4173120" cy="3483000"/>
          </a:xfrm>
          <a:custGeom>
            <a:avLst/>
            <a:gdLst/>
            <a:ahLst/>
            <a:cxnLst/>
            <a:rect l="l" t="t" r="r" b="b"/>
            <a:pathLst>
              <a:path w="209468" h="174831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Google Shape;668;p34"/>
          <p:cNvSpPr/>
          <p:nvPr/>
        </p:nvSpPr>
        <p:spPr>
          <a:xfrm>
            <a:off x="1384200" y="1639080"/>
            <a:ext cx="3571560" cy="875880"/>
          </a:xfrm>
          <a:prstGeom prst="rect">
            <a:avLst/>
          </a:pr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Google Shape;669;p34"/>
          <p:cNvSpPr/>
          <p:nvPr/>
        </p:nvSpPr>
        <p:spPr>
          <a:xfrm>
            <a:off x="1388520" y="2611440"/>
            <a:ext cx="919440" cy="1063440"/>
          </a:xfrm>
          <a:prstGeom prst="rect">
            <a:avLst/>
          </a:pr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Google Shape;670;p34"/>
          <p:cNvSpPr/>
          <p:nvPr/>
        </p:nvSpPr>
        <p:spPr>
          <a:xfrm>
            <a:off x="2398320" y="2611440"/>
            <a:ext cx="2557440" cy="1063440"/>
          </a:xfrm>
          <a:prstGeom prst="rect">
            <a:avLst/>
          </a:pr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PlaceHolder 2"/>
          <p:cNvSpPr>
            <a:spLocks noGrp="1"/>
          </p:cNvSpPr>
          <p:nvPr>
            <p:ph type="title"/>
          </p:nvPr>
        </p:nvSpPr>
        <p:spPr>
          <a:xfrm>
            <a:off x="7512480" y="1743480"/>
            <a:ext cx="106380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 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title"/>
          </p:nvPr>
        </p:nvSpPr>
        <p:spPr>
          <a:xfrm>
            <a:off x="6233040" y="1639080"/>
            <a:ext cx="2599200" cy="628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s" sz="10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DURANTE O ACESSO FOI IDENTIFICADA UMA LENTIDÃO INESPERADA</a:t>
            </a:r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Google Shape;696;p34"/>
          <p:cNvSpPr/>
          <p:nvPr/>
        </p:nvSpPr>
        <p:spPr>
          <a:xfrm rot="10800000" flipH="1">
            <a:off x="4955760" y="1940040"/>
            <a:ext cx="1234440" cy="29484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Google Shape;698;p34"/>
          <p:cNvSpPr/>
          <p:nvPr/>
        </p:nvSpPr>
        <p:spPr>
          <a:xfrm>
            <a:off x="311760" y="1191600"/>
            <a:ext cx="852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Google Shape;670;p34"/>
          <p:cNvSpPr/>
          <p:nvPr/>
        </p:nvSpPr>
        <p:spPr>
          <a:xfrm>
            <a:off x="1384200" y="3770640"/>
            <a:ext cx="3571560" cy="222120"/>
          </a:xfrm>
          <a:prstGeom prst="rect">
            <a:avLst/>
          </a:pr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CaixaDeTexto 6"/>
          <p:cNvSpPr/>
          <p:nvPr/>
        </p:nvSpPr>
        <p:spPr>
          <a:xfrm>
            <a:off x="1384200" y="1613880"/>
            <a:ext cx="9194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haroni"/>
                <a:ea typeface="Arial"/>
              </a:rPr>
              <a:t>E-CNHsp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584" name="Google Shape;1633;p46"/>
          <p:cNvGrpSpPr/>
          <p:nvPr/>
        </p:nvGrpSpPr>
        <p:grpSpPr>
          <a:xfrm>
            <a:off x="3337920" y="2891520"/>
            <a:ext cx="492120" cy="502920"/>
            <a:chOff x="3337920" y="2891520"/>
            <a:chExt cx="492120" cy="502920"/>
          </a:xfrm>
        </p:grpSpPr>
        <p:sp>
          <p:nvSpPr>
            <p:cNvPr id="585" name="Google Shape;1634;p46"/>
            <p:cNvSpPr/>
            <p:nvPr/>
          </p:nvSpPr>
          <p:spPr>
            <a:xfrm>
              <a:off x="3341880" y="3068640"/>
              <a:ext cx="88200" cy="44640"/>
            </a:xfrm>
            <a:custGeom>
              <a:avLst/>
              <a:gdLst/>
              <a:ahLst/>
              <a:cxnLst/>
              <a:rect l="l" t="t" r="r" b="b"/>
              <a:pathLst>
                <a:path w="1414" h="701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Google Shape;1635;p46"/>
            <p:cNvSpPr/>
            <p:nvPr/>
          </p:nvSpPr>
          <p:spPr>
            <a:xfrm>
              <a:off x="3365280" y="3000600"/>
              <a:ext cx="85320" cy="66240"/>
            </a:xfrm>
            <a:custGeom>
              <a:avLst/>
              <a:gdLst/>
              <a:ahLst/>
              <a:cxnLst/>
              <a:rect l="l" t="t" r="r" b="b"/>
              <a:pathLst>
                <a:path w="1371" h="1039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Google Shape;1636;p46"/>
            <p:cNvSpPr/>
            <p:nvPr/>
          </p:nvSpPr>
          <p:spPr>
            <a:xfrm>
              <a:off x="3408840" y="2945520"/>
              <a:ext cx="75240" cy="81720"/>
            </a:xfrm>
            <a:custGeom>
              <a:avLst/>
              <a:gdLst/>
              <a:ahLst/>
              <a:cxnLst/>
              <a:rect l="l" t="t" r="r" b="b"/>
              <a:pathLst>
                <a:path w="1206" h="1278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Google Shape;1637;p46"/>
            <p:cNvSpPr/>
            <p:nvPr/>
          </p:nvSpPr>
          <p:spPr>
            <a:xfrm>
              <a:off x="3467520" y="2908080"/>
              <a:ext cx="57960" cy="89280"/>
            </a:xfrm>
            <a:custGeom>
              <a:avLst/>
              <a:gdLst/>
              <a:ahLst/>
              <a:cxnLst/>
              <a:rect l="l" t="t" r="r" b="b"/>
              <a:pathLst>
                <a:path w="931" h="140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Google Shape;1638;p46"/>
            <p:cNvSpPr/>
            <p:nvPr/>
          </p:nvSpPr>
          <p:spPr>
            <a:xfrm>
              <a:off x="3536640" y="2891520"/>
              <a:ext cx="35280" cy="89280"/>
            </a:xfrm>
            <a:custGeom>
              <a:avLst/>
              <a:gdLst/>
              <a:ahLst/>
              <a:cxnLst/>
              <a:rect l="l" t="t" r="r" b="b"/>
              <a:pathLst>
                <a:path w="571" h="140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Google Shape;1639;p46"/>
            <p:cNvSpPr/>
            <p:nvPr/>
          </p:nvSpPr>
          <p:spPr>
            <a:xfrm>
              <a:off x="3601080" y="2891880"/>
              <a:ext cx="37440" cy="90360"/>
            </a:xfrm>
            <a:custGeom>
              <a:avLst/>
              <a:gdLst/>
              <a:ahLst/>
              <a:cxnLst/>
              <a:rect l="l" t="t" r="r" b="b"/>
              <a:pathLst>
                <a:path w="606" h="1414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Google Shape;1640;p46"/>
            <p:cNvSpPr/>
            <p:nvPr/>
          </p:nvSpPr>
          <p:spPr>
            <a:xfrm>
              <a:off x="3647520" y="2910960"/>
              <a:ext cx="59760" cy="89640"/>
            </a:xfrm>
            <a:custGeom>
              <a:avLst/>
              <a:gdLst/>
              <a:ahLst/>
              <a:cxnLst/>
              <a:rect l="l" t="t" r="r" b="b"/>
              <a:pathLst>
                <a:path w="961" h="1401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Google Shape;1641;p46"/>
            <p:cNvSpPr/>
            <p:nvPr/>
          </p:nvSpPr>
          <p:spPr>
            <a:xfrm>
              <a:off x="3688200" y="2950200"/>
              <a:ext cx="76320" cy="80640"/>
            </a:xfrm>
            <a:custGeom>
              <a:avLst/>
              <a:gdLst/>
              <a:ahLst/>
              <a:cxnLst/>
              <a:rect l="l" t="t" r="r" b="b"/>
              <a:pathLst>
                <a:path w="1227" h="1263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Google Shape;1642;p46"/>
            <p:cNvSpPr/>
            <p:nvPr/>
          </p:nvSpPr>
          <p:spPr>
            <a:xfrm>
              <a:off x="3738960" y="3075840"/>
              <a:ext cx="88560" cy="42120"/>
            </a:xfrm>
            <a:custGeom>
              <a:avLst/>
              <a:gdLst/>
              <a:ahLst/>
              <a:cxnLst/>
              <a:rect l="l" t="t" r="r" b="b"/>
              <a:pathLst>
                <a:path w="1422" h="665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Google Shape;1643;p46"/>
            <p:cNvSpPr/>
            <p:nvPr/>
          </p:nvSpPr>
          <p:spPr>
            <a:xfrm>
              <a:off x="3742920" y="3147480"/>
              <a:ext cx="87120" cy="32400"/>
            </a:xfrm>
            <a:custGeom>
              <a:avLst/>
              <a:gdLst/>
              <a:ahLst/>
              <a:cxnLst/>
              <a:rect l="l" t="t" r="r" b="b"/>
              <a:pathLst>
                <a:path w="1400" h="513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Google Shape;1644;p46"/>
            <p:cNvSpPr/>
            <p:nvPr/>
          </p:nvSpPr>
          <p:spPr>
            <a:xfrm>
              <a:off x="3728880" y="3196080"/>
              <a:ext cx="88200" cy="55440"/>
            </a:xfrm>
            <a:custGeom>
              <a:avLst/>
              <a:gdLst/>
              <a:ahLst/>
              <a:cxnLst/>
              <a:rect l="l" t="t" r="r" b="b"/>
              <a:pathLst>
                <a:path w="1414" h="873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Google Shape;1645;p46"/>
            <p:cNvSpPr/>
            <p:nvPr/>
          </p:nvSpPr>
          <p:spPr>
            <a:xfrm>
              <a:off x="3702240" y="3239640"/>
              <a:ext cx="81000" cy="74520"/>
            </a:xfrm>
            <a:custGeom>
              <a:avLst/>
              <a:gdLst/>
              <a:ahLst/>
              <a:cxnLst/>
              <a:rect l="l" t="t" r="r" b="b"/>
              <a:pathLst>
                <a:path w="1299" h="1169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Google Shape;1646;p46"/>
            <p:cNvSpPr/>
            <p:nvPr/>
          </p:nvSpPr>
          <p:spPr>
            <a:xfrm>
              <a:off x="3664800" y="3274200"/>
              <a:ext cx="66960" cy="86760"/>
            </a:xfrm>
            <a:custGeom>
              <a:avLst/>
              <a:gdLst/>
              <a:ahLst/>
              <a:cxnLst/>
              <a:rect l="l" t="t" r="r" b="b"/>
              <a:pathLst>
                <a:path w="1075" h="1357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Google Shape;1647;p46"/>
            <p:cNvSpPr/>
            <p:nvPr/>
          </p:nvSpPr>
          <p:spPr>
            <a:xfrm>
              <a:off x="3620160" y="3297240"/>
              <a:ext cx="47160" cy="90720"/>
            </a:xfrm>
            <a:custGeom>
              <a:avLst/>
              <a:gdLst/>
              <a:ahLst/>
              <a:cxnLst/>
              <a:rect l="l" t="t" r="r" b="b"/>
              <a:pathLst>
                <a:path w="758" h="1422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Google Shape;1648;p46"/>
            <p:cNvSpPr/>
            <p:nvPr/>
          </p:nvSpPr>
          <p:spPr>
            <a:xfrm>
              <a:off x="3565800" y="3306600"/>
              <a:ext cx="29160" cy="87840"/>
            </a:xfrm>
            <a:custGeom>
              <a:avLst/>
              <a:gdLst/>
              <a:ahLst/>
              <a:cxnLst/>
              <a:rect l="l" t="t" r="r" b="b"/>
              <a:pathLst>
                <a:path w="470" h="1375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Google Shape;1649;p46"/>
            <p:cNvSpPr/>
            <p:nvPr/>
          </p:nvSpPr>
          <p:spPr>
            <a:xfrm>
              <a:off x="3494160" y="3296160"/>
              <a:ext cx="49320" cy="90360"/>
            </a:xfrm>
            <a:custGeom>
              <a:avLst/>
              <a:gdLst/>
              <a:ahLst/>
              <a:cxnLst/>
              <a:rect l="l" t="t" r="r" b="b"/>
              <a:pathLst>
                <a:path w="795" h="1415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Google Shape;1650;p46"/>
            <p:cNvSpPr/>
            <p:nvPr/>
          </p:nvSpPr>
          <p:spPr>
            <a:xfrm>
              <a:off x="3430440" y="3271320"/>
              <a:ext cx="69120" cy="85680"/>
            </a:xfrm>
            <a:custGeom>
              <a:avLst/>
              <a:gdLst/>
              <a:ahLst/>
              <a:cxnLst/>
              <a:rect l="l" t="t" r="r" b="b"/>
              <a:pathLst>
                <a:path w="1112" h="1343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Google Shape;1651;p46"/>
            <p:cNvSpPr/>
            <p:nvPr/>
          </p:nvSpPr>
          <p:spPr>
            <a:xfrm>
              <a:off x="3380760" y="3235320"/>
              <a:ext cx="82440" cy="73080"/>
            </a:xfrm>
            <a:custGeom>
              <a:avLst/>
              <a:gdLst/>
              <a:ahLst/>
              <a:cxnLst/>
              <a:rect l="l" t="t" r="r" b="b"/>
              <a:pathLst>
                <a:path w="1321" h="1147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Google Shape;1652;p46"/>
            <p:cNvSpPr/>
            <p:nvPr/>
          </p:nvSpPr>
          <p:spPr>
            <a:xfrm>
              <a:off x="3348720" y="3191400"/>
              <a:ext cx="88200" cy="53640"/>
            </a:xfrm>
            <a:custGeom>
              <a:avLst/>
              <a:gdLst/>
              <a:ahLst/>
              <a:cxnLst/>
              <a:rect l="l" t="t" r="r" b="b"/>
              <a:pathLst>
                <a:path w="1414" h="845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Google Shape;1653;p46"/>
            <p:cNvSpPr/>
            <p:nvPr/>
          </p:nvSpPr>
          <p:spPr>
            <a:xfrm>
              <a:off x="3337920" y="3142800"/>
              <a:ext cx="86400" cy="29880"/>
            </a:xfrm>
            <a:custGeom>
              <a:avLst/>
              <a:gdLst/>
              <a:ahLst/>
              <a:cxnLst/>
              <a:rect l="l" t="t" r="r" b="b"/>
              <a:pathLst>
                <a:path w="1386" h="47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Google Shape;1654;p46"/>
            <p:cNvSpPr/>
            <p:nvPr/>
          </p:nvSpPr>
          <p:spPr>
            <a:xfrm>
              <a:off x="3719880" y="3007080"/>
              <a:ext cx="86040" cy="64080"/>
            </a:xfrm>
            <a:custGeom>
              <a:avLst/>
              <a:gdLst/>
              <a:ahLst/>
              <a:cxnLst/>
              <a:rect l="l" t="t" r="r" b="b"/>
              <a:pathLst>
                <a:path w="1379" h="1003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06" name="Google Shape;431;p28"/>
          <p:cNvSpPr/>
          <p:nvPr/>
        </p:nvSpPr>
        <p:spPr>
          <a:xfrm>
            <a:off x="2419200" y="1694160"/>
            <a:ext cx="703800" cy="154800"/>
          </a:xfrm>
          <a:custGeom>
            <a:avLst/>
            <a:gdLst/>
            <a:ahLst/>
            <a:cxnLst/>
            <a:rect l="l" t="t" r="r" b="b"/>
            <a:pathLst>
              <a:path w="46382" h="10215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Google Shape;432;p28"/>
          <p:cNvSpPr/>
          <p:nvPr/>
        </p:nvSpPr>
        <p:spPr>
          <a:xfrm>
            <a:off x="3123360" y="1695600"/>
            <a:ext cx="154800" cy="154800"/>
          </a:xfrm>
          <a:custGeom>
            <a:avLst/>
            <a:gdLst/>
            <a:ahLst/>
            <a:cxnLst/>
            <a:rect l="l" t="t" r="r" b="b"/>
            <a:pathLst>
              <a:path w="10214" h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Google Shape;423;p28"/>
          <p:cNvSpPr/>
          <p:nvPr/>
        </p:nvSpPr>
        <p:spPr>
          <a:xfrm>
            <a:off x="1463760" y="1939680"/>
            <a:ext cx="1028880" cy="520560"/>
          </a:xfrm>
          <a:custGeom>
            <a:avLst/>
            <a:gdLst/>
            <a:ahLst/>
            <a:cxnLst/>
            <a:rect l="l" t="t" r="r" b="b"/>
            <a:pathLst>
              <a:path w="67814" h="34326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Google Shape;424;p28"/>
          <p:cNvSpPr/>
          <p:nvPr/>
        </p:nvSpPr>
        <p:spPr>
          <a:xfrm>
            <a:off x="1541160" y="2031120"/>
            <a:ext cx="297000" cy="297000"/>
          </a:xfrm>
          <a:custGeom>
            <a:avLst/>
            <a:gdLst/>
            <a:ahLst/>
            <a:cxnLst/>
            <a:rect l="l" t="t" r="r" b="b"/>
            <a:pathLst>
              <a:path w="19592" h="19591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Google Shape;425;p28"/>
          <p:cNvSpPr/>
          <p:nvPr/>
        </p:nvSpPr>
        <p:spPr>
          <a:xfrm>
            <a:off x="3430800" y="2057040"/>
            <a:ext cx="908280" cy="328680"/>
          </a:xfrm>
          <a:custGeom>
            <a:avLst/>
            <a:gdLst/>
            <a:ahLst/>
            <a:cxnLst/>
            <a:rect l="l" t="t" r="r" b="b"/>
            <a:pathLst>
              <a:path w="59861" h="21684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1" name="Google Shape;426;p28"/>
          <p:cNvSpPr/>
          <p:nvPr/>
        </p:nvSpPr>
        <p:spPr>
          <a:xfrm>
            <a:off x="3490560" y="2131920"/>
            <a:ext cx="679680" cy="52920"/>
          </a:xfrm>
          <a:custGeom>
            <a:avLst/>
            <a:gdLst/>
            <a:ahLst/>
            <a:cxnLst/>
            <a:rect l="l" t="t" r="r" b="b"/>
            <a:pathLst>
              <a:path w="44791" h="3518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Google Shape;427;p28"/>
          <p:cNvSpPr/>
          <p:nvPr/>
        </p:nvSpPr>
        <p:spPr>
          <a:xfrm>
            <a:off x="3490560" y="2232360"/>
            <a:ext cx="525960" cy="51840"/>
          </a:xfrm>
          <a:custGeom>
            <a:avLst/>
            <a:gdLst/>
            <a:ahLst/>
            <a:cxnLst/>
            <a:rect l="l" t="t" r="r" b="b"/>
            <a:pathLst>
              <a:path w="34661" h="3434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Google Shape;428;p28"/>
          <p:cNvSpPr/>
          <p:nvPr/>
        </p:nvSpPr>
        <p:spPr>
          <a:xfrm>
            <a:off x="3110400" y="2057040"/>
            <a:ext cx="322560" cy="328680"/>
          </a:xfrm>
          <a:custGeom>
            <a:avLst/>
            <a:gdLst/>
            <a:ahLst/>
            <a:cxnLst/>
            <a:rect l="l" t="t" r="r" b="b"/>
            <a:pathLst>
              <a:path w="21266" h="21684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Google Shape;429;p28"/>
          <p:cNvSpPr/>
          <p:nvPr/>
        </p:nvSpPr>
        <p:spPr>
          <a:xfrm>
            <a:off x="3172680" y="2166120"/>
            <a:ext cx="218520" cy="109080"/>
          </a:xfrm>
          <a:custGeom>
            <a:avLst/>
            <a:gdLst/>
            <a:ahLst/>
            <a:cxnLst/>
            <a:rect l="l" t="t" r="r" b="b"/>
            <a:pathLst>
              <a:path w="14409" h="7211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Google Shape;439;p28"/>
          <p:cNvSpPr/>
          <p:nvPr/>
        </p:nvSpPr>
        <p:spPr>
          <a:xfrm>
            <a:off x="1589400" y="2837520"/>
            <a:ext cx="584280" cy="582840"/>
          </a:xfrm>
          <a:custGeom>
            <a:avLst/>
            <a:gdLst/>
            <a:ahLst/>
            <a:cxnLst/>
            <a:rect l="l" t="t" r="r" b="b"/>
            <a:pathLst>
              <a:path w="38512" h="38429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16" name="Google Shape;6205;p52"/>
          <p:cNvGrpSpPr/>
          <p:nvPr/>
        </p:nvGrpSpPr>
        <p:grpSpPr>
          <a:xfrm>
            <a:off x="4265280" y="3027600"/>
            <a:ext cx="364320" cy="268200"/>
            <a:chOff x="4265280" y="3027600"/>
            <a:chExt cx="364320" cy="268200"/>
          </a:xfrm>
        </p:grpSpPr>
        <p:sp>
          <p:nvSpPr>
            <p:cNvPr id="617" name="Google Shape;6206;p52"/>
            <p:cNvSpPr/>
            <p:nvPr/>
          </p:nvSpPr>
          <p:spPr>
            <a:xfrm>
              <a:off x="4437720" y="3092760"/>
              <a:ext cx="19440" cy="84240"/>
            </a:xfrm>
            <a:custGeom>
              <a:avLst/>
              <a:gdLst/>
              <a:ahLst/>
              <a:cxnLst/>
              <a:rect l="l" t="t" r="r" b="b"/>
              <a:pathLst>
                <a:path w="1130" h="565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>
                  <a:lumMod val="95000"/>
                  <a:lumOff val="5000"/>
                </a:srgb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Google Shape;6207;p52"/>
            <p:cNvSpPr/>
            <p:nvPr/>
          </p:nvSpPr>
          <p:spPr>
            <a:xfrm>
              <a:off x="4265280" y="3027600"/>
              <a:ext cx="364320" cy="268200"/>
            </a:xfrm>
            <a:custGeom>
              <a:avLst/>
              <a:gdLst/>
              <a:ahLst/>
              <a:cxnLst/>
              <a:rect l="l" t="t" r="r" b="b"/>
              <a:pathLst>
                <a:path w="20640" h="1792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>
                  <a:lumMod val="95000"/>
                  <a:lumOff val="5000"/>
                </a:srgb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Google Shape;6208;p52"/>
            <p:cNvSpPr/>
            <p:nvPr/>
          </p:nvSpPr>
          <p:spPr>
            <a:xfrm>
              <a:off x="4437720" y="3228120"/>
              <a:ext cx="19440" cy="16560"/>
            </a:xfrm>
            <a:custGeom>
              <a:avLst/>
              <a:gdLst/>
              <a:ahLst/>
              <a:cxnLst/>
              <a:rect l="l" t="t" r="r" b="b"/>
              <a:pathLst>
                <a:path w="1130" h="113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>
                  <a:lumMod val="95000"/>
                  <a:lumOff val="5000"/>
                </a:srgb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0" name="Google Shape;428;p28"/>
          <p:cNvSpPr/>
          <p:nvPr/>
        </p:nvSpPr>
        <p:spPr>
          <a:xfrm>
            <a:off x="3979440" y="3353760"/>
            <a:ext cx="973080" cy="328680"/>
          </a:xfrm>
          <a:custGeom>
            <a:avLst/>
            <a:gdLst/>
            <a:ahLst/>
            <a:cxnLst/>
            <a:rect l="l" t="t" r="r" b="b"/>
            <a:pathLst>
              <a:path w="21266" h="21684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Google Shape;429;p28"/>
          <p:cNvSpPr/>
          <p:nvPr/>
        </p:nvSpPr>
        <p:spPr>
          <a:xfrm>
            <a:off x="4356720" y="3443760"/>
            <a:ext cx="218520" cy="109080"/>
          </a:xfrm>
          <a:custGeom>
            <a:avLst/>
            <a:gdLst/>
            <a:ahLst/>
            <a:cxnLst/>
            <a:rect l="l" t="t" r="r" b="b"/>
            <a:pathLst>
              <a:path w="14409" h="7211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Google Shape;696;p34"/>
          <p:cNvSpPr/>
          <p:nvPr/>
        </p:nvSpPr>
        <p:spPr>
          <a:xfrm>
            <a:off x="4870080" y="3420720"/>
            <a:ext cx="1234440" cy="31932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Google Shape;692;p34"/>
          <p:cNvSpPr/>
          <p:nvPr/>
        </p:nvSpPr>
        <p:spPr>
          <a:xfrm>
            <a:off x="6291720" y="3269520"/>
            <a:ext cx="236412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1000" b="0" strike="noStrike" spc="-1" dirty="0">
                <a:solidFill>
                  <a:srgbClr val="FFFFFF"/>
                </a:solidFill>
                <a:latin typeface="Roboto Black"/>
                <a:ea typeface="Roboto Black"/>
              </a:rPr>
              <a:t>APARECE UMA NOTIFICAÇÃO E </a:t>
            </a:r>
            <a:r>
              <a:rPr lang="pt-BR" sz="1000" spc="-1" dirty="0">
                <a:solidFill>
                  <a:srgbClr val="FFFFFF"/>
                </a:solidFill>
                <a:latin typeface="Roboto Black"/>
                <a:ea typeface="Roboto Black"/>
              </a:rPr>
              <a:t>EM SEGUIDA UM</a:t>
            </a:r>
            <a:r>
              <a:rPr lang="pt-BR" sz="1000" b="0" strike="noStrike" spc="-1" dirty="0">
                <a:solidFill>
                  <a:srgbClr val="FFFFFF"/>
                </a:solidFill>
                <a:latin typeface="Roboto Black"/>
                <a:ea typeface="Roboto Black"/>
              </a:rPr>
              <a:t> BOTÃO PARA LIBERAR MEMÓRIA </a:t>
            </a:r>
            <a:r>
              <a:rPr lang="pt-BR" sz="1000" spc="-1" dirty="0">
                <a:solidFill>
                  <a:srgbClr val="FFFFFF"/>
                </a:solidFill>
                <a:latin typeface="Roboto Black"/>
                <a:ea typeface="Roboto Black"/>
              </a:rPr>
              <a:t>PARA ACABAR COM A LENTIDÃO </a:t>
            </a:r>
            <a:endParaRPr lang="pt-BR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80901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424;p28"/>
          <p:cNvSpPr/>
          <p:nvPr/>
        </p:nvSpPr>
        <p:spPr>
          <a:xfrm>
            <a:off x="3985920" y="2997720"/>
            <a:ext cx="963720" cy="677160"/>
          </a:xfrm>
          <a:custGeom>
            <a:avLst/>
            <a:gdLst/>
            <a:ahLst/>
            <a:cxnLst/>
            <a:rect l="l" t="t" r="r" b="b"/>
            <a:pathLst>
              <a:path w="19592" h="19591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dirty="0">
                <a:solidFill>
                  <a:schemeClr val="bg1"/>
                </a:solidFill>
                <a:latin typeface="Montserrat Black" pitchFamily="2" charset="0"/>
              </a:rPr>
              <a:t>INOVAÇÃO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Google Shape;667;p34"/>
          <p:cNvSpPr/>
          <p:nvPr/>
        </p:nvSpPr>
        <p:spPr>
          <a:xfrm>
            <a:off x="1085760" y="1353240"/>
            <a:ext cx="4173120" cy="3483000"/>
          </a:xfrm>
          <a:custGeom>
            <a:avLst/>
            <a:gdLst/>
            <a:ahLst/>
            <a:cxnLst/>
            <a:rect l="l" t="t" r="r" b="b"/>
            <a:pathLst>
              <a:path w="209468" h="174831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Google Shape;668;p34"/>
          <p:cNvSpPr/>
          <p:nvPr/>
        </p:nvSpPr>
        <p:spPr>
          <a:xfrm>
            <a:off x="1384200" y="1639080"/>
            <a:ext cx="3571560" cy="875880"/>
          </a:xfrm>
          <a:prstGeom prst="rect">
            <a:avLst/>
          </a:pr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Google Shape;669;p34"/>
          <p:cNvSpPr/>
          <p:nvPr/>
        </p:nvSpPr>
        <p:spPr>
          <a:xfrm>
            <a:off x="1388520" y="2611440"/>
            <a:ext cx="919440" cy="1063440"/>
          </a:xfrm>
          <a:prstGeom prst="rect">
            <a:avLst/>
          </a:pr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Google Shape;670;p34"/>
          <p:cNvSpPr/>
          <p:nvPr/>
        </p:nvSpPr>
        <p:spPr>
          <a:xfrm>
            <a:off x="2398320" y="2611440"/>
            <a:ext cx="2557440" cy="1063440"/>
          </a:xfrm>
          <a:prstGeom prst="rect">
            <a:avLst/>
          </a:pr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PlaceHolder 2"/>
          <p:cNvSpPr>
            <a:spLocks noGrp="1"/>
          </p:cNvSpPr>
          <p:nvPr>
            <p:ph type="title"/>
          </p:nvPr>
        </p:nvSpPr>
        <p:spPr>
          <a:xfrm>
            <a:off x="7512480" y="1743480"/>
            <a:ext cx="106380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 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title"/>
          </p:nvPr>
        </p:nvSpPr>
        <p:spPr>
          <a:xfrm>
            <a:off x="6233040" y="1639080"/>
            <a:ext cx="2599200" cy="628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s" sz="10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DURANTE O ACESSO FOI IDENTIFICADA UMA LENTIDÃO INESPERADA</a:t>
            </a:r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Google Shape;696;p34"/>
          <p:cNvSpPr/>
          <p:nvPr/>
        </p:nvSpPr>
        <p:spPr>
          <a:xfrm rot="10800000" flipH="1">
            <a:off x="4955760" y="1940040"/>
            <a:ext cx="1234440" cy="29484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Google Shape;698;p34"/>
          <p:cNvSpPr/>
          <p:nvPr/>
        </p:nvSpPr>
        <p:spPr>
          <a:xfrm>
            <a:off x="311760" y="1191600"/>
            <a:ext cx="852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Google Shape;670;p34"/>
          <p:cNvSpPr/>
          <p:nvPr/>
        </p:nvSpPr>
        <p:spPr>
          <a:xfrm>
            <a:off x="1384200" y="3770640"/>
            <a:ext cx="3571560" cy="222120"/>
          </a:xfrm>
          <a:prstGeom prst="rect">
            <a:avLst/>
          </a:pr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CaixaDeTexto 6"/>
          <p:cNvSpPr/>
          <p:nvPr/>
        </p:nvSpPr>
        <p:spPr>
          <a:xfrm>
            <a:off x="1384200" y="1613880"/>
            <a:ext cx="9194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haroni"/>
                <a:ea typeface="Arial"/>
              </a:rPr>
              <a:t>E-CNHsp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584" name="Google Shape;1633;p46"/>
          <p:cNvGrpSpPr/>
          <p:nvPr/>
        </p:nvGrpSpPr>
        <p:grpSpPr>
          <a:xfrm>
            <a:off x="3337920" y="2891520"/>
            <a:ext cx="492120" cy="502920"/>
            <a:chOff x="3337920" y="2891520"/>
            <a:chExt cx="492120" cy="502920"/>
          </a:xfrm>
        </p:grpSpPr>
        <p:sp>
          <p:nvSpPr>
            <p:cNvPr id="585" name="Google Shape;1634;p46"/>
            <p:cNvSpPr/>
            <p:nvPr/>
          </p:nvSpPr>
          <p:spPr>
            <a:xfrm>
              <a:off x="3341880" y="3068640"/>
              <a:ext cx="88200" cy="44640"/>
            </a:xfrm>
            <a:custGeom>
              <a:avLst/>
              <a:gdLst/>
              <a:ahLst/>
              <a:cxnLst/>
              <a:rect l="l" t="t" r="r" b="b"/>
              <a:pathLst>
                <a:path w="1414" h="701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Google Shape;1635;p46"/>
            <p:cNvSpPr/>
            <p:nvPr/>
          </p:nvSpPr>
          <p:spPr>
            <a:xfrm>
              <a:off x="3365280" y="3000600"/>
              <a:ext cx="85320" cy="66240"/>
            </a:xfrm>
            <a:custGeom>
              <a:avLst/>
              <a:gdLst/>
              <a:ahLst/>
              <a:cxnLst/>
              <a:rect l="l" t="t" r="r" b="b"/>
              <a:pathLst>
                <a:path w="1371" h="1039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Google Shape;1636;p46"/>
            <p:cNvSpPr/>
            <p:nvPr/>
          </p:nvSpPr>
          <p:spPr>
            <a:xfrm>
              <a:off x="3408840" y="2945520"/>
              <a:ext cx="75240" cy="81720"/>
            </a:xfrm>
            <a:custGeom>
              <a:avLst/>
              <a:gdLst/>
              <a:ahLst/>
              <a:cxnLst/>
              <a:rect l="l" t="t" r="r" b="b"/>
              <a:pathLst>
                <a:path w="1206" h="1278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Google Shape;1637;p46"/>
            <p:cNvSpPr/>
            <p:nvPr/>
          </p:nvSpPr>
          <p:spPr>
            <a:xfrm>
              <a:off x="3467520" y="2908080"/>
              <a:ext cx="57960" cy="89280"/>
            </a:xfrm>
            <a:custGeom>
              <a:avLst/>
              <a:gdLst/>
              <a:ahLst/>
              <a:cxnLst/>
              <a:rect l="l" t="t" r="r" b="b"/>
              <a:pathLst>
                <a:path w="931" h="140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Google Shape;1638;p46"/>
            <p:cNvSpPr/>
            <p:nvPr/>
          </p:nvSpPr>
          <p:spPr>
            <a:xfrm>
              <a:off x="3536640" y="2891520"/>
              <a:ext cx="35280" cy="89280"/>
            </a:xfrm>
            <a:custGeom>
              <a:avLst/>
              <a:gdLst/>
              <a:ahLst/>
              <a:cxnLst/>
              <a:rect l="l" t="t" r="r" b="b"/>
              <a:pathLst>
                <a:path w="571" h="140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Google Shape;1639;p46"/>
            <p:cNvSpPr/>
            <p:nvPr/>
          </p:nvSpPr>
          <p:spPr>
            <a:xfrm>
              <a:off x="3601080" y="2891880"/>
              <a:ext cx="37440" cy="90360"/>
            </a:xfrm>
            <a:custGeom>
              <a:avLst/>
              <a:gdLst/>
              <a:ahLst/>
              <a:cxnLst/>
              <a:rect l="l" t="t" r="r" b="b"/>
              <a:pathLst>
                <a:path w="606" h="1414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Google Shape;1640;p46"/>
            <p:cNvSpPr/>
            <p:nvPr/>
          </p:nvSpPr>
          <p:spPr>
            <a:xfrm>
              <a:off x="3647520" y="2910960"/>
              <a:ext cx="59760" cy="89640"/>
            </a:xfrm>
            <a:custGeom>
              <a:avLst/>
              <a:gdLst/>
              <a:ahLst/>
              <a:cxnLst/>
              <a:rect l="l" t="t" r="r" b="b"/>
              <a:pathLst>
                <a:path w="961" h="1401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Google Shape;1641;p46"/>
            <p:cNvSpPr/>
            <p:nvPr/>
          </p:nvSpPr>
          <p:spPr>
            <a:xfrm>
              <a:off x="3688200" y="2950200"/>
              <a:ext cx="76320" cy="80640"/>
            </a:xfrm>
            <a:custGeom>
              <a:avLst/>
              <a:gdLst/>
              <a:ahLst/>
              <a:cxnLst/>
              <a:rect l="l" t="t" r="r" b="b"/>
              <a:pathLst>
                <a:path w="1227" h="1263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Google Shape;1642;p46"/>
            <p:cNvSpPr/>
            <p:nvPr/>
          </p:nvSpPr>
          <p:spPr>
            <a:xfrm>
              <a:off x="3738960" y="3075840"/>
              <a:ext cx="88560" cy="42120"/>
            </a:xfrm>
            <a:custGeom>
              <a:avLst/>
              <a:gdLst/>
              <a:ahLst/>
              <a:cxnLst/>
              <a:rect l="l" t="t" r="r" b="b"/>
              <a:pathLst>
                <a:path w="1422" h="665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Google Shape;1643;p46"/>
            <p:cNvSpPr/>
            <p:nvPr/>
          </p:nvSpPr>
          <p:spPr>
            <a:xfrm>
              <a:off x="3742920" y="3147480"/>
              <a:ext cx="87120" cy="32400"/>
            </a:xfrm>
            <a:custGeom>
              <a:avLst/>
              <a:gdLst/>
              <a:ahLst/>
              <a:cxnLst/>
              <a:rect l="l" t="t" r="r" b="b"/>
              <a:pathLst>
                <a:path w="1400" h="513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Google Shape;1644;p46"/>
            <p:cNvSpPr/>
            <p:nvPr/>
          </p:nvSpPr>
          <p:spPr>
            <a:xfrm>
              <a:off x="3728880" y="3196080"/>
              <a:ext cx="88200" cy="55440"/>
            </a:xfrm>
            <a:custGeom>
              <a:avLst/>
              <a:gdLst/>
              <a:ahLst/>
              <a:cxnLst/>
              <a:rect l="l" t="t" r="r" b="b"/>
              <a:pathLst>
                <a:path w="1414" h="873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Google Shape;1645;p46"/>
            <p:cNvSpPr/>
            <p:nvPr/>
          </p:nvSpPr>
          <p:spPr>
            <a:xfrm>
              <a:off x="3702240" y="3239640"/>
              <a:ext cx="81000" cy="74520"/>
            </a:xfrm>
            <a:custGeom>
              <a:avLst/>
              <a:gdLst/>
              <a:ahLst/>
              <a:cxnLst/>
              <a:rect l="l" t="t" r="r" b="b"/>
              <a:pathLst>
                <a:path w="1299" h="1169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Google Shape;1646;p46"/>
            <p:cNvSpPr/>
            <p:nvPr/>
          </p:nvSpPr>
          <p:spPr>
            <a:xfrm>
              <a:off x="3664800" y="3274200"/>
              <a:ext cx="66960" cy="86760"/>
            </a:xfrm>
            <a:custGeom>
              <a:avLst/>
              <a:gdLst/>
              <a:ahLst/>
              <a:cxnLst/>
              <a:rect l="l" t="t" r="r" b="b"/>
              <a:pathLst>
                <a:path w="1075" h="1357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Google Shape;1647;p46"/>
            <p:cNvSpPr/>
            <p:nvPr/>
          </p:nvSpPr>
          <p:spPr>
            <a:xfrm>
              <a:off x="3620160" y="3297240"/>
              <a:ext cx="47160" cy="90720"/>
            </a:xfrm>
            <a:custGeom>
              <a:avLst/>
              <a:gdLst/>
              <a:ahLst/>
              <a:cxnLst/>
              <a:rect l="l" t="t" r="r" b="b"/>
              <a:pathLst>
                <a:path w="758" h="1422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Google Shape;1648;p46"/>
            <p:cNvSpPr/>
            <p:nvPr/>
          </p:nvSpPr>
          <p:spPr>
            <a:xfrm>
              <a:off x="3565800" y="3306600"/>
              <a:ext cx="29160" cy="87840"/>
            </a:xfrm>
            <a:custGeom>
              <a:avLst/>
              <a:gdLst/>
              <a:ahLst/>
              <a:cxnLst/>
              <a:rect l="l" t="t" r="r" b="b"/>
              <a:pathLst>
                <a:path w="470" h="1375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Google Shape;1649;p46"/>
            <p:cNvSpPr/>
            <p:nvPr/>
          </p:nvSpPr>
          <p:spPr>
            <a:xfrm>
              <a:off x="3494160" y="3296160"/>
              <a:ext cx="49320" cy="90360"/>
            </a:xfrm>
            <a:custGeom>
              <a:avLst/>
              <a:gdLst/>
              <a:ahLst/>
              <a:cxnLst/>
              <a:rect l="l" t="t" r="r" b="b"/>
              <a:pathLst>
                <a:path w="795" h="1415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Google Shape;1650;p46"/>
            <p:cNvSpPr/>
            <p:nvPr/>
          </p:nvSpPr>
          <p:spPr>
            <a:xfrm>
              <a:off x="3430440" y="3271320"/>
              <a:ext cx="69120" cy="85680"/>
            </a:xfrm>
            <a:custGeom>
              <a:avLst/>
              <a:gdLst/>
              <a:ahLst/>
              <a:cxnLst/>
              <a:rect l="l" t="t" r="r" b="b"/>
              <a:pathLst>
                <a:path w="1112" h="1343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Google Shape;1651;p46"/>
            <p:cNvSpPr/>
            <p:nvPr/>
          </p:nvSpPr>
          <p:spPr>
            <a:xfrm>
              <a:off x="3380760" y="3235320"/>
              <a:ext cx="82440" cy="73080"/>
            </a:xfrm>
            <a:custGeom>
              <a:avLst/>
              <a:gdLst/>
              <a:ahLst/>
              <a:cxnLst/>
              <a:rect l="l" t="t" r="r" b="b"/>
              <a:pathLst>
                <a:path w="1321" h="1147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Google Shape;1652;p46"/>
            <p:cNvSpPr/>
            <p:nvPr/>
          </p:nvSpPr>
          <p:spPr>
            <a:xfrm>
              <a:off x="3348720" y="3191400"/>
              <a:ext cx="88200" cy="53640"/>
            </a:xfrm>
            <a:custGeom>
              <a:avLst/>
              <a:gdLst/>
              <a:ahLst/>
              <a:cxnLst/>
              <a:rect l="l" t="t" r="r" b="b"/>
              <a:pathLst>
                <a:path w="1414" h="845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Google Shape;1653;p46"/>
            <p:cNvSpPr/>
            <p:nvPr/>
          </p:nvSpPr>
          <p:spPr>
            <a:xfrm>
              <a:off x="3337920" y="3142800"/>
              <a:ext cx="86400" cy="29880"/>
            </a:xfrm>
            <a:custGeom>
              <a:avLst/>
              <a:gdLst/>
              <a:ahLst/>
              <a:cxnLst/>
              <a:rect l="l" t="t" r="r" b="b"/>
              <a:pathLst>
                <a:path w="1386" h="47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>
              <a:solidFill>
                <a:srgbClr val="5F7D9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Google Shape;1654;p46"/>
            <p:cNvSpPr/>
            <p:nvPr/>
          </p:nvSpPr>
          <p:spPr>
            <a:xfrm>
              <a:off x="3719880" y="3007080"/>
              <a:ext cx="86040" cy="64080"/>
            </a:xfrm>
            <a:custGeom>
              <a:avLst/>
              <a:gdLst/>
              <a:ahLst/>
              <a:cxnLst/>
              <a:rect l="l" t="t" r="r" b="b"/>
              <a:pathLst>
                <a:path w="1379" h="1003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06" name="Google Shape;431;p28"/>
          <p:cNvSpPr/>
          <p:nvPr/>
        </p:nvSpPr>
        <p:spPr>
          <a:xfrm>
            <a:off x="2419200" y="1694160"/>
            <a:ext cx="703800" cy="154800"/>
          </a:xfrm>
          <a:custGeom>
            <a:avLst/>
            <a:gdLst/>
            <a:ahLst/>
            <a:cxnLst/>
            <a:rect l="l" t="t" r="r" b="b"/>
            <a:pathLst>
              <a:path w="46382" h="10215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Google Shape;432;p28"/>
          <p:cNvSpPr/>
          <p:nvPr/>
        </p:nvSpPr>
        <p:spPr>
          <a:xfrm>
            <a:off x="3123360" y="1695600"/>
            <a:ext cx="154800" cy="154800"/>
          </a:xfrm>
          <a:custGeom>
            <a:avLst/>
            <a:gdLst/>
            <a:ahLst/>
            <a:cxnLst/>
            <a:rect l="l" t="t" r="r" b="b"/>
            <a:pathLst>
              <a:path w="10214" h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Google Shape;423;p28"/>
          <p:cNvSpPr/>
          <p:nvPr/>
        </p:nvSpPr>
        <p:spPr>
          <a:xfrm>
            <a:off x="1463760" y="1939680"/>
            <a:ext cx="1028880" cy="520560"/>
          </a:xfrm>
          <a:custGeom>
            <a:avLst/>
            <a:gdLst/>
            <a:ahLst/>
            <a:cxnLst/>
            <a:rect l="l" t="t" r="r" b="b"/>
            <a:pathLst>
              <a:path w="67814" h="34326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Google Shape;424;p28"/>
          <p:cNvSpPr/>
          <p:nvPr/>
        </p:nvSpPr>
        <p:spPr>
          <a:xfrm>
            <a:off x="1541160" y="2031120"/>
            <a:ext cx="297000" cy="297000"/>
          </a:xfrm>
          <a:custGeom>
            <a:avLst/>
            <a:gdLst/>
            <a:ahLst/>
            <a:cxnLst/>
            <a:rect l="l" t="t" r="r" b="b"/>
            <a:pathLst>
              <a:path w="19592" h="19591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Google Shape;425;p28"/>
          <p:cNvSpPr/>
          <p:nvPr/>
        </p:nvSpPr>
        <p:spPr>
          <a:xfrm>
            <a:off x="3430800" y="2057040"/>
            <a:ext cx="908280" cy="328680"/>
          </a:xfrm>
          <a:custGeom>
            <a:avLst/>
            <a:gdLst/>
            <a:ahLst/>
            <a:cxnLst/>
            <a:rect l="l" t="t" r="r" b="b"/>
            <a:pathLst>
              <a:path w="59861" h="21684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1" name="Google Shape;426;p28"/>
          <p:cNvSpPr/>
          <p:nvPr/>
        </p:nvSpPr>
        <p:spPr>
          <a:xfrm>
            <a:off x="3490560" y="2131920"/>
            <a:ext cx="679680" cy="52920"/>
          </a:xfrm>
          <a:custGeom>
            <a:avLst/>
            <a:gdLst/>
            <a:ahLst/>
            <a:cxnLst/>
            <a:rect l="l" t="t" r="r" b="b"/>
            <a:pathLst>
              <a:path w="44791" h="3518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Google Shape;427;p28"/>
          <p:cNvSpPr/>
          <p:nvPr/>
        </p:nvSpPr>
        <p:spPr>
          <a:xfrm>
            <a:off x="3490560" y="2232360"/>
            <a:ext cx="525960" cy="51840"/>
          </a:xfrm>
          <a:custGeom>
            <a:avLst/>
            <a:gdLst/>
            <a:ahLst/>
            <a:cxnLst/>
            <a:rect l="l" t="t" r="r" b="b"/>
            <a:pathLst>
              <a:path w="34661" h="3434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Google Shape;428;p28"/>
          <p:cNvSpPr/>
          <p:nvPr/>
        </p:nvSpPr>
        <p:spPr>
          <a:xfrm>
            <a:off x="3110400" y="2057040"/>
            <a:ext cx="322560" cy="328680"/>
          </a:xfrm>
          <a:custGeom>
            <a:avLst/>
            <a:gdLst/>
            <a:ahLst/>
            <a:cxnLst/>
            <a:rect l="l" t="t" r="r" b="b"/>
            <a:pathLst>
              <a:path w="21266" h="21684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Google Shape;429;p28"/>
          <p:cNvSpPr/>
          <p:nvPr/>
        </p:nvSpPr>
        <p:spPr>
          <a:xfrm>
            <a:off x="3172680" y="2166120"/>
            <a:ext cx="218520" cy="109080"/>
          </a:xfrm>
          <a:custGeom>
            <a:avLst/>
            <a:gdLst/>
            <a:ahLst/>
            <a:cxnLst/>
            <a:rect l="l" t="t" r="r" b="b"/>
            <a:pathLst>
              <a:path w="14409" h="7211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Google Shape;439;p28"/>
          <p:cNvSpPr/>
          <p:nvPr/>
        </p:nvSpPr>
        <p:spPr>
          <a:xfrm>
            <a:off x="1589400" y="2837520"/>
            <a:ext cx="584280" cy="582840"/>
          </a:xfrm>
          <a:custGeom>
            <a:avLst/>
            <a:gdLst/>
            <a:ahLst/>
            <a:cxnLst/>
            <a:rect l="l" t="t" r="r" b="b"/>
            <a:pathLst>
              <a:path w="38512" h="38429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16" name="Google Shape;6205;p52"/>
          <p:cNvGrpSpPr/>
          <p:nvPr/>
        </p:nvGrpSpPr>
        <p:grpSpPr>
          <a:xfrm>
            <a:off x="4265280" y="3027600"/>
            <a:ext cx="364320" cy="268200"/>
            <a:chOff x="4265280" y="3027600"/>
            <a:chExt cx="364320" cy="268200"/>
          </a:xfrm>
        </p:grpSpPr>
        <p:sp>
          <p:nvSpPr>
            <p:cNvPr id="617" name="Google Shape;6206;p52"/>
            <p:cNvSpPr/>
            <p:nvPr/>
          </p:nvSpPr>
          <p:spPr>
            <a:xfrm>
              <a:off x="4437720" y="3092760"/>
              <a:ext cx="19440" cy="84240"/>
            </a:xfrm>
            <a:custGeom>
              <a:avLst/>
              <a:gdLst/>
              <a:ahLst/>
              <a:cxnLst/>
              <a:rect l="l" t="t" r="r" b="b"/>
              <a:pathLst>
                <a:path w="1130" h="565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>
                  <a:lumMod val="95000"/>
                  <a:lumOff val="5000"/>
                </a:srgb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Google Shape;6207;p52"/>
            <p:cNvSpPr/>
            <p:nvPr/>
          </p:nvSpPr>
          <p:spPr>
            <a:xfrm>
              <a:off x="4265280" y="3027600"/>
              <a:ext cx="364320" cy="268200"/>
            </a:xfrm>
            <a:custGeom>
              <a:avLst/>
              <a:gdLst/>
              <a:ahLst/>
              <a:cxnLst/>
              <a:rect l="l" t="t" r="r" b="b"/>
              <a:pathLst>
                <a:path w="20640" h="1792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>
                  <a:lumMod val="95000"/>
                  <a:lumOff val="5000"/>
                </a:srgb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Google Shape;6208;p52"/>
            <p:cNvSpPr/>
            <p:nvPr/>
          </p:nvSpPr>
          <p:spPr>
            <a:xfrm>
              <a:off x="4437720" y="3228120"/>
              <a:ext cx="19440" cy="16560"/>
            </a:xfrm>
            <a:custGeom>
              <a:avLst/>
              <a:gdLst/>
              <a:ahLst/>
              <a:cxnLst/>
              <a:rect l="l" t="t" r="r" b="b"/>
              <a:pathLst>
                <a:path w="1130" h="113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000000">
                  <a:lumMod val="95000"/>
                  <a:lumOff val="5000"/>
                </a:srgb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0" name="Google Shape;428;p28"/>
          <p:cNvSpPr/>
          <p:nvPr/>
        </p:nvSpPr>
        <p:spPr>
          <a:xfrm>
            <a:off x="3979440" y="3353760"/>
            <a:ext cx="973080" cy="328680"/>
          </a:xfrm>
          <a:custGeom>
            <a:avLst/>
            <a:gdLst/>
            <a:ahLst/>
            <a:cxnLst/>
            <a:rect l="l" t="t" r="r" b="b"/>
            <a:pathLst>
              <a:path w="21266" h="21684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Google Shape;429;p28"/>
          <p:cNvSpPr/>
          <p:nvPr/>
        </p:nvSpPr>
        <p:spPr>
          <a:xfrm>
            <a:off x="4356720" y="3443760"/>
            <a:ext cx="218520" cy="109080"/>
          </a:xfrm>
          <a:custGeom>
            <a:avLst/>
            <a:gdLst/>
            <a:ahLst/>
            <a:cxnLst/>
            <a:rect l="l" t="t" r="r" b="b"/>
            <a:pathLst>
              <a:path w="14409" h="7211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Google Shape;696;p34"/>
          <p:cNvSpPr/>
          <p:nvPr/>
        </p:nvSpPr>
        <p:spPr>
          <a:xfrm>
            <a:off x="4870080" y="3420720"/>
            <a:ext cx="1234440" cy="31932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Google Shape;692;p34"/>
          <p:cNvSpPr/>
          <p:nvPr/>
        </p:nvSpPr>
        <p:spPr>
          <a:xfrm>
            <a:off x="6291720" y="3269520"/>
            <a:ext cx="236412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10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APARECE UMA NOTIFICAÇÃO E UM BOTÃO PARA LIBERAR MEMÓRIA NAQUILO QUE ESTÁ LENTO</a:t>
            </a:r>
            <a:endParaRPr lang="pt-B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898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446;p 1"/>
          <p:cNvSpPr/>
          <p:nvPr/>
        </p:nvSpPr>
        <p:spPr>
          <a:xfrm rot="10800000">
            <a:off x="5511240" y="1903320"/>
            <a:ext cx="2326320" cy="3805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1" name="Google Shape;447;p 2"/>
          <p:cNvSpPr/>
          <p:nvPr/>
        </p:nvSpPr>
        <p:spPr>
          <a:xfrm rot="10800000">
            <a:off x="5511240" y="2606760"/>
            <a:ext cx="2326320" cy="3805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Google Shape;448;p 2"/>
          <p:cNvSpPr/>
          <p:nvPr/>
        </p:nvSpPr>
        <p:spPr>
          <a:xfrm rot="10800000">
            <a:off x="5511240" y="3310200"/>
            <a:ext cx="2326320" cy="3805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1310040" y="658800"/>
            <a:ext cx="783360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Próximos Passos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Google Shape;450;p 2"/>
          <p:cNvSpPr/>
          <p:nvPr/>
        </p:nvSpPr>
        <p:spPr>
          <a:xfrm>
            <a:off x="7903800" y="1849320"/>
            <a:ext cx="423720" cy="4237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5" name="Google Shape;451;p 2"/>
          <p:cNvSpPr/>
          <p:nvPr/>
        </p:nvSpPr>
        <p:spPr>
          <a:xfrm>
            <a:off x="7903800" y="2550960"/>
            <a:ext cx="423720" cy="4237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6" name="Google Shape;452;p 2"/>
          <p:cNvSpPr/>
          <p:nvPr/>
        </p:nvSpPr>
        <p:spPr>
          <a:xfrm>
            <a:off x="8021160" y="2667960"/>
            <a:ext cx="189360" cy="189360"/>
          </a:xfrm>
          <a:custGeom>
            <a:avLst/>
            <a:gdLst/>
            <a:ahLst/>
            <a:cxnLst/>
            <a:rect l="l" t="t" r="r" b="b"/>
            <a:pathLst>
              <a:path w="92472" h="92473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7" name="Google Shape;453;p 2"/>
          <p:cNvSpPr/>
          <p:nvPr/>
        </p:nvSpPr>
        <p:spPr>
          <a:xfrm>
            <a:off x="8009280" y="1986120"/>
            <a:ext cx="212760" cy="195840"/>
          </a:xfrm>
          <a:custGeom>
            <a:avLst/>
            <a:gdLst/>
            <a:ahLst/>
            <a:cxnLst/>
            <a:rect l="l" t="t" r="r" b="b"/>
            <a:pathLst>
              <a:path w="92112" h="84743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8" name="Google Shape;454;p 2"/>
          <p:cNvSpPr/>
          <p:nvPr/>
        </p:nvSpPr>
        <p:spPr>
          <a:xfrm>
            <a:off x="7903800" y="3252240"/>
            <a:ext cx="423720" cy="4237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69" name="Google Shape;455;p 2"/>
          <p:cNvGrpSpPr/>
          <p:nvPr/>
        </p:nvGrpSpPr>
        <p:grpSpPr>
          <a:xfrm>
            <a:off x="7983000" y="3343320"/>
            <a:ext cx="265320" cy="269640"/>
            <a:chOff x="7983000" y="3343320"/>
            <a:chExt cx="265320" cy="269640"/>
          </a:xfrm>
        </p:grpSpPr>
        <p:sp>
          <p:nvSpPr>
            <p:cNvPr id="770" name="Google Shape;456;p 2"/>
            <p:cNvSpPr/>
            <p:nvPr/>
          </p:nvSpPr>
          <p:spPr>
            <a:xfrm>
              <a:off x="7983000" y="3363480"/>
              <a:ext cx="265320" cy="249480"/>
            </a:xfrm>
            <a:custGeom>
              <a:avLst/>
              <a:gdLst/>
              <a:ahLst/>
              <a:cxnLst/>
              <a:rect l="l" t="t" r="r" b="b"/>
              <a:pathLst>
                <a:path w="85659" h="80626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Google Shape;457;p 2"/>
            <p:cNvSpPr/>
            <p:nvPr/>
          </p:nvSpPr>
          <p:spPr>
            <a:xfrm>
              <a:off x="8062200" y="3343320"/>
              <a:ext cx="107280" cy="173880"/>
            </a:xfrm>
            <a:custGeom>
              <a:avLst/>
              <a:gdLst/>
              <a:ahLst/>
              <a:cxnLst/>
              <a:rect l="l" t="t" r="r" b="b"/>
              <a:pathLst>
                <a:path w="34694" h="56158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72" name="Google Shape;458;p 2"/>
          <p:cNvSpPr/>
          <p:nvPr/>
        </p:nvSpPr>
        <p:spPr>
          <a:xfrm>
            <a:off x="5882760" y="1195200"/>
            <a:ext cx="3340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3" name="Google Shape;459;p 2"/>
          <p:cNvSpPr/>
          <p:nvPr/>
        </p:nvSpPr>
        <p:spPr>
          <a:xfrm>
            <a:off x="2634480" y="3250080"/>
            <a:ext cx="620640" cy="619200"/>
          </a:xfrm>
          <a:custGeom>
            <a:avLst/>
            <a:gdLst/>
            <a:ahLst/>
            <a:cxnLst/>
            <a:rect l="l" t="t" r="r" b="b"/>
            <a:pathLst>
              <a:path w="41529" h="41438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4" name="Google Shape;460;p 2"/>
          <p:cNvSpPr/>
          <p:nvPr/>
        </p:nvSpPr>
        <p:spPr>
          <a:xfrm>
            <a:off x="2491920" y="3754440"/>
            <a:ext cx="905760" cy="114840"/>
          </a:xfrm>
          <a:custGeom>
            <a:avLst/>
            <a:gdLst/>
            <a:ahLst/>
            <a:cxnLst/>
            <a:rect l="l" t="t" r="r" b="b"/>
            <a:pathLst>
              <a:path w="60597" h="7701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5" name="Google Shape;461;p 2"/>
          <p:cNvSpPr/>
          <p:nvPr/>
        </p:nvSpPr>
        <p:spPr>
          <a:xfrm>
            <a:off x="1402200" y="1357920"/>
            <a:ext cx="3085920" cy="2093040"/>
          </a:xfrm>
          <a:custGeom>
            <a:avLst/>
            <a:gdLst/>
            <a:ahLst/>
            <a:cxnLst/>
            <a:rect l="l" t="t" r="r" b="b"/>
            <a:pathLst>
              <a:path w="206361" h="139988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6" name="Google Shape;462;p 2"/>
          <p:cNvSpPr/>
          <p:nvPr/>
        </p:nvSpPr>
        <p:spPr>
          <a:xfrm>
            <a:off x="1482840" y="1440360"/>
            <a:ext cx="2923920" cy="1643400"/>
          </a:xfrm>
          <a:custGeom>
            <a:avLst/>
            <a:gdLst/>
            <a:ahLst/>
            <a:cxnLst/>
            <a:rect l="l" t="t" r="r" b="b"/>
            <a:pathLst>
              <a:path w="195543" h="109919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7" name="Google Shape;463;p 2"/>
          <p:cNvSpPr/>
          <p:nvPr/>
        </p:nvSpPr>
        <p:spPr>
          <a:xfrm>
            <a:off x="1402200" y="3173040"/>
            <a:ext cx="3085920" cy="277920"/>
          </a:xfrm>
          <a:custGeom>
            <a:avLst/>
            <a:gdLst/>
            <a:ahLst/>
            <a:cxnLst/>
            <a:rect l="l" t="t" r="r" b="b"/>
            <a:pathLst>
              <a:path w="206361" h="1861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8" name="Google Shape;464;p 2"/>
          <p:cNvSpPr/>
          <p:nvPr/>
        </p:nvSpPr>
        <p:spPr>
          <a:xfrm>
            <a:off x="1482840" y="1440360"/>
            <a:ext cx="2923920" cy="120240"/>
          </a:xfrm>
          <a:custGeom>
            <a:avLst/>
            <a:gdLst/>
            <a:ahLst/>
            <a:cxnLst/>
            <a:rect l="l" t="t" r="r" b="b"/>
            <a:pathLst>
              <a:path w="195543" h="8068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9" name="Google Shape;465;p 2"/>
          <p:cNvSpPr/>
          <p:nvPr/>
        </p:nvSpPr>
        <p:spPr>
          <a:xfrm>
            <a:off x="1482840" y="1560960"/>
            <a:ext cx="2923920" cy="118800"/>
          </a:xfrm>
          <a:custGeom>
            <a:avLst/>
            <a:gdLst/>
            <a:ahLst/>
            <a:cxnLst/>
            <a:rect l="l" t="t" r="r" b="b"/>
            <a:pathLst>
              <a:path w="195543" h="7977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0" name="Google Shape;466;p 2"/>
          <p:cNvSpPr/>
          <p:nvPr/>
        </p:nvSpPr>
        <p:spPr>
          <a:xfrm>
            <a:off x="3858840" y="1560960"/>
            <a:ext cx="547920" cy="118800"/>
          </a:xfrm>
          <a:custGeom>
            <a:avLst/>
            <a:gdLst/>
            <a:ahLst/>
            <a:cxnLst/>
            <a:rect l="l" t="t" r="r" b="b"/>
            <a:pathLst>
              <a:path w="36671" h="7977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1" name="Google Shape;467;p 2"/>
          <p:cNvSpPr/>
          <p:nvPr/>
        </p:nvSpPr>
        <p:spPr>
          <a:xfrm>
            <a:off x="3453120" y="1560960"/>
            <a:ext cx="406800" cy="118800"/>
          </a:xfrm>
          <a:custGeom>
            <a:avLst/>
            <a:gdLst/>
            <a:ahLst/>
            <a:cxnLst/>
            <a:rect l="l" t="t" r="r" b="b"/>
            <a:pathLst>
              <a:path w="27229" h="7977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2" name="Google Shape;468;p 2"/>
          <p:cNvSpPr/>
          <p:nvPr/>
        </p:nvSpPr>
        <p:spPr>
          <a:xfrm>
            <a:off x="3056760" y="1784520"/>
            <a:ext cx="1256760" cy="316440"/>
          </a:xfrm>
          <a:custGeom>
            <a:avLst/>
            <a:gdLst/>
            <a:ahLst/>
            <a:cxnLst/>
            <a:rect l="l" t="t" r="r" b="b"/>
            <a:pathLst>
              <a:path w="84067" h="21178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3" name="Google Shape;469;p 2"/>
          <p:cNvSpPr/>
          <p:nvPr/>
        </p:nvSpPr>
        <p:spPr>
          <a:xfrm>
            <a:off x="3056760" y="2190240"/>
            <a:ext cx="963360" cy="66960"/>
          </a:xfrm>
          <a:custGeom>
            <a:avLst/>
            <a:gdLst/>
            <a:ahLst/>
            <a:cxnLst/>
            <a:rect l="l" t="t" r="r" b="b"/>
            <a:pathLst>
              <a:path w="64449" h="4493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Google Shape;470;p 2"/>
          <p:cNvSpPr/>
          <p:nvPr/>
        </p:nvSpPr>
        <p:spPr>
          <a:xfrm>
            <a:off x="3056760" y="2336760"/>
            <a:ext cx="1256760" cy="66960"/>
          </a:xfrm>
          <a:custGeom>
            <a:avLst/>
            <a:gdLst/>
            <a:ahLst/>
            <a:cxnLst/>
            <a:rect l="l" t="t" r="r" b="b"/>
            <a:pathLst>
              <a:path w="84067" h="4493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5" name="Google Shape;471;p 2"/>
          <p:cNvSpPr/>
          <p:nvPr/>
        </p:nvSpPr>
        <p:spPr>
          <a:xfrm>
            <a:off x="3056760" y="2483640"/>
            <a:ext cx="1256760" cy="66960"/>
          </a:xfrm>
          <a:custGeom>
            <a:avLst/>
            <a:gdLst/>
            <a:ahLst/>
            <a:cxnLst/>
            <a:rect l="l" t="t" r="r" b="b"/>
            <a:pathLst>
              <a:path w="84067" h="4493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6" name="Google Shape;472;p 2"/>
          <p:cNvSpPr/>
          <p:nvPr/>
        </p:nvSpPr>
        <p:spPr>
          <a:xfrm>
            <a:off x="3056760" y="2630160"/>
            <a:ext cx="1256760" cy="66960"/>
          </a:xfrm>
          <a:custGeom>
            <a:avLst/>
            <a:gdLst/>
            <a:ahLst/>
            <a:cxnLst/>
            <a:rect l="l" t="t" r="r" b="b"/>
            <a:pathLst>
              <a:path w="84067" h="4494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7" name="Google Shape;473;p 2"/>
          <p:cNvSpPr/>
          <p:nvPr/>
        </p:nvSpPr>
        <p:spPr>
          <a:xfrm>
            <a:off x="3056760" y="2777040"/>
            <a:ext cx="698760" cy="66960"/>
          </a:xfrm>
          <a:custGeom>
            <a:avLst/>
            <a:gdLst/>
            <a:ahLst/>
            <a:cxnLst/>
            <a:rect l="l" t="t" r="r" b="b"/>
            <a:pathLst>
              <a:path w="46756" h="4493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8" name="Google Shape;474;p 2"/>
          <p:cNvSpPr/>
          <p:nvPr/>
        </p:nvSpPr>
        <p:spPr>
          <a:xfrm>
            <a:off x="3839760" y="2785320"/>
            <a:ext cx="124560" cy="117720"/>
          </a:xfrm>
          <a:custGeom>
            <a:avLst/>
            <a:gdLst/>
            <a:ahLst/>
            <a:cxnLst/>
            <a:rect l="l" t="t" r="r" b="b"/>
            <a:pathLst>
              <a:path w="8343" h="7885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9" name="Google Shape;475;p 2"/>
          <p:cNvSpPr/>
          <p:nvPr/>
        </p:nvSpPr>
        <p:spPr>
          <a:xfrm>
            <a:off x="4002840" y="2785320"/>
            <a:ext cx="123120" cy="117720"/>
          </a:xfrm>
          <a:custGeom>
            <a:avLst/>
            <a:gdLst/>
            <a:ahLst/>
            <a:cxnLst/>
            <a:rect l="l" t="t" r="r" b="b"/>
            <a:pathLst>
              <a:path w="8252" h="7885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0" name="Google Shape;476;p 2"/>
          <p:cNvSpPr/>
          <p:nvPr/>
        </p:nvSpPr>
        <p:spPr>
          <a:xfrm>
            <a:off x="4165920" y="2785320"/>
            <a:ext cx="123120" cy="117720"/>
          </a:xfrm>
          <a:custGeom>
            <a:avLst/>
            <a:gdLst/>
            <a:ahLst/>
            <a:cxnLst/>
            <a:rect l="l" t="t" r="r" b="b"/>
            <a:pathLst>
              <a:path w="8252" h="7885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1" name="Google Shape;477;p 2"/>
          <p:cNvSpPr/>
          <p:nvPr/>
        </p:nvSpPr>
        <p:spPr>
          <a:xfrm>
            <a:off x="3960360" y="1473120"/>
            <a:ext cx="65520" cy="55080"/>
          </a:xfrm>
          <a:custGeom>
            <a:avLst/>
            <a:gdLst/>
            <a:ahLst/>
            <a:cxnLst/>
            <a:rect l="l" t="t" r="r" b="b"/>
            <a:pathLst>
              <a:path w="4401" h="371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2" name="Google Shape;478;p 2"/>
          <p:cNvSpPr/>
          <p:nvPr/>
        </p:nvSpPr>
        <p:spPr>
          <a:xfrm>
            <a:off x="4082400" y="1473120"/>
            <a:ext cx="64080" cy="55080"/>
          </a:xfrm>
          <a:custGeom>
            <a:avLst/>
            <a:gdLst/>
            <a:ahLst/>
            <a:cxnLst/>
            <a:rect l="l" t="t" r="r" b="b"/>
            <a:pathLst>
              <a:path w="4310" h="3711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Google Shape;479;p 2"/>
          <p:cNvSpPr/>
          <p:nvPr/>
        </p:nvSpPr>
        <p:spPr>
          <a:xfrm>
            <a:off x="4204440" y="1473120"/>
            <a:ext cx="64080" cy="55080"/>
          </a:xfrm>
          <a:custGeom>
            <a:avLst/>
            <a:gdLst/>
            <a:ahLst/>
            <a:cxnLst/>
            <a:rect l="l" t="t" r="r" b="b"/>
            <a:pathLst>
              <a:path w="4310" h="3711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4" name="Google Shape;480;p 2"/>
          <p:cNvSpPr/>
          <p:nvPr/>
        </p:nvSpPr>
        <p:spPr>
          <a:xfrm>
            <a:off x="1578960" y="1784520"/>
            <a:ext cx="471240" cy="472680"/>
          </a:xfrm>
          <a:custGeom>
            <a:avLst/>
            <a:gdLst/>
            <a:ahLst/>
            <a:cxnLst/>
            <a:rect l="l" t="t" r="r" b="b"/>
            <a:pathLst>
              <a:path w="31537" h="31629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5" name="Google Shape;481;p 2"/>
          <p:cNvSpPr/>
          <p:nvPr/>
        </p:nvSpPr>
        <p:spPr>
          <a:xfrm>
            <a:off x="1578960" y="2347920"/>
            <a:ext cx="471240" cy="135360"/>
          </a:xfrm>
          <a:custGeom>
            <a:avLst/>
            <a:gdLst/>
            <a:ahLst/>
            <a:cxnLst/>
            <a:rect l="l" t="t" r="r" b="b"/>
            <a:pathLst>
              <a:path w="31537" h="9076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6" name="Google Shape;482;p 2"/>
          <p:cNvSpPr/>
          <p:nvPr/>
        </p:nvSpPr>
        <p:spPr>
          <a:xfrm>
            <a:off x="1578960" y="2550600"/>
            <a:ext cx="471240" cy="50400"/>
          </a:xfrm>
          <a:custGeom>
            <a:avLst/>
            <a:gdLst/>
            <a:ahLst/>
            <a:cxnLst/>
            <a:rect l="l" t="t" r="r" b="b"/>
            <a:pathLst>
              <a:path w="31537" h="3393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7" name="Google Shape;483;p 2"/>
          <p:cNvSpPr/>
          <p:nvPr/>
        </p:nvSpPr>
        <p:spPr>
          <a:xfrm>
            <a:off x="1578960" y="2663280"/>
            <a:ext cx="471240" cy="50400"/>
          </a:xfrm>
          <a:custGeom>
            <a:avLst/>
            <a:gdLst/>
            <a:ahLst/>
            <a:cxnLst/>
            <a:rect l="l" t="t" r="r" b="b"/>
            <a:pathLst>
              <a:path w="31537" h="3393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8" name="Google Shape;484;p 2"/>
          <p:cNvSpPr/>
          <p:nvPr/>
        </p:nvSpPr>
        <p:spPr>
          <a:xfrm>
            <a:off x="1578960" y="2777040"/>
            <a:ext cx="471240" cy="50400"/>
          </a:xfrm>
          <a:custGeom>
            <a:avLst/>
            <a:gdLst/>
            <a:ahLst/>
            <a:cxnLst/>
            <a:rect l="l" t="t" r="r" b="b"/>
            <a:pathLst>
              <a:path w="31537" h="3393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Google Shape;485;p 2"/>
          <p:cNvSpPr/>
          <p:nvPr/>
        </p:nvSpPr>
        <p:spPr>
          <a:xfrm>
            <a:off x="1578960" y="2889360"/>
            <a:ext cx="471240" cy="50400"/>
          </a:xfrm>
          <a:custGeom>
            <a:avLst/>
            <a:gdLst/>
            <a:ahLst/>
            <a:cxnLst/>
            <a:rect l="l" t="t" r="r" b="b"/>
            <a:pathLst>
              <a:path w="31537" h="3393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Google Shape;486;p 2"/>
          <p:cNvSpPr/>
          <p:nvPr/>
        </p:nvSpPr>
        <p:spPr>
          <a:xfrm>
            <a:off x="2179440" y="1784520"/>
            <a:ext cx="764640" cy="472680"/>
          </a:xfrm>
          <a:custGeom>
            <a:avLst/>
            <a:gdLst/>
            <a:ahLst/>
            <a:cxnLst/>
            <a:rect l="l" t="t" r="r" b="b"/>
            <a:pathLst>
              <a:path w="51155" h="31629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Google Shape;487;p 2"/>
          <p:cNvSpPr/>
          <p:nvPr/>
        </p:nvSpPr>
        <p:spPr>
          <a:xfrm>
            <a:off x="2179440" y="2347920"/>
            <a:ext cx="764640" cy="135360"/>
          </a:xfrm>
          <a:custGeom>
            <a:avLst/>
            <a:gdLst/>
            <a:ahLst/>
            <a:cxnLst/>
            <a:rect l="l" t="t" r="r" b="b"/>
            <a:pathLst>
              <a:path w="51155" h="9076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Google Shape;488;p 2"/>
          <p:cNvSpPr/>
          <p:nvPr/>
        </p:nvSpPr>
        <p:spPr>
          <a:xfrm>
            <a:off x="2179440" y="2550600"/>
            <a:ext cx="764640" cy="50400"/>
          </a:xfrm>
          <a:custGeom>
            <a:avLst/>
            <a:gdLst/>
            <a:ahLst/>
            <a:cxnLst/>
            <a:rect l="l" t="t" r="r" b="b"/>
            <a:pathLst>
              <a:path w="51155" h="3393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Google Shape;489;p 2"/>
          <p:cNvSpPr/>
          <p:nvPr/>
        </p:nvSpPr>
        <p:spPr>
          <a:xfrm>
            <a:off x="2179440" y="2663280"/>
            <a:ext cx="764640" cy="50400"/>
          </a:xfrm>
          <a:custGeom>
            <a:avLst/>
            <a:gdLst/>
            <a:ahLst/>
            <a:cxnLst/>
            <a:rect l="l" t="t" r="r" b="b"/>
            <a:pathLst>
              <a:path w="51155" h="3393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4" name="Google Shape;490;p 2"/>
          <p:cNvSpPr/>
          <p:nvPr/>
        </p:nvSpPr>
        <p:spPr>
          <a:xfrm>
            <a:off x="2179440" y="2777040"/>
            <a:ext cx="764640" cy="50400"/>
          </a:xfrm>
          <a:custGeom>
            <a:avLst/>
            <a:gdLst/>
            <a:ahLst/>
            <a:cxnLst/>
            <a:rect l="l" t="t" r="r" b="b"/>
            <a:pathLst>
              <a:path w="51155" h="3393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Google Shape;491;p 2"/>
          <p:cNvSpPr/>
          <p:nvPr/>
        </p:nvSpPr>
        <p:spPr>
          <a:xfrm>
            <a:off x="2179440" y="2889360"/>
            <a:ext cx="471240" cy="50400"/>
          </a:xfrm>
          <a:custGeom>
            <a:avLst/>
            <a:gdLst/>
            <a:ahLst/>
            <a:cxnLst/>
            <a:rect l="l" t="t" r="r" b="b"/>
            <a:pathLst>
              <a:path w="31537" h="3393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6" name="Google Shape;492;p 2"/>
          <p:cNvSpPr/>
          <p:nvPr/>
        </p:nvSpPr>
        <p:spPr>
          <a:xfrm>
            <a:off x="975600" y="2775600"/>
            <a:ext cx="2084760" cy="1140480"/>
          </a:xfrm>
          <a:custGeom>
            <a:avLst/>
            <a:gdLst/>
            <a:ahLst/>
            <a:cxnLst/>
            <a:rect l="l" t="t" r="r" b="b"/>
            <a:pathLst>
              <a:path w="139438" h="76274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Google Shape;493;p 2"/>
          <p:cNvSpPr/>
          <p:nvPr/>
        </p:nvSpPr>
        <p:spPr>
          <a:xfrm>
            <a:off x="1030680" y="2840040"/>
            <a:ext cx="1975320" cy="1076040"/>
          </a:xfrm>
          <a:custGeom>
            <a:avLst/>
            <a:gdLst/>
            <a:ahLst/>
            <a:cxnLst/>
            <a:rect l="l" t="t" r="r" b="b"/>
            <a:pathLst>
              <a:path w="132105" h="7197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Google Shape;494;p 2"/>
          <p:cNvSpPr/>
          <p:nvPr/>
        </p:nvSpPr>
        <p:spPr>
          <a:xfrm>
            <a:off x="781200" y="3916080"/>
            <a:ext cx="2474280" cy="173880"/>
          </a:xfrm>
          <a:custGeom>
            <a:avLst/>
            <a:gdLst/>
            <a:ahLst/>
            <a:cxnLst/>
            <a:rect l="l" t="t" r="r" b="b"/>
            <a:pathLst>
              <a:path w="165473" h="11644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Google Shape;495;p 2"/>
          <p:cNvSpPr/>
          <p:nvPr/>
        </p:nvSpPr>
        <p:spPr>
          <a:xfrm>
            <a:off x="1785960" y="3893040"/>
            <a:ext cx="464400" cy="79200"/>
          </a:xfrm>
          <a:custGeom>
            <a:avLst/>
            <a:gdLst/>
            <a:ahLst/>
            <a:cxnLst/>
            <a:rect l="l" t="t" r="r" b="b"/>
            <a:pathLst>
              <a:path w="31079" h="376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0" name="Google Shape;496;p 2"/>
          <p:cNvSpPr/>
          <p:nvPr/>
        </p:nvSpPr>
        <p:spPr>
          <a:xfrm>
            <a:off x="781200" y="3916080"/>
            <a:ext cx="2474280" cy="173880"/>
          </a:xfrm>
          <a:custGeom>
            <a:avLst/>
            <a:gdLst/>
            <a:ahLst/>
            <a:cxnLst/>
            <a:rect l="l" t="t" r="r" b="b"/>
            <a:pathLst>
              <a:path w="165473" h="11644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1" name="Google Shape;497;p 2"/>
          <p:cNvSpPr/>
          <p:nvPr/>
        </p:nvSpPr>
        <p:spPr>
          <a:xfrm>
            <a:off x="1030680" y="2840040"/>
            <a:ext cx="1975320" cy="80640"/>
          </a:xfrm>
          <a:custGeom>
            <a:avLst/>
            <a:gdLst/>
            <a:ahLst/>
            <a:cxnLst/>
            <a:rect l="l" t="t" r="r" b="b"/>
            <a:pathLst>
              <a:path w="132105" h="5414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2" name="Google Shape;498;p 2"/>
          <p:cNvSpPr/>
          <p:nvPr/>
        </p:nvSpPr>
        <p:spPr>
          <a:xfrm>
            <a:off x="1030680" y="2921040"/>
            <a:ext cx="1975320" cy="80640"/>
          </a:xfrm>
          <a:custGeom>
            <a:avLst/>
            <a:gdLst/>
            <a:ahLst/>
            <a:cxnLst/>
            <a:rect l="l" t="t" r="r" b="b"/>
            <a:pathLst>
              <a:path w="132105" h="541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3" name="Google Shape;499;p 2"/>
          <p:cNvSpPr/>
          <p:nvPr/>
        </p:nvSpPr>
        <p:spPr>
          <a:xfrm>
            <a:off x="2635920" y="2921040"/>
            <a:ext cx="369720" cy="80640"/>
          </a:xfrm>
          <a:custGeom>
            <a:avLst/>
            <a:gdLst/>
            <a:ahLst/>
            <a:cxnLst/>
            <a:rect l="l" t="t" r="r" b="b"/>
            <a:pathLst>
              <a:path w="24754" h="541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Google Shape;500;p 2"/>
          <p:cNvSpPr/>
          <p:nvPr/>
        </p:nvSpPr>
        <p:spPr>
          <a:xfrm>
            <a:off x="2360520" y="2921040"/>
            <a:ext cx="275040" cy="80640"/>
          </a:xfrm>
          <a:custGeom>
            <a:avLst/>
            <a:gdLst/>
            <a:ahLst/>
            <a:cxnLst/>
            <a:rect l="l" t="t" r="r" b="b"/>
            <a:pathLst>
              <a:path w="18427" h="541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5" name="Google Shape;501;p 2"/>
          <p:cNvSpPr/>
          <p:nvPr/>
        </p:nvSpPr>
        <p:spPr>
          <a:xfrm>
            <a:off x="2093040" y="3071880"/>
            <a:ext cx="849600" cy="213480"/>
          </a:xfrm>
          <a:custGeom>
            <a:avLst/>
            <a:gdLst/>
            <a:ahLst/>
            <a:cxnLst/>
            <a:rect l="l" t="t" r="r" b="b"/>
            <a:pathLst>
              <a:path w="56839" h="14302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6" name="Google Shape;502;p 2"/>
          <p:cNvSpPr/>
          <p:nvPr/>
        </p:nvSpPr>
        <p:spPr>
          <a:xfrm>
            <a:off x="2093040" y="3345840"/>
            <a:ext cx="650880" cy="45000"/>
          </a:xfrm>
          <a:custGeom>
            <a:avLst/>
            <a:gdLst/>
            <a:ahLst/>
            <a:cxnLst/>
            <a:rect l="l" t="t" r="r" b="b"/>
            <a:pathLst>
              <a:path w="43547" h="3026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7" name="Google Shape;503;p 2"/>
          <p:cNvSpPr/>
          <p:nvPr/>
        </p:nvSpPr>
        <p:spPr>
          <a:xfrm>
            <a:off x="2093040" y="3444480"/>
            <a:ext cx="849600" cy="45000"/>
          </a:xfrm>
          <a:custGeom>
            <a:avLst/>
            <a:gdLst/>
            <a:ahLst/>
            <a:cxnLst/>
            <a:rect l="l" t="t" r="r" b="b"/>
            <a:pathLst>
              <a:path w="56839" h="3026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8" name="Google Shape;504;p 2"/>
          <p:cNvSpPr/>
          <p:nvPr/>
        </p:nvSpPr>
        <p:spPr>
          <a:xfrm>
            <a:off x="2093040" y="3543480"/>
            <a:ext cx="849600" cy="46440"/>
          </a:xfrm>
          <a:custGeom>
            <a:avLst/>
            <a:gdLst/>
            <a:ahLst/>
            <a:cxnLst/>
            <a:rect l="l" t="t" r="r" b="b"/>
            <a:pathLst>
              <a:path w="56839" h="3118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9" name="Google Shape;505;p 2"/>
          <p:cNvSpPr/>
          <p:nvPr/>
        </p:nvSpPr>
        <p:spPr>
          <a:xfrm>
            <a:off x="2093040" y="3643560"/>
            <a:ext cx="849600" cy="45000"/>
          </a:xfrm>
          <a:custGeom>
            <a:avLst/>
            <a:gdLst/>
            <a:ahLst/>
            <a:cxnLst/>
            <a:rect l="l" t="t" r="r" b="b"/>
            <a:pathLst>
              <a:path w="56839" h="3026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0" name="Google Shape;506;p 2"/>
          <p:cNvSpPr/>
          <p:nvPr/>
        </p:nvSpPr>
        <p:spPr>
          <a:xfrm>
            <a:off x="2093040" y="3742200"/>
            <a:ext cx="472680" cy="45000"/>
          </a:xfrm>
          <a:custGeom>
            <a:avLst/>
            <a:gdLst/>
            <a:ahLst/>
            <a:cxnLst/>
            <a:rect l="l" t="t" r="r" b="b"/>
            <a:pathLst>
              <a:path w="31629" h="3026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1" name="Google Shape;507;p 2"/>
          <p:cNvSpPr/>
          <p:nvPr/>
        </p:nvSpPr>
        <p:spPr>
          <a:xfrm>
            <a:off x="2622240" y="3747600"/>
            <a:ext cx="83160" cy="79200"/>
          </a:xfrm>
          <a:custGeom>
            <a:avLst/>
            <a:gdLst/>
            <a:ahLst/>
            <a:cxnLst/>
            <a:rect l="l" t="t" r="r" b="b"/>
            <a:pathLst>
              <a:path w="5593" h="5318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2" name="Google Shape;508;p 2"/>
          <p:cNvSpPr/>
          <p:nvPr/>
        </p:nvSpPr>
        <p:spPr>
          <a:xfrm>
            <a:off x="2732040" y="3747600"/>
            <a:ext cx="83160" cy="79200"/>
          </a:xfrm>
          <a:custGeom>
            <a:avLst/>
            <a:gdLst/>
            <a:ahLst/>
            <a:cxnLst/>
            <a:rect l="l" t="t" r="r" b="b"/>
            <a:pathLst>
              <a:path w="5593" h="5318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3" name="Google Shape;509;p 2"/>
          <p:cNvSpPr/>
          <p:nvPr/>
        </p:nvSpPr>
        <p:spPr>
          <a:xfrm>
            <a:off x="2842920" y="3747600"/>
            <a:ext cx="83160" cy="79200"/>
          </a:xfrm>
          <a:custGeom>
            <a:avLst/>
            <a:gdLst/>
            <a:ahLst/>
            <a:cxnLst/>
            <a:rect l="l" t="t" r="r" b="b"/>
            <a:pathLst>
              <a:path w="5593" h="5318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4" name="Google Shape;510;p 2"/>
          <p:cNvSpPr/>
          <p:nvPr/>
        </p:nvSpPr>
        <p:spPr>
          <a:xfrm>
            <a:off x="2704680" y="2862000"/>
            <a:ext cx="43560" cy="37080"/>
          </a:xfrm>
          <a:custGeom>
            <a:avLst/>
            <a:gdLst/>
            <a:ahLst/>
            <a:cxnLst/>
            <a:rect l="l" t="t" r="r" b="b"/>
            <a:pathLst>
              <a:path w="2935" h="2504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5" name="Google Shape;511;p 2"/>
          <p:cNvSpPr/>
          <p:nvPr/>
        </p:nvSpPr>
        <p:spPr>
          <a:xfrm>
            <a:off x="2785320" y="2862000"/>
            <a:ext cx="45000" cy="37080"/>
          </a:xfrm>
          <a:custGeom>
            <a:avLst/>
            <a:gdLst/>
            <a:ahLst/>
            <a:cxnLst/>
            <a:rect l="l" t="t" r="r" b="b"/>
            <a:pathLst>
              <a:path w="3026" h="2504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6" name="Google Shape;512;p 2"/>
          <p:cNvSpPr/>
          <p:nvPr/>
        </p:nvSpPr>
        <p:spPr>
          <a:xfrm>
            <a:off x="2869200" y="2862000"/>
            <a:ext cx="42120" cy="37080"/>
          </a:xfrm>
          <a:custGeom>
            <a:avLst/>
            <a:gdLst/>
            <a:ahLst/>
            <a:cxnLst/>
            <a:rect l="l" t="t" r="r" b="b"/>
            <a:pathLst>
              <a:path w="2843" h="2504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7" name="Google Shape;513;p 2"/>
          <p:cNvSpPr/>
          <p:nvPr/>
        </p:nvSpPr>
        <p:spPr>
          <a:xfrm>
            <a:off x="1095120" y="3071880"/>
            <a:ext cx="318960" cy="318960"/>
          </a:xfrm>
          <a:custGeom>
            <a:avLst/>
            <a:gdLst/>
            <a:ahLst/>
            <a:cxnLst/>
            <a:rect l="l" t="t" r="r" b="b"/>
            <a:pathLst>
              <a:path w="21361" h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8" name="Google Shape;514;p 2"/>
          <p:cNvSpPr/>
          <p:nvPr/>
        </p:nvSpPr>
        <p:spPr>
          <a:xfrm>
            <a:off x="1095120" y="3451320"/>
            <a:ext cx="318960" cy="91440"/>
          </a:xfrm>
          <a:custGeom>
            <a:avLst/>
            <a:gdLst/>
            <a:ahLst/>
            <a:cxnLst/>
            <a:rect l="l" t="t" r="r" b="b"/>
            <a:pathLst>
              <a:path w="21361" h="6143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9" name="Google Shape;515;p 2"/>
          <p:cNvSpPr/>
          <p:nvPr/>
        </p:nvSpPr>
        <p:spPr>
          <a:xfrm>
            <a:off x="1095120" y="3589920"/>
            <a:ext cx="318960" cy="33840"/>
          </a:xfrm>
          <a:custGeom>
            <a:avLst/>
            <a:gdLst/>
            <a:ahLst/>
            <a:cxnLst/>
            <a:rect l="l" t="t" r="r" b="b"/>
            <a:pathLst>
              <a:path w="21361" h="2293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0" name="Google Shape;516;p 2"/>
          <p:cNvSpPr/>
          <p:nvPr/>
        </p:nvSpPr>
        <p:spPr>
          <a:xfrm>
            <a:off x="1095120" y="3665520"/>
            <a:ext cx="318960" cy="33840"/>
          </a:xfrm>
          <a:custGeom>
            <a:avLst/>
            <a:gdLst/>
            <a:ahLst/>
            <a:cxnLst/>
            <a:rect l="l" t="t" r="r" b="b"/>
            <a:pathLst>
              <a:path w="21361" h="2293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1" name="Google Shape;517;p 2"/>
          <p:cNvSpPr/>
          <p:nvPr/>
        </p:nvSpPr>
        <p:spPr>
          <a:xfrm>
            <a:off x="1095120" y="3742200"/>
            <a:ext cx="318960" cy="33840"/>
          </a:xfrm>
          <a:custGeom>
            <a:avLst/>
            <a:gdLst/>
            <a:ahLst/>
            <a:cxnLst/>
            <a:rect l="l" t="t" r="r" b="b"/>
            <a:pathLst>
              <a:path w="21361" h="2292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2" name="Google Shape;518;p 2"/>
          <p:cNvSpPr/>
          <p:nvPr/>
        </p:nvSpPr>
        <p:spPr>
          <a:xfrm>
            <a:off x="1095120" y="3817440"/>
            <a:ext cx="318960" cy="33840"/>
          </a:xfrm>
          <a:custGeom>
            <a:avLst/>
            <a:gdLst/>
            <a:ahLst/>
            <a:cxnLst/>
            <a:rect l="l" t="t" r="r" b="b"/>
            <a:pathLst>
              <a:path w="21361" h="2292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3" name="Google Shape;519;p 2"/>
          <p:cNvSpPr/>
          <p:nvPr/>
        </p:nvSpPr>
        <p:spPr>
          <a:xfrm>
            <a:off x="1500840" y="3071880"/>
            <a:ext cx="516600" cy="318960"/>
          </a:xfrm>
          <a:custGeom>
            <a:avLst/>
            <a:gdLst/>
            <a:ahLst/>
            <a:cxnLst/>
            <a:rect l="l" t="t" r="r" b="b"/>
            <a:pathLst>
              <a:path w="34562" h="21361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Google Shape;520;p 2"/>
          <p:cNvSpPr/>
          <p:nvPr/>
        </p:nvSpPr>
        <p:spPr>
          <a:xfrm>
            <a:off x="1500840" y="3451320"/>
            <a:ext cx="516600" cy="91440"/>
          </a:xfrm>
          <a:custGeom>
            <a:avLst/>
            <a:gdLst/>
            <a:ahLst/>
            <a:cxnLst/>
            <a:rect l="l" t="t" r="r" b="b"/>
            <a:pathLst>
              <a:path w="34562" h="6143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5" name="Google Shape;521;p 2"/>
          <p:cNvSpPr/>
          <p:nvPr/>
        </p:nvSpPr>
        <p:spPr>
          <a:xfrm>
            <a:off x="1500840" y="3589920"/>
            <a:ext cx="516600" cy="33840"/>
          </a:xfrm>
          <a:custGeom>
            <a:avLst/>
            <a:gdLst/>
            <a:ahLst/>
            <a:cxnLst/>
            <a:rect l="l" t="t" r="r" b="b"/>
            <a:pathLst>
              <a:path w="34562" h="2293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6" name="Google Shape;522;p 2"/>
          <p:cNvSpPr/>
          <p:nvPr/>
        </p:nvSpPr>
        <p:spPr>
          <a:xfrm>
            <a:off x="1500840" y="3665520"/>
            <a:ext cx="516600" cy="33840"/>
          </a:xfrm>
          <a:custGeom>
            <a:avLst/>
            <a:gdLst/>
            <a:ahLst/>
            <a:cxnLst/>
            <a:rect l="l" t="t" r="r" b="b"/>
            <a:pathLst>
              <a:path w="34562" h="2293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7" name="Google Shape;523;p 2"/>
          <p:cNvSpPr/>
          <p:nvPr/>
        </p:nvSpPr>
        <p:spPr>
          <a:xfrm>
            <a:off x="1500840" y="3742200"/>
            <a:ext cx="516600" cy="33840"/>
          </a:xfrm>
          <a:custGeom>
            <a:avLst/>
            <a:gdLst/>
            <a:ahLst/>
            <a:cxnLst/>
            <a:rect l="l" t="t" r="r" b="b"/>
            <a:pathLst>
              <a:path w="34562" h="229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8" name="Google Shape;524;p 2"/>
          <p:cNvSpPr/>
          <p:nvPr/>
        </p:nvSpPr>
        <p:spPr>
          <a:xfrm>
            <a:off x="1500840" y="3817440"/>
            <a:ext cx="318960" cy="33840"/>
          </a:xfrm>
          <a:custGeom>
            <a:avLst/>
            <a:gdLst/>
            <a:ahLst/>
            <a:cxnLst/>
            <a:rect l="l" t="t" r="r" b="b"/>
            <a:pathLst>
              <a:path w="21361" h="2292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Google Shape;525;p 2"/>
          <p:cNvSpPr/>
          <p:nvPr/>
        </p:nvSpPr>
        <p:spPr>
          <a:xfrm>
            <a:off x="3299760" y="3340440"/>
            <a:ext cx="1243080" cy="749520"/>
          </a:xfrm>
          <a:custGeom>
            <a:avLst/>
            <a:gdLst/>
            <a:ahLst/>
            <a:cxnLst/>
            <a:rect l="l" t="t" r="r" b="b"/>
            <a:pathLst>
              <a:path w="83150" h="50147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0" name="Google Shape;526;p 2"/>
          <p:cNvSpPr/>
          <p:nvPr/>
        </p:nvSpPr>
        <p:spPr>
          <a:xfrm>
            <a:off x="3332520" y="3377520"/>
            <a:ext cx="1126440" cy="674280"/>
          </a:xfrm>
          <a:custGeom>
            <a:avLst/>
            <a:gdLst/>
            <a:ahLst/>
            <a:cxnLst/>
            <a:rect l="l" t="t" r="r" b="b"/>
            <a:pathLst>
              <a:path w="75358" h="45105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1" name="Google Shape;527;p 2"/>
          <p:cNvSpPr/>
          <p:nvPr/>
        </p:nvSpPr>
        <p:spPr>
          <a:xfrm>
            <a:off x="4466160" y="3688200"/>
            <a:ext cx="61200" cy="52560"/>
          </a:xfrm>
          <a:custGeom>
            <a:avLst/>
            <a:gdLst/>
            <a:ahLst/>
            <a:cxnLst/>
            <a:rect l="l" t="t" r="r" b="b"/>
            <a:pathLst>
              <a:path w="4127" h="353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2" name="Google Shape;528;p 2"/>
          <p:cNvSpPr/>
          <p:nvPr/>
        </p:nvSpPr>
        <p:spPr>
          <a:xfrm>
            <a:off x="3332520" y="3377520"/>
            <a:ext cx="1126440" cy="57240"/>
          </a:xfrm>
          <a:custGeom>
            <a:avLst/>
            <a:gdLst/>
            <a:ahLst/>
            <a:cxnLst/>
            <a:rect l="l" t="t" r="r" b="b"/>
            <a:pathLst>
              <a:path w="75358" h="3851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3" name="Google Shape;529;p 2"/>
          <p:cNvSpPr/>
          <p:nvPr/>
        </p:nvSpPr>
        <p:spPr>
          <a:xfrm>
            <a:off x="4284000" y="3392640"/>
            <a:ext cx="27000" cy="23400"/>
          </a:xfrm>
          <a:custGeom>
            <a:avLst/>
            <a:gdLst/>
            <a:ahLst/>
            <a:cxnLst/>
            <a:rect l="l" t="t" r="r" b="b"/>
            <a:pathLst>
              <a:path w="1835" h="158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Google Shape;530;p 2"/>
          <p:cNvSpPr/>
          <p:nvPr/>
        </p:nvSpPr>
        <p:spPr>
          <a:xfrm>
            <a:off x="4341600" y="3392640"/>
            <a:ext cx="27000" cy="23400"/>
          </a:xfrm>
          <a:custGeom>
            <a:avLst/>
            <a:gdLst/>
            <a:ahLst/>
            <a:cxnLst/>
            <a:rect l="l" t="t" r="r" b="b"/>
            <a:pathLst>
              <a:path w="1834" h="158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5" name="Google Shape;531;p 2"/>
          <p:cNvSpPr/>
          <p:nvPr/>
        </p:nvSpPr>
        <p:spPr>
          <a:xfrm>
            <a:off x="4400640" y="3392640"/>
            <a:ext cx="27000" cy="23400"/>
          </a:xfrm>
          <a:custGeom>
            <a:avLst/>
            <a:gdLst/>
            <a:ahLst/>
            <a:cxnLst/>
            <a:rect l="l" t="t" r="r" b="b"/>
            <a:pathLst>
              <a:path w="1834" h="158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6" name="Google Shape;532;p 2"/>
          <p:cNvSpPr/>
          <p:nvPr/>
        </p:nvSpPr>
        <p:spPr>
          <a:xfrm>
            <a:off x="3332520" y="3435120"/>
            <a:ext cx="1126440" cy="46440"/>
          </a:xfrm>
          <a:custGeom>
            <a:avLst/>
            <a:gdLst/>
            <a:ahLst/>
            <a:cxnLst/>
            <a:rect l="l" t="t" r="r" b="b"/>
            <a:pathLst>
              <a:path w="75358" h="311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7" name="Google Shape;533;p 2"/>
          <p:cNvSpPr/>
          <p:nvPr/>
        </p:nvSpPr>
        <p:spPr>
          <a:xfrm>
            <a:off x="4248360" y="3435120"/>
            <a:ext cx="210960" cy="46440"/>
          </a:xfrm>
          <a:custGeom>
            <a:avLst/>
            <a:gdLst/>
            <a:ahLst/>
            <a:cxnLst/>
            <a:rect l="l" t="t" r="r" b="b"/>
            <a:pathLst>
              <a:path w="14119" h="3118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Google Shape;534;p 2"/>
          <p:cNvSpPr/>
          <p:nvPr/>
        </p:nvSpPr>
        <p:spPr>
          <a:xfrm>
            <a:off x="4090680" y="3435120"/>
            <a:ext cx="157320" cy="46440"/>
          </a:xfrm>
          <a:custGeom>
            <a:avLst/>
            <a:gdLst/>
            <a:ahLst/>
            <a:cxnLst/>
            <a:rect l="l" t="t" r="r" b="b"/>
            <a:pathLst>
              <a:path w="10544" h="3118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9" name="Google Shape;535;p 2"/>
          <p:cNvSpPr/>
          <p:nvPr/>
        </p:nvSpPr>
        <p:spPr>
          <a:xfrm>
            <a:off x="3938400" y="3521520"/>
            <a:ext cx="484920" cy="121680"/>
          </a:xfrm>
          <a:custGeom>
            <a:avLst/>
            <a:gdLst/>
            <a:ahLst/>
            <a:cxnLst/>
            <a:rect l="l" t="t" r="r" b="b"/>
            <a:pathLst>
              <a:path w="32454" h="816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Google Shape;536;p 2"/>
          <p:cNvSpPr/>
          <p:nvPr/>
        </p:nvSpPr>
        <p:spPr>
          <a:xfrm>
            <a:off x="3938400" y="3677760"/>
            <a:ext cx="371160" cy="25560"/>
          </a:xfrm>
          <a:custGeom>
            <a:avLst/>
            <a:gdLst/>
            <a:ahLst/>
            <a:cxnLst/>
            <a:rect l="l" t="t" r="r" b="b"/>
            <a:pathLst>
              <a:path w="24845" h="1743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1" name="Google Shape;537;p 2"/>
          <p:cNvSpPr/>
          <p:nvPr/>
        </p:nvSpPr>
        <p:spPr>
          <a:xfrm>
            <a:off x="3938400" y="3733920"/>
            <a:ext cx="484920" cy="25560"/>
          </a:xfrm>
          <a:custGeom>
            <a:avLst/>
            <a:gdLst/>
            <a:ahLst/>
            <a:cxnLst/>
            <a:rect l="l" t="t" r="r" b="b"/>
            <a:pathLst>
              <a:path w="32454" h="1743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2" name="Google Shape;538;p 2"/>
          <p:cNvSpPr/>
          <p:nvPr/>
        </p:nvSpPr>
        <p:spPr>
          <a:xfrm>
            <a:off x="3938400" y="3790080"/>
            <a:ext cx="484920" cy="25560"/>
          </a:xfrm>
          <a:custGeom>
            <a:avLst/>
            <a:gdLst/>
            <a:ahLst/>
            <a:cxnLst/>
            <a:rect l="l" t="t" r="r" b="b"/>
            <a:pathLst>
              <a:path w="32454" h="1743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3" name="Google Shape;539;p 2"/>
          <p:cNvSpPr/>
          <p:nvPr/>
        </p:nvSpPr>
        <p:spPr>
          <a:xfrm>
            <a:off x="3938400" y="3847680"/>
            <a:ext cx="484920" cy="24480"/>
          </a:xfrm>
          <a:custGeom>
            <a:avLst/>
            <a:gdLst/>
            <a:ahLst/>
            <a:cxnLst/>
            <a:rect l="l" t="t" r="r" b="b"/>
            <a:pathLst>
              <a:path w="32454" h="1652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4" name="Google Shape;540;p 2"/>
          <p:cNvSpPr/>
          <p:nvPr/>
        </p:nvSpPr>
        <p:spPr>
          <a:xfrm>
            <a:off x="3938400" y="3903840"/>
            <a:ext cx="269640" cy="25560"/>
          </a:xfrm>
          <a:custGeom>
            <a:avLst/>
            <a:gdLst/>
            <a:ahLst/>
            <a:cxnLst/>
            <a:rect l="l" t="t" r="r" b="b"/>
            <a:pathLst>
              <a:path w="18061" h="1743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5" name="Google Shape;541;p 2"/>
          <p:cNvSpPr/>
          <p:nvPr/>
        </p:nvSpPr>
        <p:spPr>
          <a:xfrm>
            <a:off x="4240080" y="3906720"/>
            <a:ext cx="47520" cy="45000"/>
          </a:xfrm>
          <a:custGeom>
            <a:avLst/>
            <a:gdLst/>
            <a:ahLst/>
            <a:cxnLst/>
            <a:rect l="l" t="t" r="r" b="b"/>
            <a:pathLst>
              <a:path w="3209" h="3027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6" name="Google Shape;542;p 2"/>
          <p:cNvSpPr/>
          <p:nvPr/>
        </p:nvSpPr>
        <p:spPr>
          <a:xfrm>
            <a:off x="4303080" y="3906720"/>
            <a:ext cx="47520" cy="45000"/>
          </a:xfrm>
          <a:custGeom>
            <a:avLst/>
            <a:gdLst/>
            <a:ahLst/>
            <a:cxnLst/>
            <a:rect l="l" t="t" r="r" b="b"/>
            <a:pathLst>
              <a:path w="3209" h="3027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Google Shape;543;p 2"/>
          <p:cNvSpPr/>
          <p:nvPr/>
        </p:nvSpPr>
        <p:spPr>
          <a:xfrm>
            <a:off x="4366080" y="3903840"/>
            <a:ext cx="47520" cy="45000"/>
          </a:xfrm>
          <a:custGeom>
            <a:avLst/>
            <a:gdLst/>
            <a:ahLst/>
            <a:cxnLst/>
            <a:rect l="l" t="t" r="r" b="b"/>
            <a:pathLst>
              <a:path w="3209" h="3027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8" name="Google Shape;544;p 2"/>
          <p:cNvSpPr/>
          <p:nvPr/>
        </p:nvSpPr>
        <p:spPr>
          <a:xfrm>
            <a:off x="3368160" y="3521520"/>
            <a:ext cx="182160" cy="182160"/>
          </a:xfrm>
          <a:custGeom>
            <a:avLst/>
            <a:gdLst/>
            <a:ahLst/>
            <a:cxnLst/>
            <a:rect l="l" t="t" r="r" b="b"/>
            <a:pathLst>
              <a:path w="12193" h="12194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9" name="Google Shape;545;p 2"/>
          <p:cNvSpPr/>
          <p:nvPr/>
        </p:nvSpPr>
        <p:spPr>
          <a:xfrm>
            <a:off x="3368160" y="3737880"/>
            <a:ext cx="182160" cy="51840"/>
          </a:xfrm>
          <a:custGeom>
            <a:avLst/>
            <a:gdLst/>
            <a:ahLst/>
            <a:cxnLst/>
            <a:rect l="l" t="t" r="r" b="b"/>
            <a:pathLst>
              <a:path w="12193" h="3484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0" name="Google Shape;546;p 2"/>
          <p:cNvSpPr/>
          <p:nvPr/>
        </p:nvSpPr>
        <p:spPr>
          <a:xfrm>
            <a:off x="3368160" y="3816000"/>
            <a:ext cx="182160" cy="18720"/>
          </a:xfrm>
          <a:custGeom>
            <a:avLst/>
            <a:gdLst/>
            <a:ahLst/>
            <a:cxnLst/>
            <a:rect l="l" t="t" r="r" b="b"/>
            <a:pathLst>
              <a:path w="12193" h="1284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1" name="Google Shape;547;p 2"/>
          <p:cNvSpPr/>
          <p:nvPr/>
        </p:nvSpPr>
        <p:spPr>
          <a:xfrm>
            <a:off x="3368160" y="3859920"/>
            <a:ext cx="182160" cy="18720"/>
          </a:xfrm>
          <a:custGeom>
            <a:avLst/>
            <a:gdLst/>
            <a:ahLst/>
            <a:cxnLst/>
            <a:rect l="l" t="t" r="r" b="b"/>
            <a:pathLst>
              <a:path w="12193" h="1284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2" name="Google Shape;548;p 2"/>
          <p:cNvSpPr/>
          <p:nvPr/>
        </p:nvSpPr>
        <p:spPr>
          <a:xfrm>
            <a:off x="3368160" y="3903840"/>
            <a:ext cx="182160" cy="18720"/>
          </a:xfrm>
          <a:custGeom>
            <a:avLst/>
            <a:gdLst/>
            <a:ahLst/>
            <a:cxnLst/>
            <a:rect l="l" t="t" r="r" b="b"/>
            <a:pathLst>
              <a:path w="12193" h="1285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3" name="Google Shape;549;p 2"/>
          <p:cNvSpPr/>
          <p:nvPr/>
        </p:nvSpPr>
        <p:spPr>
          <a:xfrm>
            <a:off x="3368160" y="3946320"/>
            <a:ext cx="182160" cy="20160"/>
          </a:xfrm>
          <a:custGeom>
            <a:avLst/>
            <a:gdLst/>
            <a:ahLst/>
            <a:cxnLst/>
            <a:rect l="l" t="t" r="r" b="b"/>
            <a:pathLst>
              <a:path w="12193" h="1376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4" name="Google Shape;550;p 2"/>
          <p:cNvSpPr/>
          <p:nvPr/>
        </p:nvSpPr>
        <p:spPr>
          <a:xfrm>
            <a:off x="3600000" y="3521520"/>
            <a:ext cx="295920" cy="182160"/>
          </a:xfrm>
          <a:custGeom>
            <a:avLst/>
            <a:gdLst/>
            <a:ahLst/>
            <a:cxnLst/>
            <a:rect l="l" t="t" r="r" b="b"/>
            <a:pathLst>
              <a:path w="19802" h="12194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5" name="Google Shape;551;p 2"/>
          <p:cNvSpPr/>
          <p:nvPr/>
        </p:nvSpPr>
        <p:spPr>
          <a:xfrm>
            <a:off x="3600000" y="3737880"/>
            <a:ext cx="295920" cy="51840"/>
          </a:xfrm>
          <a:custGeom>
            <a:avLst/>
            <a:gdLst/>
            <a:ahLst/>
            <a:cxnLst/>
            <a:rect l="l" t="t" r="r" b="b"/>
            <a:pathLst>
              <a:path w="19802" h="3484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6" name="Google Shape;552;p 2"/>
          <p:cNvSpPr/>
          <p:nvPr/>
        </p:nvSpPr>
        <p:spPr>
          <a:xfrm>
            <a:off x="3600000" y="3816000"/>
            <a:ext cx="295920" cy="18720"/>
          </a:xfrm>
          <a:custGeom>
            <a:avLst/>
            <a:gdLst/>
            <a:ahLst/>
            <a:cxnLst/>
            <a:rect l="l" t="t" r="r" b="b"/>
            <a:pathLst>
              <a:path w="19802" h="1284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7" name="Google Shape;553;p 2"/>
          <p:cNvSpPr/>
          <p:nvPr/>
        </p:nvSpPr>
        <p:spPr>
          <a:xfrm>
            <a:off x="3600000" y="3859920"/>
            <a:ext cx="295920" cy="18720"/>
          </a:xfrm>
          <a:custGeom>
            <a:avLst/>
            <a:gdLst/>
            <a:ahLst/>
            <a:cxnLst/>
            <a:rect l="l" t="t" r="r" b="b"/>
            <a:pathLst>
              <a:path w="19802" h="1284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8" name="Google Shape;554;p 2"/>
          <p:cNvSpPr/>
          <p:nvPr/>
        </p:nvSpPr>
        <p:spPr>
          <a:xfrm>
            <a:off x="3600000" y="3903840"/>
            <a:ext cx="295920" cy="18720"/>
          </a:xfrm>
          <a:custGeom>
            <a:avLst/>
            <a:gdLst/>
            <a:ahLst/>
            <a:cxnLst/>
            <a:rect l="l" t="t" r="r" b="b"/>
            <a:pathLst>
              <a:path w="19802" h="1285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9" name="Google Shape;555;p 2"/>
          <p:cNvSpPr/>
          <p:nvPr/>
        </p:nvSpPr>
        <p:spPr>
          <a:xfrm>
            <a:off x="3600000" y="3946320"/>
            <a:ext cx="182160" cy="20160"/>
          </a:xfrm>
          <a:custGeom>
            <a:avLst/>
            <a:gdLst/>
            <a:ahLst/>
            <a:cxnLst/>
            <a:rect l="l" t="t" r="r" b="b"/>
            <a:pathLst>
              <a:path w="12193" h="1376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0" name="PlaceHolder 2"/>
          <p:cNvSpPr>
            <a:spLocks noGrp="1"/>
          </p:cNvSpPr>
          <p:nvPr>
            <p:ph type="title"/>
          </p:nvPr>
        </p:nvSpPr>
        <p:spPr>
          <a:xfrm>
            <a:off x="5537880" y="207180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100" b="0" strike="noStrike" spc="-1">
                <a:solidFill>
                  <a:srgbClr val="0E2A47"/>
                </a:solidFill>
                <a:latin typeface="Roboto Black"/>
                <a:ea typeface="Roboto Black"/>
              </a:rPr>
              <a:t>CRIAÇÃO DO BD</a:t>
            </a:r>
            <a:endParaRPr lang="pt-BR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title"/>
          </p:nvPr>
        </p:nvSpPr>
        <p:spPr>
          <a:xfrm>
            <a:off x="5573880" y="347472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100" b="0" strike="noStrike" spc="-1">
                <a:solidFill>
                  <a:srgbClr val="0E2A47"/>
                </a:solidFill>
                <a:latin typeface="Roboto Black"/>
                <a:ea typeface="Roboto Black"/>
              </a:rPr>
              <a:t>PROTÓTIPO DASHBOARD</a:t>
            </a:r>
            <a:endParaRPr lang="pt-BR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 type="title"/>
          </p:nvPr>
        </p:nvSpPr>
        <p:spPr>
          <a:xfrm>
            <a:off x="5537880" y="277308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100" b="0" strike="noStrike" spc="-1">
                <a:solidFill>
                  <a:srgbClr val="0E2A47"/>
                </a:solidFill>
                <a:latin typeface="Roboto Black"/>
                <a:ea typeface="Roboto Black"/>
              </a:rPr>
              <a:t>FERRAMENTA HELPDESK</a:t>
            </a:r>
            <a:endParaRPr lang="pt-BR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3986640" y="2309760"/>
            <a:ext cx="447336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5000" b="0" strike="noStrike" spc="-1">
                <a:solidFill>
                  <a:srgbClr val="0E2A47"/>
                </a:solidFill>
                <a:latin typeface="Roboto Black"/>
                <a:ea typeface="Roboto Black"/>
              </a:rPr>
              <a:t>OBRIGADO!</a:t>
            </a:r>
            <a:endParaRPr lang="pt-BR" sz="5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74" name="Google Shape;1128;p40"/>
          <p:cNvGrpSpPr/>
          <p:nvPr/>
        </p:nvGrpSpPr>
        <p:grpSpPr>
          <a:xfrm>
            <a:off x="-4531320" y="-117360"/>
            <a:ext cx="7323120" cy="5377680"/>
            <a:chOff x="-4531320" y="-117360"/>
            <a:chExt cx="7323120" cy="5377680"/>
          </a:xfrm>
        </p:grpSpPr>
        <p:sp>
          <p:nvSpPr>
            <p:cNvPr id="875" name="Google Shape;1129;p40"/>
            <p:cNvSpPr/>
            <p:nvPr/>
          </p:nvSpPr>
          <p:spPr>
            <a:xfrm flipH="1">
              <a:off x="-2553840" y="4656960"/>
              <a:ext cx="877680" cy="465120"/>
            </a:xfrm>
            <a:custGeom>
              <a:avLst/>
              <a:gdLst/>
              <a:ahLst/>
              <a:cxnLst/>
              <a:rect l="l" t="t" r="r" b="b"/>
              <a:pathLst>
                <a:path w="34008" h="17832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Google Shape;1130;p40"/>
            <p:cNvSpPr/>
            <p:nvPr/>
          </p:nvSpPr>
          <p:spPr>
            <a:xfrm flipH="1">
              <a:off x="-3438000" y="1096200"/>
              <a:ext cx="437040" cy="137880"/>
            </a:xfrm>
            <a:custGeom>
              <a:avLst/>
              <a:gdLst/>
              <a:ahLst/>
              <a:cxnLst/>
              <a:rect l="l" t="t" r="r" b="b"/>
              <a:pathLst>
                <a:path w="16941" h="5303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Google Shape;1131;p40"/>
            <p:cNvSpPr/>
            <p:nvPr/>
          </p:nvSpPr>
          <p:spPr>
            <a:xfrm flipH="1">
              <a:off x="-3342960" y="1234800"/>
              <a:ext cx="246240" cy="99000"/>
            </a:xfrm>
            <a:custGeom>
              <a:avLst/>
              <a:gdLst/>
              <a:ahLst/>
              <a:cxnLst/>
              <a:rect l="l" t="t" r="r" b="b"/>
              <a:pathLst>
                <a:path w="9553" h="3807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Google Shape;1132;p40"/>
            <p:cNvSpPr/>
            <p:nvPr/>
          </p:nvSpPr>
          <p:spPr>
            <a:xfrm flipH="1">
              <a:off x="-3290040" y="1362240"/>
              <a:ext cx="123120" cy="106560"/>
            </a:xfrm>
            <a:custGeom>
              <a:avLst/>
              <a:gdLst/>
              <a:ahLst/>
              <a:cxnLst/>
              <a:rect l="l" t="t" r="r" b="b"/>
              <a:pathLst>
                <a:path w="4777" h="4101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Google Shape;1133;p40"/>
            <p:cNvSpPr/>
            <p:nvPr/>
          </p:nvSpPr>
          <p:spPr>
            <a:xfrm flipH="1">
              <a:off x="-3536640" y="951480"/>
              <a:ext cx="634320" cy="177840"/>
            </a:xfrm>
            <a:custGeom>
              <a:avLst/>
              <a:gdLst/>
              <a:ahLst/>
              <a:cxnLst/>
              <a:rect l="l" t="t" r="r" b="b"/>
              <a:pathLst>
                <a:path w="24583" h="6831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Google Shape;1134;p40"/>
            <p:cNvSpPr/>
            <p:nvPr/>
          </p:nvSpPr>
          <p:spPr>
            <a:xfrm flipH="1">
              <a:off x="-2734560" y="755640"/>
              <a:ext cx="3710160" cy="4317840"/>
            </a:xfrm>
            <a:custGeom>
              <a:avLst/>
              <a:gdLst/>
              <a:ahLst/>
              <a:cxnLst/>
              <a:rect l="l" t="t" r="r" b="b"/>
              <a:pathLst>
                <a:path w="143736" h="165451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Google Shape;1135;p40"/>
            <p:cNvSpPr/>
            <p:nvPr/>
          </p:nvSpPr>
          <p:spPr>
            <a:xfrm flipH="1">
              <a:off x="-316800" y="2665440"/>
              <a:ext cx="1009080" cy="1018440"/>
            </a:xfrm>
            <a:custGeom>
              <a:avLst/>
              <a:gdLst/>
              <a:ahLst/>
              <a:cxnLst/>
              <a:rect l="l" t="t" r="r" b="b"/>
              <a:pathLst>
                <a:path w="39103" h="3904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Google Shape;1136;p40"/>
            <p:cNvSpPr/>
            <p:nvPr/>
          </p:nvSpPr>
          <p:spPr>
            <a:xfrm flipH="1">
              <a:off x="-1048320" y="273852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Google Shape;1137;p40"/>
            <p:cNvSpPr/>
            <p:nvPr/>
          </p:nvSpPr>
          <p:spPr>
            <a:xfrm flipH="1">
              <a:off x="-1098000" y="2552040"/>
              <a:ext cx="719640" cy="718560"/>
            </a:xfrm>
            <a:custGeom>
              <a:avLst/>
              <a:gdLst/>
              <a:ahLst/>
              <a:cxnLst/>
              <a:rect l="l" t="t" r="r" b="b"/>
              <a:pathLst>
                <a:path w="27895" h="27539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Google Shape;1138;p40"/>
            <p:cNvSpPr/>
            <p:nvPr/>
          </p:nvSpPr>
          <p:spPr>
            <a:xfrm flipH="1">
              <a:off x="-99360" y="2912760"/>
              <a:ext cx="612000" cy="522720"/>
            </a:xfrm>
            <a:custGeom>
              <a:avLst/>
              <a:gdLst/>
              <a:ahLst/>
              <a:cxnLst/>
              <a:rect l="l" t="t" r="r" b="b"/>
              <a:pathLst>
                <a:path w="23719" h="20041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Google Shape;1139;p40"/>
            <p:cNvSpPr/>
            <p:nvPr/>
          </p:nvSpPr>
          <p:spPr>
            <a:xfrm flipH="1">
              <a:off x="-901800" y="2768400"/>
              <a:ext cx="344520" cy="287640"/>
            </a:xfrm>
            <a:custGeom>
              <a:avLst/>
              <a:gdLst/>
              <a:ahLst/>
              <a:cxnLst/>
              <a:rect l="l" t="t" r="r" b="b"/>
              <a:pathLst>
                <a:path w="13354" h="11037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Google Shape;1140;p40"/>
            <p:cNvSpPr/>
            <p:nvPr/>
          </p:nvSpPr>
          <p:spPr>
            <a:xfrm flipH="1">
              <a:off x="1918800" y="1919160"/>
              <a:ext cx="458280" cy="461880"/>
            </a:xfrm>
            <a:custGeom>
              <a:avLst/>
              <a:gdLst/>
              <a:ahLst/>
              <a:cxnLst/>
              <a:rect l="l" t="t" r="r" b="b"/>
              <a:pathLst>
                <a:path w="17769" h="17705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Google Shape;1141;p40"/>
            <p:cNvSpPr/>
            <p:nvPr/>
          </p:nvSpPr>
          <p:spPr>
            <a:xfrm flipH="1">
              <a:off x="1565640" y="1869480"/>
              <a:ext cx="323640" cy="323640"/>
            </a:xfrm>
            <a:custGeom>
              <a:avLst/>
              <a:gdLst/>
              <a:ahLst/>
              <a:cxnLst/>
              <a:rect l="l" t="t" r="r" b="b"/>
              <a:pathLst>
                <a:path w="12547" h="12419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Google Shape;1142;p40"/>
            <p:cNvSpPr/>
            <p:nvPr/>
          </p:nvSpPr>
          <p:spPr>
            <a:xfrm flipH="1">
              <a:off x="-2475360" y="1914120"/>
              <a:ext cx="1061640" cy="41040"/>
            </a:xfrm>
            <a:custGeom>
              <a:avLst/>
              <a:gdLst/>
              <a:ahLst/>
              <a:cxnLst/>
              <a:rect l="l" t="t" r="r" b="b"/>
              <a:pathLst>
                <a:path w="41141" h="1593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Google Shape;1143;p40"/>
            <p:cNvSpPr/>
            <p:nvPr/>
          </p:nvSpPr>
          <p:spPr>
            <a:xfrm flipH="1">
              <a:off x="-2475360" y="2057040"/>
              <a:ext cx="1061640" cy="41040"/>
            </a:xfrm>
            <a:custGeom>
              <a:avLst/>
              <a:gdLst/>
              <a:ahLst/>
              <a:cxnLst/>
              <a:rect l="l" t="t" r="r" b="b"/>
              <a:pathLst>
                <a:path w="41141" h="1593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0" name="Google Shape;1144;p40"/>
            <p:cNvSpPr/>
            <p:nvPr/>
          </p:nvSpPr>
          <p:spPr>
            <a:xfrm flipH="1">
              <a:off x="-2475360" y="2200320"/>
              <a:ext cx="1061640" cy="41040"/>
            </a:xfrm>
            <a:custGeom>
              <a:avLst/>
              <a:gdLst/>
              <a:ahLst/>
              <a:cxnLst/>
              <a:rect l="l" t="t" r="r" b="b"/>
              <a:pathLst>
                <a:path w="41141" h="1593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Google Shape;1145;p40"/>
            <p:cNvSpPr/>
            <p:nvPr/>
          </p:nvSpPr>
          <p:spPr>
            <a:xfrm flipH="1">
              <a:off x="-2475360" y="2344680"/>
              <a:ext cx="1061640" cy="41400"/>
            </a:xfrm>
            <a:custGeom>
              <a:avLst/>
              <a:gdLst/>
              <a:ahLst/>
              <a:cxnLst/>
              <a:rect l="l" t="t" r="r" b="b"/>
              <a:pathLst>
                <a:path w="41141" h="1594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Google Shape;1146;p40"/>
            <p:cNvSpPr/>
            <p:nvPr/>
          </p:nvSpPr>
          <p:spPr>
            <a:xfrm flipH="1">
              <a:off x="-2475360" y="2487600"/>
              <a:ext cx="1061640" cy="41040"/>
            </a:xfrm>
            <a:custGeom>
              <a:avLst/>
              <a:gdLst/>
              <a:ahLst/>
              <a:cxnLst/>
              <a:rect l="l" t="t" r="r" b="b"/>
              <a:pathLst>
                <a:path w="41141" h="1593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Google Shape;1147;p40"/>
            <p:cNvSpPr/>
            <p:nvPr/>
          </p:nvSpPr>
          <p:spPr>
            <a:xfrm flipH="1">
              <a:off x="-2475360" y="2630520"/>
              <a:ext cx="1061640" cy="41040"/>
            </a:xfrm>
            <a:custGeom>
              <a:avLst/>
              <a:gdLst/>
              <a:ahLst/>
              <a:cxnLst/>
              <a:rect l="l" t="t" r="r" b="b"/>
              <a:pathLst>
                <a:path w="41141" h="1593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Google Shape;1148;p40"/>
            <p:cNvSpPr/>
            <p:nvPr/>
          </p:nvSpPr>
          <p:spPr>
            <a:xfrm flipH="1">
              <a:off x="-2475360" y="2773440"/>
              <a:ext cx="1061640" cy="41040"/>
            </a:xfrm>
            <a:custGeom>
              <a:avLst/>
              <a:gdLst/>
              <a:ahLst/>
              <a:cxnLst/>
              <a:rect l="l" t="t" r="r" b="b"/>
              <a:pathLst>
                <a:path w="41141" h="1593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Google Shape;1149;p40"/>
            <p:cNvSpPr/>
            <p:nvPr/>
          </p:nvSpPr>
          <p:spPr>
            <a:xfrm flipH="1">
              <a:off x="-2475360" y="2916720"/>
              <a:ext cx="1061640" cy="41040"/>
            </a:xfrm>
            <a:custGeom>
              <a:avLst/>
              <a:gdLst/>
              <a:ahLst/>
              <a:cxnLst/>
              <a:rect l="l" t="t" r="r" b="b"/>
              <a:pathLst>
                <a:path w="41141" h="1593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Google Shape;1150;p40"/>
            <p:cNvSpPr/>
            <p:nvPr/>
          </p:nvSpPr>
          <p:spPr>
            <a:xfrm flipH="1">
              <a:off x="-2475360" y="3059640"/>
              <a:ext cx="1061640" cy="41040"/>
            </a:xfrm>
            <a:custGeom>
              <a:avLst/>
              <a:gdLst/>
              <a:ahLst/>
              <a:cxnLst/>
              <a:rect l="l" t="t" r="r" b="b"/>
              <a:pathLst>
                <a:path w="41141" h="1593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Google Shape;1151;p40"/>
            <p:cNvSpPr/>
            <p:nvPr/>
          </p:nvSpPr>
          <p:spPr>
            <a:xfrm flipH="1">
              <a:off x="-2475360" y="3202560"/>
              <a:ext cx="1061640" cy="41040"/>
            </a:xfrm>
            <a:custGeom>
              <a:avLst/>
              <a:gdLst/>
              <a:ahLst/>
              <a:cxnLst/>
              <a:rect l="l" t="t" r="r" b="b"/>
              <a:pathLst>
                <a:path w="41141" h="1593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Google Shape;1152;p40"/>
            <p:cNvSpPr/>
            <p:nvPr/>
          </p:nvSpPr>
          <p:spPr>
            <a:xfrm flipH="1">
              <a:off x="-2475360" y="3345480"/>
              <a:ext cx="1061640" cy="41040"/>
            </a:xfrm>
            <a:custGeom>
              <a:avLst/>
              <a:gdLst/>
              <a:ahLst/>
              <a:cxnLst/>
              <a:rect l="l" t="t" r="r" b="b"/>
              <a:pathLst>
                <a:path w="41141" h="1593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Google Shape;1153;p40"/>
            <p:cNvSpPr/>
            <p:nvPr/>
          </p:nvSpPr>
          <p:spPr>
            <a:xfrm flipH="1">
              <a:off x="-2475360" y="3488400"/>
              <a:ext cx="1061640" cy="41040"/>
            </a:xfrm>
            <a:custGeom>
              <a:avLst/>
              <a:gdLst/>
              <a:ahLst/>
              <a:cxnLst/>
              <a:rect l="l" t="t" r="r" b="b"/>
              <a:pathLst>
                <a:path w="41141" h="1593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Google Shape;1154;p40"/>
            <p:cNvSpPr/>
            <p:nvPr/>
          </p:nvSpPr>
          <p:spPr>
            <a:xfrm flipH="1">
              <a:off x="-1165320" y="1914120"/>
              <a:ext cx="1834200" cy="41040"/>
            </a:xfrm>
            <a:custGeom>
              <a:avLst/>
              <a:gdLst/>
              <a:ahLst/>
              <a:cxnLst/>
              <a:rect l="l" t="t" r="r" b="b"/>
              <a:pathLst>
                <a:path w="71072" h="1593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Google Shape;1155;p40"/>
            <p:cNvSpPr/>
            <p:nvPr/>
          </p:nvSpPr>
          <p:spPr>
            <a:xfrm flipH="1">
              <a:off x="-1165320" y="2057040"/>
              <a:ext cx="1834200" cy="41040"/>
            </a:xfrm>
            <a:custGeom>
              <a:avLst/>
              <a:gdLst/>
              <a:ahLst/>
              <a:cxnLst/>
              <a:rect l="l" t="t" r="r" b="b"/>
              <a:pathLst>
                <a:path w="71072" h="1593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Google Shape;1156;p40"/>
            <p:cNvSpPr/>
            <p:nvPr/>
          </p:nvSpPr>
          <p:spPr>
            <a:xfrm flipH="1">
              <a:off x="-1165320" y="2200320"/>
              <a:ext cx="1834200" cy="41040"/>
            </a:xfrm>
            <a:custGeom>
              <a:avLst/>
              <a:gdLst/>
              <a:ahLst/>
              <a:cxnLst/>
              <a:rect l="l" t="t" r="r" b="b"/>
              <a:pathLst>
                <a:path w="71072" h="1593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Google Shape;1157;p40"/>
            <p:cNvSpPr/>
            <p:nvPr/>
          </p:nvSpPr>
          <p:spPr>
            <a:xfrm flipH="1">
              <a:off x="-565200" y="2344680"/>
              <a:ext cx="1234440" cy="41400"/>
            </a:xfrm>
            <a:custGeom>
              <a:avLst/>
              <a:gdLst/>
              <a:ahLst/>
              <a:cxnLst/>
              <a:rect l="l" t="t" r="r" b="b"/>
              <a:pathLst>
                <a:path w="47827" h="1594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Google Shape;1158;p40"/>
            <p:cNvSpPr/>
            <p:nvPr/>
          </p:nvSpPr>
          <p:spPr>
            <a:xfrm flipH="1">
              <a:off x="-2291400" y="1625040"/>
              <a:ext cx="754200" cy="124200"/>
            </a:xfrm>
            <a:custGeom>
              <a:avLst/>
              <a:gdLst/>
              <a:ahLst/>
              <a:cxnLst/>
              <a:rect l="l" t="t" r="r" b="b"/>
              <a:pathLst>
                <a:path w="29232" h="4778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Google Shape;1159;p40"/>
            <p:cNvSpPr/>
            <p:nvPr/>
          </p:nvSpPr>
          <p:spPr>
            <a:xfrm flipH="1">
              <a:off x="-624240" y="1625040"/>
              <a:ext cx="752760" cy="124200"/>
            </a:xfrm>
            <a:custGeom>
              <a:avLst/>
              <a:gdLst/>
              <a:ahLst/>
              <a:cxnLst/>
              <a:rect l="l" t="t" r="r" b="b"/>
              <a:pathLst>
                <a:path w="29168" h="477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Google Shape;1160;p40"/>
            <p:cNvSpPr/>
            <p:nvPr/>
          </p:nvSpPr>
          <p:spPr>
            <a:xfrm flipH="1">
              <a:off x="1599120" y="3024720"/>
              <a:ext cx="790560" cy="1618560"/>
            </a:xfrm>
            <a:custGeom>
              <a:avLst/>
              <a:gdLst/>
              <a:ahLst/>
              <a:cxnLst/>
              <a:rect l="l" t="t" r="r" b="b"/>
              <a:pathLst>
                <a:path w="30633" h="62029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Google Shape;1161;p40"/>
            <p:cNvSpPr/>
            <p:nvPr/>
          </p:nvSpPr>
          <p:spPr>
            <a:xfrm flipH="1">
              <a:off x="1951920" y="4166640"/>
              <a:ext cx="81720" cy="415080"/>
            </a:xfrm>
            <a:custGeom>
              <a:avLst/>
              <a:gdLst/>
              <a:ahLst/>
              <a:cxnLst/>
              <a:rect l="l" t="t" r="r" b="b"/>
              <a:pathLst>
                <a:path w="3185" h="15922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Google Shape;1162;p40"/>
            <p:cNvSpPr/>
            <p:nvPr/>
          </p:nvSpPr>
          <p:spPr>
            <a:xfrm flipH="1">
              <a:off x="301320" y="323640"/>
              <a:ext cx="219960" cy="223920"/>
            </a:xfrm>
            <a:custGeom>
              <a:avLst/>
              <a:gdLst/>
              <a:ahLst/>
              <a:cxnLst/>
              <a:rect l="l" t="t" r="r" b="b"/>
              <a:pathLst>
                <a:path w="8535" h="8598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Google Shape;1163;p40"/>
            <p:cNvSpPr/>
            <p:nvPr/>
          </p:nvSpPr>
          <p:spPr>
            <a:xfrm flipH="1">
              <a:off x="-65520" y="323640"/>
              <a:ext cx="219960" cy="223920"/>
            </a:xfrm>
            <a:custGeom>
              <a:avLst/>
              <a:gdLst/>
              <a:ahLst/>
              <a:cxnLst/>
              <a:rect l="l" t="t" r="r" b="b"/>
              <a:pathLst>
                <a:path w="8534" h="8598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Google Shape;1164;p40"/>
            <p:cNvSpPr/>
            <p:nvPr/>
          </p:nvSpPr>
          <p:spPr>
            <a:xfrm flipH="1">
              <a:off x="-432000" y="323640"/>
              <a:ext cx="219960" cy="223920"/>
            </a:xfrm>
            <a:custGeom>
              <a:avLst/>
              <a:gdLst/>
              <a:ahLst/>
              <a:cxnLst/>
              <a:rect l="l" t="t" r="r" b="b"/>
              <a:pathLst>
                <a:path w="8535" h="8598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Google Shape;1165;p40"/>
            <p:cNvSpPr/>
            <p:nvPr/>
          </p:nvSpPr>
          <p:spPr>
            <a:xfrm flipH="1">
              <a:off x="-615960" y="203760"/>
              <a:ext cx="1321560" cy="463320"/>
            </a:xfrm>
            <a:custGeom>
              <a:avLst/>
              <a:gdLst/>
              <a:ahLst/>
              <a:cxnLst/>
              <a:rect l="l" t="t" r="r" b="b"/>
              <a:pathLst>
                <a:path w="51203" h="17768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Google Shape;1166;p40"/>
            <p:cNvSpPr/>
            <p:nvPr/>
          </p:nvSpPr>
          <p:spPr>
            <a:xfrm flipH="1">
              <a:off x="-3255840" y="-117360"/>
              <a:ext cx="1185120" cy="400680"/>
            </a:xfrm>
            <a:custGeom>
              <a:avLst/>
              <a:gdLst/>
              <a:ahLst/>
              <a:cxnLst/>
              <a:rect l="l" t="t" r="r" b="b"/>
              <a:pathLst>
                <a:path w="45917" h="15364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Google Shape;1167;p40"/>
            <p:cNvSpPr/>
            <p:nvPr/>
          </p:nvSpPr>
          <p:spPr>
            <a:xfrm flipH="1">
              <a:off x="-2639880" y="1616760"/>
              <a:ext cx="167400" cy="141120"/>
            </a:xfrm>
            <a:custGeom>
              <a:avLst/>
              <a:gdLst/>
              <a:ahLst/>
              <a:cxnLst/>
              <a:rect l="l" t="t" r="r" b="b"/>
              <a:pathLst>
                <a:path w="6496" h="5414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Google Shape;1168;p40"/>
            <p:cNvSpPr/>
            <p:nvPr/>
          </p:nvSpPr>
          <p:spPr>
            <a:xfrm flipH="1">
              <a:off x="159840" y="3834000"/>
              <a:ext cx="139320" cy="120960"/>
            </a:xfrm>
            <a:custGeom>
              <a:avLst/>
              <a:gdLst/>
              <a:ahLst/>
              <a:cxnLst/>
              <a:rect l="l" t="t" r="r" b="b"/>
              <a:pathLst>
                <a:path w="5415" h="465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Google Shape;1169;p40"/>
            <p:cNvSpPr/>
            <p:nvPr/>
          </p:nvSpPr>
          <p:spPr>
            <a:xfrm flipH="1">
              <a:off x="306000" y="1616760"/>
              <a:ext cx="168840" cy="141120"/>
            </a:xfrm>
            <a:custGeom>
              <a:avLst/>
              <a:gdLst/>
              <a:ahLst/>
              <a:cxnLst/>
              <a:rect l="l" t="t" r="r" b="b"/>
              <a:pathLst>
                <a:path w="6561" h="5414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Google Shape;1170;p40"/>
            <p:cNvSpPr/>
            <p:nvPr/>
          </p:nvSpPr>
          <p:spPr>
            <a:xfrm flipH="1">
              <a:off x="1280160" y="2246760"/>
              <a:ext cx="251280" cy="217080"/>
            </a:xfrm>
            <a:custGeom>
              <a:avLst/>
              <a:gdLst/>
              <a:ahLst/>
              <a:cxnLst/>
              <a:rect l="l" t="t" r="r" b="b"/>
              <a:pathLst>
                <a:path w="9745" h="8337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Google Shape;1171;p40"/>
            <p:cNvSpPr/>
            <p:nvPr/>
          </p:nvSpPr>
          <p:spPr>
            <a:xfrm flipH="1">
              <a:off x="-2085120" y="1317240"/>
              <a:ext cx="251280" cy="217800"/>
            </a:xfrm>
            <a:custGeom>
              <a:avLst/>
              <a:gdLst/>
              <a:ahLst/>
              <a:cxnLst/>
              <a:rect l="l" t="t" r="r" b="b"/>
              <a:pathLst>
                <a:path w="9745" h="8356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Google Shape;1172;p40"/>
            <p:cNvSpPr/>
            <p:nvPr/>
          </p:nvSpPr>
          <p:spPr>
            <a:xfrm flipH="1">
              <a:off x="-2346480" y="1317240"/>
              <a:ext cx="251280" cy="217800"/>
            </a:xfrm>
            <a:custGeom>
              <a:avLst/>
              <a:gdLst/>
              <a:ahLst/>
              <a:cxnLst/>
              <a:rect l="l" t="t" r="r" b="b"/>
              <a:pathLst>
                <a:path w="9745" h="8356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Google Shape;1173;p40"/>
            <p:cNvSpPr/>
            <p:nvPr/>
          </p:nvSpPr>
          <p:spPr>
            <a:xfrm flipH="1">
              <a:off x="-4238640" y="1968840"/>
              <a:ext cx="251280" cy="217800"/>
            </a:xfrm>
            <a:custGeom>
              <a:avLst/>
              <a:gdLst/>
              <a:ahLst/>
              <a:cxnLst/>
              <a:rect l="l" t="t" r="r" b="b"/>
              <a:pathLst>
                <a:path w="9745" h="8354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Google Shape;1174;p40"/>
            <p:cNvSpPr/>
            <p:nvPr/>
          </p:nvSpPr>
          <p:spPr>
            <a:xfrm flipH="1">
              <a:off x="-3063960" y="2465280"/>
              <a:ext cx="203400" cy="174960"/>
            </a:xfrm>
            <a:custGeom>
              <a:avLst/>
              <a:gdLst/>
              <a:ahLst/>
              <a:cxnLst/>
              <a:rect l="l" t="t" r="r" b="b"/>
              <a:pathLst>
                <a:path w="7898" h="6721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Google Shape;1175;p40"/>
            <p:cNvSpPr/>
            <p:nvPr/>
          </p:nvSpPr>
          <p:spPr>
            <a:xfrm flipH="1">
              <a:off x="-3144600" y="595800"/>
              <a:ext cx="203400" cy="176400"/>
            </a:xfrm>
            <a:custGeom>
              <a:avLst/>
              <a:gdLst/>
              <a:ahLst/>
              <a:cxnLst/>
              <a:rect l="l" t="t" r="r" b="b"/>
              <a:pathLst>
                <a:path w="7897" h="6769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Google Shape;1176;p40"/>
            <p:cNvSpPr/>
            <p:nvPr/>
          </p:nvSpPr>
          <p:spPr>
            <a:xfrm flipH="1">
              <a:off x="-3412440" y="595800"/>
              <a:ext cx="203400" cy="176400"/>
            </a:xfrm>
            <a:custGeom>
              <a:avLst/>
              <a:gdLst/>
              <a:ahLst/>
              <a:cxnLst/>
              <a:rect l="l" t="t" r="r" b="b"/>
              <a:pathLst>
                <a:path w="7898" h="6769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Google Shape;1177;p40"/>
            <p:cNvSpPr/>
            <p:nvPr/>
          </p:nvSpPr>
          <p:spPr>
            <a:xfrm flipH="1">
              <a:off x="-270720" y="4679280"/>
              <a:ext cx="203400" cy="176760"/>
            </a:xfrm>
            <a:custGeom>
              <a:avLst/>
              <a:gdLst/>
              <a:ahLst/>
              <a:cxnLst/>
              <a:rect l="l" t="t" r="r" b="b"/>
              <a:pathLst>
                <a:path w="7898" h="6783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Google Shape;1178;p40"/>
            <p:cNvSpPr/>
            <p:nvPr/>
          </p:nvSpPr>
          <p:spPr>
            <a:xfrm flipH="1">
              <a:off x="-537120" y="4679280"/>
              <a:ext cx="203400" cy="176760"/>
            </a:xfrm>
            <a:custGeom>
              <a:avLst/>
              <a:gdLst/>
              <a:ahLst/>
              <a:cxnLst/>
              <a:rect l="l" t="t" r="r" b="b"/>
              <a:pathLst>
                <a:path w="7898" h="6783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Google Shape;1179;p40"/>
            <p:cNvSpPr/>
            <p:nvPr/>
          </p:nvSpPr>
          <p:spPr>
            <a:xfrm flipH="1">
              <a:off x="-3677400" y="595800"/>
              <a:ext cx="201960" cy="176400"/>
            </a:xfrm>
            <a:custGeom>
              <a:avLst/>
              <a:gdLst/>
              <a:ahLst/>
              <a:cxnLst/>
              <a:rect l="l" t="t" r="r" b="b"/>
              <a:pathLst>
                <a:path w="7834" h="6769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Google Shape;1180;p40"/>
            <p:cNvSpPr/>
            <p:nvPr/>
          </p:nvSpPr>
          <p:spPr>
            <a:xfrm flipH="1">
              <a:off x="-1056600" y="481320"/>
              <a:ext cx="203400" cy="174960"/>
            </a:xfrm>
            <a:custGeom>
              <a:avLst/>
              <a:gdLst/>
              <a:ahLst/>
              <a:cxnLst/>
              <a:rect l="l" t="t" r="r" b="b"/>
              <a:pathLst>
                <a:path w="7898" h="6721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Google Shape;1181;p40"/>
            <p:cNvSpPr/>
            <p:nvPr/>
          </p:nvSpPr>
          <p:spPr>
            <a:xfrm flipH="1">
              <a:off x="-878040" y="4356000"/>
              <a:ext cx="296640" cy="216720"/>
            </a:xfrm>
            <a:custGeom>
              <a:avLst/>
              <a:gdLst/>
              <a:ahLst/>
              <a:cxnLst/>
              <a:rect l="l" t="t" r="r" b="b"/>
              <a:pathLst>
                <a:path w="11510" h="8315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Google Shape;1182;p40"/>
            <p:cNvSpPr/>
            <p:nvPr/>
          </p:nvSpPr>
          <p:spPr>
            <a:xfrm flipH="1">
              <a:off x="1283400" y="2504160"/>
              <a:ext cx="210240" cy="1523880"/>
            </a:xfrm>
            <a:custGeom>
              <a:avLst/>
              <a:gdLst/>
              <a:ahLst/>
              <a:cxnLst/>
              <a:rect l="l" t="t" r="r" b="b"/>
              <a:pathLst>
                <a:path w="8152" h="58399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Google Shape;1183;p40"/>
            <p:cNvSpPr/>
            <p:nvPr/>
          </p:nvSpPr>
          <p:spPr>
            <a:xfrm flipH="1">
              <a:off x="-1354320" y="515160"/>
              <a:ext cx="137880" cy="163800"/>
            </a:xfrm>
            <a:custGeom>
              <a:avLst/>
              <a:gdLst/>
              <a:ahLst/>
              <a:cxnLst/>
              <a:rect l="l" t="t" r="r" b="b"/>
              <a:pathLst>
                <a:path w="5350" h="629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Google Shape;1184;p40"/>
            <p:cNvSpPr/>
            <p:nvPr/>
          </p:nvSpPr>
          <p:spPr>
            <a:xfrm flipH="1">
              <a:off x="-3956040" y="1638360"/>
              <a:ext cx="838080" cy="779400"/>
            </a:xfrm>
            <a:custGeom>
              <a:avLst/>
              <a:gdLst/>
              <a:ahLst/>
              <a:cxnLst/>
              <a:rect l="l" t="t" r="r" b="b"/>
              <a:pathLst>
                <a:path w="32480" h="29869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Google Shape;1185;p40"/>
            <p:cNvSpPr/>
            <p:nvPr/>
          </p:nvSpPr>
          <p:spPr>
            <a:xfrm>
              <a:off x="1176480" y="678600"/>
              <a:ext cx="1081440" cy="779400"/>
            </a:xfrm>
            <a:custGeom>
              <a:avLst/>
              <a:gdLst/>
              <a:ahLst/>
              <a:cxnLst/>
              <a:rect l="l" t="t" r="r" b="b"/>
              <a:pathLst>
                <a:path w="38849" h="2986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Google Shape;1186;p40"/>
            <p:cNvSpPr/>
            <p:nvPr/>
          </p:nvSpPr>
          <p:spPr>
            <a:xfrm flipH="1">
              <a:off x="-3103560" y="3006360"/>
              <a:ext cx="254520" cy="1602000"/>
            </a:xfrm>
            <a:custGeom>
              <a:avLst/>
              <a:gdLst/>
              <a:ahLst/>
              <a:cxnLst/>
              <a:rect l="l" t="t" r="r" b="b"/>
              <a:pathLst>
                <a:path w="9872" h="6139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Google Shape;1187;p40"/>
            <p:cNvSpPr/>
            <p:nvPr/>
          </p:nvSpPr>
          <p:spPr>
            <a:xfrm flipH="1">
              <a:off x="-3448800" y="2950560"/>
              <a:ext cx="135720" cy="77040"/>
            </a:xfrm>
            <a:custGeom>
              <a:avLst/>
              <a:gdLst/>
              <a:ahLst/>
              <a:cxnLst/>
              <a:rect l="l" t="t" r="r" b="b"/>
              <a:pathLst>
                <a:path w="5267" h="29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Google Shape;1188;p40"/>
            <p:cNvSpPr/>
            <p:nvPr/>
          </p:nvSpPr>
          <p:spPr>
            <a:xfrm flipH="1">
              <a:off x="-3956760" y="3726000"/>
              <a:ext cx="162360" cy="184320"/>
            </a:xfrm>
            <a:custGeom>
              <a:avLst/>
              <a:gdLst/>
              <a:ahLst/>
              <a:cxnLst/>
              <a:rect l="l" t="t" r="r" b="b"/>
              <a:pathLst>
                <a:path w="6305" h="707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Google Shape;1189;p40"/>
            <p:cNvSpPr/>
            <p:nvPr/>
          </p:nvSpPr>
          <p:spPr>
            <a:xfrm flipH="1">
              <a:off x="-3790800" y="3027600"/>
              <a:ext cx="323640" cy="342360"/>
            </a:xfrm>
            <a:custGeom>
              <a:avLst/>
              <a:gdLst/>
              <a:ahLst/>
              <a:cxnLst/>
              <a:rect l="l" t="t" r="r" b="b"/>
              <a:pathLst>
                <a:path w="12547" h="13125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Google Shape;1190;p40"/>
            <p:cNvSpPr/>
            <p:nvPr/>
          </p:nvSpPr>
          <p:spPr>
            <a:xfrm flipH="1">
              <a:off x="-3134160" y="2821680"/>
              <a:ext cx="252360" cy="164160"/>
            </a:xfrm>
            <a:custGeom>
              <a:avLst/>
              <a:gdLst/>
              <a:ahLst/>
              <a:cxnLst/>
              <a:rect l="l" t="t" r="r" b="b"/>
              <a:pathLst>
                <a:path w="9788" h="6305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Google Shape;1191;p40"/>
            <p:cNvSpPr/>
            <p:nvPr/>
          </p:nvSpPr>
          <p:spPr>
            <a:xfrm flipH="1">
              <a:off x="-3890160" y="3561120"/>
              <a:ext cx="60480" cy="122760"/>
            </a:xfrm>
            <a:custGeom>
              <a:avLst/>
              <a:gdLst/>
              <a:ahLst/>
              <a:cxnLst/>
              <a:rect l="l" t="t" r="r" b="b"/>
              <a:pathLst>
                <a:path w="2353" h="472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Google Shape;1192;p40"/>
            <p:cNvSpPr/>
            <p:nvPr/>
          </p:nvSpPr>
          <p:spPr>
            <a:xfrm flipH="1">
              <a:off x="-3290040" y="2902320"/>
              <a:ext cx="124560" cy="61920"/>
            </a:xfrm>
            <a:custGeom>
              <a:avLst/>
              <a:gdLst/>
              <a:ahLst/>
              <a:cxnLst/>
              <a:rect l="l" t="t" r="r" b="b"/>
              <a:pathLst>
                <a:path w="4841" h="2386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Google Shape;1193;p40"/>
            <p:cNvSpPr/>
            <p:nvPr/>
          </p:nvSpPr>
          <p:spPr>
            <a:xfrm flipH="1">
              <a:off x="-3856320" y="3402720"/>
              <a:ext cx="78840" cy="120240"/>
            </a:xfrm>
            <a:custGeom>
              <a:avLst/>
              <a:gdLst/>
              <a:ahLst/>
              <a:cxnLst/>
              <a:rect l="l" t="t" r="r" b="b"/>
              <a:pathLst>
                <a:path w="3067" h="4621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Google Shape;1194;p40"/>
            <p:cNvSpPr/>
            <p:nvPr/>
          </p:nvSpPr>
          <p:spPr>
            <a:xfrm flipH="1">
              <a:off x="2559960" y="1935720"/>
              <a:ext cx="231480" cy="451800"/>
            </a:xfrm>
            <a:custGeom>
              <a:avLst/>
              <a:gdLst/>
              <a:ahLst/>
              <a:cxnLst/>
              <a:rect l="l" t="t" r="r" b="b"/>
              <a:pathLst>
                <a:path w="8980" h="17326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Google Shape;1195;p40"/>
            <p:cNvSpPr/>
            <p:nvPr/>
          </p:nvSpPr>
          <p:spPr>
            <a:xfrm flipH="1">
              <a:off x="2512440" y="2580840"/>
              <a:ext cx="93960" cy="112680"/>
            </a:xfrm>
            <a:custGeom>
              <a:avLst/>
              <a:gdLst/>
              <a:ahLst/>
              <a:cxnLst/>
              <a:rect l="l" t="t" r="r" b="b"/>
              <a:pathLst>
                <a:path w="3657" h="4325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Google Shape;1196;p40"/>
            <p:cNvSpPr/>
            <p:nvPr/>
          </p:nvSpPr>
          <p:spPr>
            <a:xfrm flipH="1">
              <a:off x="2591280" y="2428560"/>
              <a:ext cx="73800" cy="118440"/>
            </a:xfrm>
            <a:custGeom>
              <a:avLst/>
              <a:gdLst/>
              <a:ahLst/>
              <a:cxnLst/>
              <a:rect l="l" t="t" r="r" b="b"/>
              <a:pathLst>
                <a:path w="2867" h="4556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Google Shape;1197;p40"/>
            <p:cNvSpPr/>
            <p:nvPr/>
          </p:nvSpPr>
          <p:spPr>
            <a:xfrm flipH="1">
              <a:off x="2562120" y="1781280"/>
              <a:ext cx="83160" cy="117360"/>
            </a:xfrm>
            <a:custGeom>
              <a:avLst/>
              <a:gdLst/>
              <a:ahLst/>
              <a:cxnLst/>
              <a:rect l="l" t="t" r="r" b="b"/>
              <a:pathLst>
                <a:path w="3232" h="4516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Google Shape;1198;p40"/>
            <p:cNvSpPr/>
            <p:nvPr/>
          </p:nvSpPr>
          <p:spPr>
            <a:xfrm flipH="1">
              <a:off x="2274840" y="1425600"/>
              <a:ext cx="229680" cy="232200"/>
            </a:xfrm>
            <a:custGeom>
              <a:avLst/>
              <a:gdLst/>
              <a:ahLst/>
              <a:cxnLst/>
              <a:rect l="l" t="t" r="r" b="b"/>
              <a:pathLst>
                <a:path w="8917" h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Google Shape;1199;p40"/>
            <p:cNvSpPr/>
            <p:nvPr/>
          </p:nvSpPr>
          <p:spPr>
            <a:xfrm flipH="1">
              <a:off x="2477880" y="1642680"/>
              <a:ext cx="93240" cy="108360"/>
            </a:xfrm>
            <a:custGeom>
              <a:avLst/>
              <a:gdLst/>
              <a:ahLst/>
              <a:cxnLst/>
              <a:rect l="l" t="t" r="r" b="b"/>
              <a:pathLst>
                <a:path w="3631" h="417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Google Shape;1200;p40"/>
            <p:cNvSpPr/>
            <p:nvPr/>
          </p:nvSpPr>
          <p:spPr>
            <a:xfrm flipH="1">
              <a:off x="2278080" y="2717280"/>
              <a:ext cx="239040" cy="245520"/>
            </a:xfrm>
            <a:custGeom>
              <a:avLst/>
              <a:gdLst/>
              <a:ahLst/>
              <a:cxnLst/>
              <a:rect l="l" t="t" r="r" b="b"/>
              <a:pathLst>
                <a:path w="9278" h="941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Google Shape;1201;p40"/>
            <p:cNvSpPr/>
            <p:nvPr/>
          </p:nvSpPr>
          <p:spPr>
            <a:xfrm flipH="1">
              <a:off x="-4342320" y="2674800"/>
              <a:ext cx="90000" cy="111960"/>
            </a:xfrm>
            <a:custGeom>
              <a:avLst/>
              <a:gdLst/>
              <a:ahLst/>
              <a:cxnLst/>
              <a:rect l="l" t="t" r="r" b="b"/>
              <a:pathLst>
                <a:path w="3504" h="4305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Google Shape;1202;p40"/>
            <p:cNvSpPr/>
            <p:nvPr/>
          </p:nvSpPr>
          <p:spPr>
            <a:xfrm flipH="1">
              <a:off x="-4405680" y="2521800"/>
              <a:ext cx="73800" cy="120240"/>
            </a:xfrm>
            <a:custGeom>
              <a:avLst/>
              <a:gdLst/>
              <a:ahLst/>
              <a:cxnLst/>
              <a:rect l="l" t="t" r="r" b="b"/>
              <a:pathLst>
                <a:path w="2867" h="4619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Google Shape;1203;p40"/>
            <p:cNvSpPr/>
            <p:nvPr/>
          </p:nvSpPr>
          <p:spPr>
            <a:xfrm flipH="1">
              <a:off x="-4250160" y="2812680"/>
              <a:ext cx="233280" cy="244800"/>
            </a:xfrm>
            <a:custGeom>
              <a:avLst/>
              <a:gdLst/>
              <a:ahLst/>
              <a:cxnLst/>
              <a:rect l="l" t="t" r="r" b="b"/>
              <a:pathLst>
                <a:path w="9044" h="9393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0" name="Google Shape;1204;p40"/>
            <p:cNvSpPr/>
            <p:nvPr/>
          </p:nvSpPr>
          <p:spPr>
            <a:xfrm flipH="1">
              <a:off x="-4531320" y="2030400"/>
              <a:ext cx="229680" cy="453600"/>
            </a:xfrm>
            <a:custGeom>
              <a:avLst/>
              <a:gdLst/>
              <a:ahLst/>
              <a:cxnLst/>
              <a:rect l="l" t="t" r="r" b="b"/>
              <a:pathLst>
                <a:path w="8917" h="1739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Google Shape;1205;p40"/>
            <p:cNvSpPr/>
            <p:nvPr/>
          </p:nvSpPr>
          <p:spPr>
            <a:xfrm flipH="1">
              <a:off x="-4311000" y="1735920"/>
              <a:ext cx="95040" cy="109800"/>
            </a:xfrm>
            <a:custGeom>
              <a:avLst/>
              <a:gdLst/>
              <a:ahLst/>
              <a:cxnLst/>
              <a:rect l="l" t="t" r="r" b="b"/>
              <a:pathLst>
                <a:path w="3695" h="4217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Google Shape;1206;p40"/>
            <p:cNvSpPr/>
            <p:nvPr/>
          </p:nvSpPr>
          <p:spPr>
            <a:xfrm flipH="1">
              <a:off x="-4385880" y="1875600"/>
              <a:ext cx="80280" cy="118440"/>
            </a:xfrm>
            <a:custGeom>
              <a:avLst/>
              <a:gdLst/>
              <a:ahLst/>
              <a:cxnLst/>
              <a:rect l="l" t="t" r="r" b="b"/>
              <a:pathLst>
                <a:path w="3122" h="4545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Google Shape;1207;p40"/>
            <p:cNvSpPr/>
            <p:nvPr/>
          </p:nvSpPr>
          <p:spPr>
            <a:xfrm flipH="1">
              <a:off x="-4243680" y="1520280"/>
              <a:ext cx="229680" cy="232200"/>
            </a:xfrm>
            <a:custGeom>
              <a:avLst/>
              <a:gdLst/>
              <a:ahLst/>
              <a:cxnLst/>
              <a:rect l="l" t="t" r="r" b="b"/>
              <a:pathLst>
                <a:path w="8917" h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Google Shape;1208;p40"/>
            <p:cNvSpPr/>
            <p:nvPr/>
          </p:nvSpPr>
          <p:spPr>
            <a:xfrm flipH="1">
              <a:off x="1291680" y="4709520"/>
              <a:ext cx="332640" cy="342360"/>
            </a:xfrm>
            <a:custGeom>
              <a:avLst/>
              <a:gdLst/>
              <a:ahLst/>
              <a:cxnLst/>
              <a:rect l="l" t="t" r="r" b="b"/>
              <a:pathLst>
                <a:path w="12897" h="13134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5" name="Google Shape;1209;p40"/>
            <p:cNvSpPr/>
            <p:nvPr/>
          </p:nvSpPr>
          <p:spPr>
            <a:xfrm flipH="1">
              <a:off x="993960" y="5114160"/>
              <a:ext cx="134640" cy="62640"/>
            </a:xfrm>
            <a:custGeom>
              <a:avLst/>
              <a:gdLst/>
              <a:ahLst/>
              <a:cxnLst/>
              <a:rect l="l" t="t" r="r" b="b"/>
              <a:pathLst>
                <a:path w="5233" h="2414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6" name="Google Shape;1210;p40"/>
            <p:cNvSpPr/>
            <p:nvPr/>
          </p:nvSpPr>
          <p:spPr>
            <a:xfrm flipH="1">
              <a:off x="1662480" y="4395240"/>
              <a:ext cx="57240" cy="121680"/>
            </a:xfrm>
            <a:custGeom>
              <a:avLst/>
              <a:gdLst/>
              <a:ahLst/>
              <a:cxnLst/>
              <a:rect l="l" t="t" r="r" b="b"/>
              <a:pathLst>
                <a:path w="2235" h="4672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Google Shape;1211;p40"/>
            <p:cNvSpPr/>
            <p:nvPr/>
          </p:nvSpPr>
          <p:spPr>
            <a:xfrm flipH="1">
              <a:off x="1610640" y="4556880"/>
              <a:ext cx="77040" cy="119520"/>
            </a:xfrm>
            <a:custGeom>
              <a:avLst/>
              <a:gdLst/>
              <a:ahLst/>
              <a:cxnLst/>
              <a:rect l="l" t="t" r="r" b="b"/>
              <a:pathLst>
                <a:path w="2995" h="459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Google Shape;1212;p40"/>
            <p:cNvSpPr/>
            <p:nvPr/>
          </p:nvSpPr>
          <p:spPr>
            <a:xfrm flipH="1">
              <a:off x="1621440" y="4168080"/>
              <a:ext cx="162360" cy="185760"/>
            </a:xfrm>
            <a:custGeom>
              <a:avLst/>
              <a:gdLst/>
              <a:ahLst/>
              <a:cxnLst/>
              <a:rect l="l" t="t" r="r" b="b"/>
              <a:pathLst>
                <a:path w="6305" h="7133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Google Shape;1213;p40"/>
            <p:cNvSpPr/>
            <p:nvPr/>
          </p:nvSpPr>
          <p:spPr>
            <a:xfrm flipH="1">
              <a:off x="1145160" y="5052240"/>
              <a:ext cx="135360" cy="76320"/>
            </a:xfrm>
            <a:custGeom>
              <a:avLst/>
              <a:gdLst/>
              <a:ahLst/>
              <a:cxnLst/>
              <a:rect l="l" t="t" r="r" b="b"/>
              <a:pathLst>
                <a:path w="5252" h="2934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Google Shape;1214;p40"/>
            <p:cNvSpPr/>
            <p:nvPr/>
          </p:nvSpPr>
          <p:spPr>
            <a:xfrm flipH="1">
              <a:off x="712800" y="5094000"/>
              <a:ext cx="244800" cy="164160"/>
            </a:xfrm>
            <a:custGeom>
              <a:avLst/>
              <a:gdLst/>
              <a:ahLst/>
              <a:cxnLst/>
              <a:rect l="l" t="t" r="r" b="b"/>
              <a:pathLst>
                <a:path w="9490" h="6305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Google Shape;1215;p40"/>
            <p:cNvSpPr/>
            <p:nvPr/>
          </p:nvSpPr>
          <p:spPr>
            <a:xfrm flipH="1">
              <a:off x="-948240" y="1562040"/>
              <a:ext cx="248040" cy="250560"/>
            </a:xfrm>
            <a:custGeom>
              <a:avLst/>
              <a:gdLst/>
              <a:ahLst/>
              <a:cxnLst/>
              <a:rect l="l" t="t" r="r" b="b"/>
              <a:pathLst>
                <a:path w="9618" h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Google Shape;1216;p40"/>
            <p:cNvSpPr/>
            <p:nvPr/>
          </p:nvSpPr>
          <p:spPr>
            <a:xfrm flipH="1">
              <a:off x="-1765440" y="415080"/>
              <a:ext cx="248040" cy="250560"/>
            </a:xfrm>
            <a:custGeom>
              <a:avLst/>
              <a:gdLst/>
              <a:ahLst/>
              <a:cxnLst/>
              <a:rect l="l" t="t" r="r" b="b"/>
              <a:pathLst>
                <a:path w="9617" h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Google Shape;1217;p40"/>
            <p:cNvSpPr/>
            <p:nvPr/>
          </p:nvSpPr>
          <p:spPr>
            <a:xfrm flipH="1">
              <a:off x="-2082600" y="415080"/>
              <a:ext cx="248040" cy="250560"/>
            </a:xfrm>
            <a:custGeom>
              <a:avLst/>
              <a:gdLst/>
              <a:ahLst/>
              <a:cxnLst/>
              <a:rect l="l" t="t" r="r" b="b"/>
              <a:pathLst>
                <a:path w="9617" h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Google Shape;1218;p40"/>
            <p:cNvSpPr/>
            <p:nvPr/>
          </p:nvSpPr>
          <p:spPr>
            <a:xfrm flipH="1">
              <a:off x="-2703960" y="415080"/>
              <a:ext cx="248040" cy="250560"/>
            </a:xfrm>
            <a:custGeom>
              <a:avLst/>
              <a:gdLst/>
              <a:ahLst/>
              <a:cxnLst/>
              <a:rect l="l" t="t" r="r" b="b"/>
              <a:pathLst>
                <a:path w="9617" h="9618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Google Shape;1219;p40"/>
            <p:cNvSpPr/>
            <p:nvPr/>
          </p:nvSpPr>
          <p:spPr>
            <a:xfrm flipH="1">
              <a:off x="774720" y="4197960"/>
              <a:ext cx="487800" cy="634680"/>
            </a:xfrm>
            <a:custGeom>
              <a:avLst/>
              <a:gdLst/>
              <a:ahLst/>
              <a:cxnLst/>
              <a:rect l="l" t="t" r="r" b="b"/>
              <a:pathLst>
                <a:path w="18915" h="24328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6" name="Google Shape;1220;p40"/>
            <p:cNvSpPr/>
            <p:nvPr/>
          </p:nvSpPr>
          <p:spPr>
            <a:xfrm flipH="1">
              <a:off x="871560" y="4304520"/>
              <a:ext cx="289080" cy="41040"/>
            </a:xfrm>
            <a:custGeom>
              <a:avLst/>
              <a:gdLst/>
              <a:ahLst/>
              <a:cxnLst/>
              <a:rect l="l" t="t" r="r" b="b"/>
              <a:pathLst>
                <a:path w="11209" h="1593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Google Shape;1221;p40"/>
            <p:cNvSpPr/>
            <p:nvPr/>
          </p:nvSpPr>
          <p:spPr>
            <a:xfrm flipH="1">
              <a:off x="871560" y="4384080"/>
              <a:ext cx="289080" cy="41040"/>
            </a:xfrm>
            <a:custGeom>
              <a:avLst/>
              <a:gdLst/>
              <a:ahLst/>
              <a:cxnLst/>
              <a:rect l="l" t="t" r="r" b="b"/>
              <a:pathLst>
                <a:path w="11209" h="1593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8" name="Google Shape;1222;p40"/>
            <p:cNvSpPr/>
            <p:nvPr/>
          </p:nvSpPr>
          <p:spPr>
            <a:xfrm flipH="1">
              <a:off x="933120" y="4464000"/>
              <a:ext cx="228240" cy="41400"/>
            </a:xfrm>
            <a:custGeom>
              <a:avLst/>
              <a:gdLst/>
              <a:ahLst/>
              <a:cxnLst/>
              <a:rect l="l" t="t" r="r" b="b"/>
              <a:pathLst>
                <a:path w="8853" h="1594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9" name="Google Shape;1223;p40"/>
            <p:cNvSpPr/>
            <p:nvPr/>
          </p:nvSpPr>
          <p:spPr>
            <a:xfrm flipH="1">
              <a:off x="-3941280" y="2368080"/>
              <a:ext cx="414000" cy="465120"/>
            </a:xfrm>
            <a:custGeom>
              <a:avLst/>
              <a:gdLst/>
              <a:ahLst/>
              <a:cxnLst/>
              <a:rect l="l" t="t" r="r" b="b"/>
              <a:pathLst>
                <a:path w="16049" h="17833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0" name="Google Shape;1224;p40"/>
            <p:cNvSpPr/>
            <p:nvPr/>
          </p:nvSpPr>
          <p:spPr>
            <a:xfrm flipH="1">
              <a:off x="-1249920" y="-58320"/>
              <a:ext cx="542160" cy="469440"/>
            </a:xfrm>
            <a:custGeom>
              <a:avLst/>
              <a:gdLst/>
              <a:ahLst/>
              <a:cxnLst/>
              <a:rect l="l" t="t" r="r" b="b"/>
              <a:pathLst>
                <a:path w="21016" h="18002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1" name="Google Shape;1225;p40"/>
            <p:cNvSpPr/>
            <p:nvPr/>
          </p:nvSpPr>
          <p:spPr>
            <a:xfrm flipH="1">
              <a:off x="-969480" y="27720"/>
              <a:ext cx="104760" cy="245520"/>
            </a:xfrm>
            <a:custGeom>
              <a:avLst/>
              <a:gdLst/>
              <a:ahLst/>
              <a:cxnLst/>
              <a:rect l="l" t="t" r="r" b="b"/>
              <a:pathLst>
                <a:path w="4076" h="942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2" name="Google Shape;1226;p40"/>
            <p:cNvSpPr/>
            <p:nvPr/>
          </p:nvSpPr>
          <p:spPr>
            <a:xfrm flipH="1">
              <a:off x="122040" y="1335960"/>
              <a:ext cx="178920" cy="180720"/>
            </a:xfrm>
            <a:custGeom>
              <a:avLst/>
              <a:gdLst/>
              <a:ahLst/>
              <a:cxnLst/>
              <a:rect l="l" t="t" r="r" b="b"/>
              <a:pathLst>
                <a:path w="6942" h="6943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Google Shape;1227;p40"/>
            <p:cNvSpPr/>
            <p:nvPr/>
          </p:nvSpPr>
          <p:spPr>
            <a:xfrm flipH="1">
              <a:off x="1730520" y="2417760"/>
              <a:ext cx="177120" cy="180720"/>
            </a:xfrm>
            <a:custGeom>
              <a:avLst/>
              <a:gdLst/>
              <a:ahLst/>
              <a:cxnLst/>
              <a:rect l="l" t="t" r="r" b="b"/>
              <a:pathLst>
                <a:path w="6879" h="6942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Google Shape;1228;p40"/>
            <p:cNvSpPr/>
            <p:nvPr/>
          </p:nvSpPr>
          <p:spPr>
            <a:xfrm flipH="1">
              <a:off x="1101960" y="1347480"/>
              <a:ext cx="155880" cy="157680"/>
            </a:xfrm>
            <a:custGeom>
              <a:avLst/>
              <a:gdLst/>
              <a:ahLst/>
              <a:cxnLst/>
              <a:rect l="l" t="t" r="r" b="b"/>
              <a:pathLst>
                <a:path w="6051" h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Google Shape;1229;p40"/>
            <p:cNvSpPr/>
            <p:nvPr/>
          </p:nvSpPr>
          <p:spPr>
            <a:xfrm flipH="1">
              <a:off x="-3656880" y="64440"/>
              <a:ext cx="154080" cy="157680"/>
            </a:xfrm>
            <a:custGeom>
              <a:avLst/>
              <a:gdLst/>
              <a:ahLst/>
              <a:cxnLst/>
              <a:rect l="l" t="t" r="r" b="b"/>
              <a:pathLst>
                <a:path w="5988" h="6051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Google Shape;1230;p40"/>
            <p:cNvSpPr/>
            <p:nvPr/>
          </p:nvSpPr>
          <p:spPr>
            <a:xfrm flipH="1">
              <a:off x="-4205880" y="2303280"/>
              <a:ext cx="154080" cy="157680"/>
            </a:xfrm>
            <a:custGeom>
              <a:avLst/>
              <a:gdLst/>
              <a:ahLst/>
              <a:cxnLst/>
              <a:rect l="l" t="t" r="r" b="b"/>
              <a:pathLst>
                <a:path w="5987" h="6051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Google Shape;1231;p40"/>
            <p:cNvSpPr/>
            <p:nvPr/>
          </p:nvSpPr>
          <p:spPr>
            <a:xfrm flipH="1">
              <a:off x="1730520" y="2710440"/>
              <a:ext cx="177120" cy="180720"/>
            </a:xfrm>
            <a:custGeom>
              <a:avLst/>
              <a:gdLst/>
              <a:ahLst/>
              <a:cxnLst/>
              <a:rect l="l" t="t" r="r" b="b"/>
              <a:pathLst>
                <a:path w="6879" h="6942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Google Shape;1232;p40"/>
            <p:cNvSpPr/>
            <p:nvPr/>
          </p:nvSpPr>
          <p:spPr>
            <a:xfrm flipH="1">
              <a:off x="372600" y="1335960"/>
              <a:ext cx="177120" cy="180720"/>
            </a:xfrm>
            <a:custGeom>
              <a:avLst/>
              <a:gdLst/>
              <a:ahLst/>
              <a:cxnLst/>
              <a:rect l="l" t="t" r="r" b="b"/>
              <a:pathLst>
                <a:path w="6879" h="6943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Google Shape;1233;p40"/>
            <p:cNvSpPr/>
            <p:nvPr/>
          </p:nvSpPr>
          <p:spPr>
            <a:xfrm flipH="1">
              <a:off x="-2845440" y="4244760"/>
              <a:ext cx="1287000" cy="260640"/>
            </a:xfrm>
            <a:custGeom>
              <a:avLst/>
              <a:gdLst/>
              <a:ahLst/>
              <a:cxnLst/>
              <a:rect l="l" t="t" r="r" b="b"/>
              <a:pathLst>
                <a:path w="49866" h="1000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Google Shape;1234;p40"/>
            <p:cNvSpPr/>
            <p:nvPr/>
          </p:nvSpPr>
          <p:spPr>
            <a:xfrm flipH="1">
              <a:off x="-1744920" y="1355760"/>
              <a:ext cx="1563120" cy="141120"/>
            </a:xfrm>
            <a:custGeom>
              <a:avLst/>
              <a:gdLst/>
              <a:ahLst/>
              <a:cxnLst/>
              <a:rect l="l" t="t" r="r" b="b"/>
              <a:pathLst>
                <a:path w="60564" h="5415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Google Shape;1235;p40"/>
            <p:cNvSpPr/>
            <p:nvPr/>
          </p:nvSpPr>
          <p:spPr>
            <a:xfrm flipH="1">
              <a:off x="-525600" y="-53640"/>
              <a:ext cx="2169720" cy="642960"/>
            </a:xfrm>
            <a:custGeom>
              <a:avLst/>
              <a:gdLst/>
              <a:ahLst/>
              <a:cxnLst/>
              <a:rect l="l" t="t" r="r" b="b"/>
              <a:pathLst>
                <a:path w="84064" h="24647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Google Shape;1236;p40"/>
            <p:cNvSpPr/>
            <p:nvPr/>
          </p:nvSpPr>
          <p:spPr>
            <a:xfrm flipH="1">
              <a:off x="-3846600" y="353520"/>
              <a:ext cx="870840" cy="1159920"/>
            </a:xfrm>
            <a:custGeom>
              <a:avLst/>
              <a:gdLst/>
              <a:ahLst/>
              <a:cxnLst/>
              <a:rect l="l" t="t" r="r" b="b"/>
              <a:pathLst>
                <a:path w="33753" h="44452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Google Shape;1237;p40"/>
            <p:cNvSpPr/>
            <p:nvPr/>
          </p:nvSpPr>
          <p:spPr>
            <a:xfrm flipH="1">
              <a:off x="1943640" y="298800"/>
              <a:ext cx="139320" cy="328320"/>
            </a:xfrm>
            <a:custGeom>
              <a:avLst/>
              <a:gdLst/>
              <a:ahLst/>
              <a:cxnLst/>
              <a:rect l="l" t="t" r="r" b="b"/>
              <a:pathLst>
                <a:path w="5414" h="12595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4" name="Google Shape;1238;p40"/>
            <p:cNvSpPr/>
            <p:nvPr/>
          </p:nvSpPr>
          <p:spPr>
            <a:xfrm flipH="1">
              <a:off x="1057320" y="3687840"/>
              <a:ext cx="139320" cy="328680"/>
            </a:xfrm>
            <a:custGeom>
              <a:avLst/>
              <a:gdLst/>
              <a:ahLst/>
              <a:cxnLst/>
              <a:rect l="l" t="t" r="r" b="b"/>
              <a:pathLst>
                <a:path w="5414" h="1261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5" name="Google Shape;1239;p40"/>
            <p:cNvSpPr/>
            <p:nvPr/>
          </p:nvSpPr>
          <p:spPr>
            <a:xfrm flipH="1">
              <a:off x="1749600" y="298800"/>
              <a:ext cx="137880" cy="328320"/>
            </a:xfrm>
            <a:custGeom>
              <a:avLst/>
              <a:gdLst/>
              <a:ahLst/>
              <a:cxnLst/>
              <a:rect l="l" t="t" r="r" b="b"/>
              <a:pathLst>
                <a:path w="5350" h="12595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6" name="Google Shape;1240;p40"/>
            <p:cNvSpPr/>
            <p:nvPr/>
          </p:nvSpPr>
          <p:spPr>
            <a:xfrm flipH="1">
              <a:off x="1057320" y="1886040"/>
              <a:ext cx="139320" cy="1741680"/>
            </a:xfrm>
            <a:custGeom>
              <a:avLst/>
              <a:gdLst/>
              <a:ahLst/>
              <a:cxnLst/>
              <a:rect l="l" t="t" r="r" b="b"/>
              <a:pathLst>
                <a:path w="5414" h="66741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7" name="Google Shape;1241;p40"/>
            <p:cNvSpPr/>
            <p:nvPr/>
          </p:nvSpPr>
          <p:spPr>
            <a:xfrm flipH="1">
              <a:off x="-3801600" y="4708440"/>
              <a:ext cx="1081440" cy="165960"/>
            </a:xfrm>
            <a:custGeom>
              <a:avLst/>
              <a:gdLst/>
              <a:ahLst/>
              <a:cxnLst/>
              <a:rect l="l" t="t" r="r" b="b"/>
              <a:pathLst>
                <a:path w="41905" h="6369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8" name="Google Shape;1242;p40"/>
            <p:cNvSpPr/>
            <p:nvPr/>
          </p:nvSpPr>
          <p:spPr>
            <a:xfrm flipH="1">
              <a:off x="-3802320" y="4906080"/>
              <a:ext cx="1135800" cy="164160"/>
            </a:xfrm>
            <a:custGeom>
              <a:avLst/>
              <a:gdLst/>
              <a:ahLst/>
              <a:cxnLst/>
              <a:rect l="l" t="t" r="r" b="b"/>
              <a:pathLst>
                <a:path w="44007" h="6306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9" name="Google Shape;1243;p40"/>
            <p:cNvSpPr/>
            <p:nvPr/>
          </p:nvSpPr>
          <p:spPr>
            <a:xfrm flipH="1">
              <a:off x="-718920" y="4849560"/>
              <a:ext cx="1270080" cy="410760"/>
            </a:xfrm>
            <a:custGeom>
              <a:avLst/>
              <a:gdLst/>
              <a:ahLst/>
              <a:cxnLst/>
              <a:rect l="l" t="t" r="r" b="b"/>
              <a:pathLst>
                <a:path w="49209" h="15754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0" name="Google Shape;1244;p40"/>
            <p:cNvSpPr/>
            <p:nvPr/>
          </p:nvSpPr>
          <p:spPr>
            <a:xfrm flipH="1">
              <a:off x="1987920" y="2564280"/>
              <a:ext cx="203400" cy="174960"/>
            </a:xfrm>
            <a:custGeom>
              <a:avLst/>
              <a:gdLst/>
              <a:ahLst/>
              <a:cxnLst/>
              <a:rect l="l" t="t" r="r" b="b"/>
              <a:pathLst>
                <a:path w="7898" h="6721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Google Shape;1245;p40"/>
            <p:cNvSpPr/>
            <p:nvPr/>
          </p:nvSpPr>
          <p:spPr>
            <a:xfrm flipH="1">
              <a:off x="1510200" y="1531800"/>
              <a:ext cx="639360" cy="141120"/>
            </a:xfrm>
            <a:custGeom>
              <a:avLst/>
              <a:gdLst/>
              <a:ahLst/>
              <a:cxnLst/>
              <a:rect l="l" t="t" r="r" b="b"/>
              <a:pathLst>
                <a:path w="24774" h="541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Google Shape;1246;p40"/>
            <p:cNvSpPr/>
            <p:nvPr/>
          </p:nvSpPr>
          <p:spPr>
            <a:xfrm flipH="1">
              <a:off x="-3867120" y="4070160"/>
              <a:ext cx="647280" cy="516600"/>
            </a:xfrm>
            <a:custGeom>
              <a:avLst/>
              <a:gdLst/>
              <a:ahLst/>
              <a:cxnLst/>
              <a:rect l="l" t="t" r="r" b="b"/>
              <a:pathLst>
                <a:path w="25092" h="19807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3" name="Google Shape;1247;p40"/>
            <p:cNvSpPr/>
            <p:nvPr/>
          </p:nvSpPr>
          <p:spPr>
            <a:xfrm flipH="1">
              <a:off x="-3291840" y="2421360"/>
              <a:ext cx="100080" cy="102600"/>
            </a:xfrm>
            <a:custGeom>
              <a:avLst/>
              <a:gdLst/>
              <a:ahLst/>
              <a:cxnLst/>
              <a:rect l="l" t="t" r="r" b="b"/>
              <a:pathLst>
                <a:path w="3886" h="3949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Google Shape;1248;p40"/>
            <p:cNvSpPr/>
            <p:nvPr/>
          </p:nvSpPr>
          <p:spPr>
            <a:xfrm flipH="1">
              <a:off x="-3426480" y="2421360"/>
              <a:ext cx="101520" cy="102600"/>
            </a:xfrm>
            <a:custGeom>
              <a:avLst/>
              <a:gdLst/>
              <a:ahLst/>
              <a:cxnLst/>
              <a:rect l="l" t="t" r="r" b="b"/>
              <a:pathLst>
                <a:path w="3949" h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Google Shape;1249;p40"/>
            <p:cNvSpPr/>
            <p:nvPr/>
          </p:nvSpPr>
          <p:spPr>
            <a:xfrm flipH="1">
              <a:off x="-3291840" y="2552400"/>
              <a:ext cx="100080" cy="102600"/>
            </a:xfrm>
            <a:custGeom>
              <a:avLst/>
              <a:gdLst/>
              <a:ahLst/>
              <a:cxnLst/>
              <a:rect l="l" t="t" r="r" b="b"/>
              <a:pathLst>
                <a:path w="3886" h="3949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Google Shape;1250;p40"/>
            <p:cNvSpPr/>
            <p:nvPr/>
          </p:nvSpPr>
          <p:spPr>
            <a:xfrm flipH="1">
              <a:off x="-3426480" y="2552400"/>
              <a:ext cx="101520" cy="102600"/>
            </a:xfrm>
            <a:custGeom>
              <a:avLst/>
              <a:gdLst/>
              <a:ahLst/>
              <a:cxnLst/>
              <a:rect l="l" t="t" r="r" b="b"/>
              <a:pathLst>
                <a:path w="3949" h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Google Shape;1251;p40"/>
            <p:cNvSpPr/>
            <p:nvPr/>
          </p:nvSpPr>
          <p:spPr>
            <a:xfrm flipH="1">
              <a:off x="-3418560" y="3451680"/>
              <a:ext cx="182160" cy="475200"/>
            </a:xfrm>
            <a:custGeom>
              <a:avLst/>
              <a:gdLst/>
              <a:ahLst/>
              <a:cxnLst/>
              <a:rect l="l" t="t" r="r" b="b"/>
              <a:pathLst>
                <a:path w="7070" h="18215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Google Shape;1252;p40"/>
            <p:cNvSpPr/>
            <p:nvPr/>
          </p:nvSpPr>
          <p:spPr>
            <a:xfrm flipH="1">
              <a:off x="-3621240" y="3450240"/>
              <a:ext cx="183960" cy="476640"/>
            </a:xfrm>
            <a:custGeom>
              <a:avLst/>
              <a:gdLst/>
              <a:ahLst/>
              <a:cxnLst/>
              <a:rect l="l" t="t" r="r" b="b"/>
              <a:pathLst>
                <a:path w="7134" h="18279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9" name="Google Shape;1253;p40"/>
            <p:cNvSpPr/>
            <p:nvPr/>
          </p:nvSpPr>
          <p:spPr>
            <a:xfrm flipH="1">
              <a:off x="-3524400" y="3546360"/>
              <a:ext cx="190440" cy="120960"/>
            </a:xfrm>
            <a:custGeom>
              <a:avLst/>
              <a:gdLst/>
              <a:ahLst/>
              <a:cxnLst/>
              <a:rect l="l" t="t" r="r" b="b"/>
              <a:pathLst>
                <a:path w="7388" h="465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0" name="Google Shape;1254;p40"/>
            <p:cNvSpPr/>
            <p:nvPr/>
          </p:nvSpPr>
          <p:spPr>
            <a:xfrm flipH="1">
              <a:off x="-3563280" y="3709440"/>
              <a:ext cx="269280" cy="217440"/>
            </a:xfrm>
            <a:custGeom>
              <a:avLst/>
              <a:gdLst/>
              <a:ahLst/>
              <a:cxnLst/>
              <a:rect l="l" t="t" r="r" b="b"/>
              <a:pathLst>
                <a:path w="10445" h="8344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Google Shape;1255;p40"/>
            <p:cNvSpPr/>
            <p:nvPr/>
          </p:nvSpPr>
          <p:spPr>
            <a:xfrm flipH="1">
              <a:off x="-3429000" y="370944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2" name="Google Shape;1256;p40"/>
            <p:cNvSpPr/>
            <p:nvPr/>
          </p:nvSpPr>
          <p:spPr>
            <a:xfrm flipH="1">
              <a:off x="-3656880" y="3396960"/>
              <a:ext cx="461520" cy="41040"/>
            </a:xfrm>
            <a:custGeom>
              <a:avLst/>
              <a:gdLst/>
              <a:ahLst/>
              <a:cxnLst/>
              <a:rect l="l" t="t" r="r" b="b"/>
              <a:pathLst>
                <a:path w="17896" h="1593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3" name="Google Shape;1257;p40"/>
            <p:cNvSpPr/>
            <p:nvPr/>
          </p:nvSpPr>
          <p:spPr>
            <a:xfrm flipH="1">
              <a:off x="-3656880" y="3940560"/>
              <a:ext cx="461520" cy="41040"/>
            </a:xfrm>
            <a:custGeom>
              <a:avLst/>
              <a:gdLst/>
              <a:ahLst/>
              <a:cxnLst/>
              <a:rect l="l" t="t" r="r" b="b"/>
              <a:pathLst>
                <a:path w="17896" h="1593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4" name="Google Shape;1258;p40"/>
            <p:cNvSpPr/>
            <p:nvPr/>
          </p:nvSpPr>
          <p:spPr>
            <a:xfrm flipH="1">
              <a:off x="-3453480" y="1822680"/>
              <a:ext cx="126360" cy="184320"/>
            </a:xfrm>
            <a:custGeom>
              <a:avLst/>
              <a:gdLst/>
              <a:ahLst/>
              <a:cxnLst/>
              <a:rect l="l" t="t" r="r" b="b"/>
              <a:pathLst>
                <a:path w="4903" h="707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5" name="Google Shape;1259;p40"/>
            <p:cNvSpPr/>
            <p:nvPr/>
          </p:nvSpPr>
          <p:spPr>
            <a:xfrm flipH="1">
              <a:off x="-3612240" y="1822680"/>
              <a:ext cx="142560" cy="184320"/>
            </a:xfrm>
            <a:custGeom>
              <a:avLst/>
              <a:gdLst/>
              <a:ahLst/>
              <a:cxnLst/>
              <a:rect l="l" t="t" r="r" b="b"/>
              <a:pathLst>
                <a:path w="5541" h="707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6" name="Google Shape;1260;p40"/>
            <p:cNvSpPr/>
            <p:nvPr/>
          </p:nvSpPr>
          <p:spPr>
            <a:xfrm flipH="1">
              <a:off x="-3770280" y="1822680"/>
              <a:ext cx="124560" cy="184320"/>
            </a:xfrm>
            <a:custGeom>
              <a:avLst/>
              <a:gdLst/>
              <a:ahLst/>
              <a:cxnLst/>
              <a:rect l="l" t="t" r="r" b="b"/>
              <a:pathLst>
                <a:path w="4841" h="707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7" name="Google Shape;1261;p40"/>
            <p:cNvSpPr/>
            <p:nvPr/>
          </p:nvSpPr>
          <p:spPr>
            <a:xfrm flipH="1">
              <a:off x="1199520" y="298800"/>
              <a:ext cx="95040" cy="185760"/>
            </a:xfrm>
            <a:custGeom>
              <a:avLst/>
              <a:gdLst/>
              <a:ahLst/>
              <a:cxnLst/>
              <a:rect l="l" t="t" r="r" b="b"/>
              <a:pathLst>
                <a:path w="3694" h="713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8" name="Google Shape;1262;p40"/>
            <p:cNvSpPr/>
            <p:nvPr/>
          </p:nvSpPr>
          <p:spPr>
            <a:xfrm>
              <a:off x="1377000" y="867960"/>
              <a:ext cx="152280" cy="184320"/>
            </a:xfrm>
            <a:custGeom>
              <a:avLst/>
              <a:gdLst/>
              <a:ahLst/>
              <a:cxnLst/>
              <a:rect l="l" t="t" r="r" b="b"/>
              <a:pathLst>
                <a:path w="5478" h="707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9" name="Google Shape;1263;p40"/>
            <p:cNvSpPr/>
            <p:nvPr/>
          </p:nvSpPr>
          <p:spPr>
            <a:xfrm>
              <a:off x="1549080" y="867960"/>
              <a:ext cx="155880" cy="184320"/>
            </a:xfrm>
            <a:custGeom>
              <a:avLst/>
              <a:gdLst/>
              <a:ahLst/>
              <a:cxnLst/>
              <a:rect l="l" t="t" r="r" b="b"/>
              <a:pathLst>
                <a:path w="5605" h="707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0" name="Google Shape;1264;p40"/>
            <p:cNvSpPr/>
            <p:nvPr/>
          </p:nvSpPr>
          <p:spPr>
            <a:xfrm>
              <a:off x="1706760" y="867960"/>
              <a:ext cx="260280" cy="184320"/>
            </a:xfrm>
            <a:custGeom>
              <a:avLst/>
              <a:gdLst/>
              <a:ahLst/>
              <a:cxnLst/>
              <a:rect l="l" t="t" r="r" b="b"/>
              <a:pathLst>
                <a:path w="9363" h="707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1" name="Google Shape;1265;p40"/>
            <p:cNvSpPr/>
            <p:nvPr/>
          </p:nvSpPr>
          <p:spPr>
            <a:xfrm>
              <a:off x="1986840" y="867960"/>
              <a:ext cx="113040" cy="184320"/>
            </a:xfrm>
            <a:custGeom>
              <a:avLst/>
              <a:gdLst/>
              <a:ahLst/>
              <a:cxnLst/>
              <a:rect l="l" t="t" r="r" b="b"/>
              <a:pathLst>
                <a:path w="4077" h="707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2" name="Google Shape;1266;p40"/>
            <p:cNvSpPr/>
            <p:nvPr/>
          </p:nvSpPr>
          <p:spPr>
            <a:xfrm flipH="1">
              <a:off x="551160" y="4651920"/>
              <a:ext cx="167400" cy="220680"/>
            </a:xfrm>
            <a:custGeom>
              <a:avLst/>
              <a:gdLst/>
              <a:ahLst/>
              <a:cxnLst/>
              <a:rect l="l" t="t" r="r" b="b"/>
              <a:pathLst>
                <a:path w="6497" h="8471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3" name="Google Shape;1267;p40"/>
            <p:cNvSpPr/>
            <p:nvPr/>
          </p:nvSpPr>
          <p:spPr>
            <a:xfrm flipH="1">
              <a:off x="311040" y="4543920"/>
              <a:ext cx="213480" cy="397080"/>
            </a:xfrm>
            <a:custGeom>
              <a:avLst/>
              <a:gdLst/>
              <a:ahLst/>
              <a:cxnLst/>
              <a:rect l="l" t="t" r="r" b="b"/>
              <a:pathLst>
                <a:path w="8280" h="15222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4" name="Google Shape;1268;p40"/>
            <p:cNvSpPr/>
            <p:nvPr/>
          </p:nvSpPr>
          <p:spPr>
            <a:xfrm flipH="1">
              <a:off x="120240" y="4651920"/>
              <a:ext cx="168840" cy="220680"/>
            </a:xfrm>
            <a:custGeom>
              <a:avLst/>
              <a:gdLst/>
              <a:ahLst/>
              <a:cxnLst/>
              <a:rect l="l" t="t" r="r" b="b"/>
              <a:pathLst>
                <a:path w="6560" h="8471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0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TÓPICOS</a:t>
            </a:r>
            <a:endParaRPr lang="pt-B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ubTitle"/>
          </p:nvPr>
        </p:nvSpPr>
        <p:spPr>
          <a:xfrm>
            <a:off x="6411240" y="2121840"/>
            <a:ext cx="1888920" cy="502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900" b="0" strike="noStrike" spc="-1">
                <a:solidFill>
                  <a:srgbClr val="48FFD5"/>
                </a:solidFill>
                <a:latin typeface="Roboto Light"/>
                <a:ea typeface="Roboto Light"/>
              </a:rPr>
              <a:t>O que iremos precisar para fazer o projeto funcionar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title"/>
          </p:nvPr>
        </p:nvSpPr>
        <p:spPr>
          <a:xfrm>
            <a:off x="5167080" y="190116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400" b="0" strike="noStrike" spc="-1">
                <a:solidFill>
                  <a:srgbClr val="48FFD5"/>
                </a:solidFill>
                <a:latin typeface="Roboto Black"/>
                <a:ea typeface="Roboto Black"/>
              </a:rPr>
              <a:t>04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subTitle"/>
          </p:nvPr>
        </p:nvSpPr>
        <p:spPr>
          <a:xfrm>
            <a:off x="6411240" y="3046680"/>
            <a:ext cx="1888920" cy="502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900" b="0" strike="noStrike" spc="-1" dirty="0">
                <a:solidFill>
                  <a:srgbClr val="48FFD5"/>
                </a:solidFill>
                <a:latin typeface="Roboto Light"/>
                <a:ea typeface="Roboto Light"/>
              </a:rPr>
              <a:t>Como está o projeto agora e </a:t>
            </a:r>
            <a:r>
              <a:rPr lang="pt-BR" sz="900" spc="-1" dirty="0">
                <a:solidFill>
                  <a:srgbClr val="48FFD5"/>
                </a:solidFill>
                <a:latin typeface="Roboto Light"/>
                <a:ea typeface="Roboto Light"/>
              </a:rPr>
              <a:t>quais</a:t>
            </a:r>
            <a:r>
              <a:rPr lang="pt-BR" sz="900" b="0" strike="noStrike" spc="-1" dirty="0">
                <a:solidFill>
                  <a:srgbClr val="48FFD5"/>
                </a:solidFill>
                <a:latin typeface="Roboto Light"/>
                <a:ea typeface="Roboto Light"/>
              </a:rPr>
              <a:t> são os próximos passos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title"/>
          </p:nvPr>
        </p:nvSpPr>
        <p:spPr>
          <a:xfrm>
            <a:off x="5167080" y="279792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400" b="0" strike="noStrike" spc="-1">
                <a:solidFill>
                  <a:srgbClr val="48FFD5"/>
                </a:solidFill>
                <a:latin typeface="Roboto Black"/>
                <a:ea typeface="Roboto Black"/>
              </a:rPr>
              <a:t>05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 type="title"/>
          </p:nvPr>
        </p:nvSpPr>
        <p:spPr>
          <a:xfrm>
            <a:off x="5167080" y="369468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400" b="0" strike="noStrike" spc="-1">
                <a:solidFill>
                  <a:srgbClr val="48FFD5"/>
                </a:solidFill>
                <a:latin typeface="Roboto Black"/>
                <a:ea typeface="Roboto Black"/>
              </a:rPr>
              <a:t>06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 type="subTitle"/>
          </p:nvPr>
        </p:nvSpPr>
        <p:spPr>
          <a:xfrm>
            <a:off x="1122480" y="2121840"/>
            <a:ext cx="1612800" cy="502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900" b="0" strike="noStrike" spc="-1">
                <a:solidFill>
                  <a:srgbClr val="48FFD5"/>
                </a:solidFill>
                <a:latin typeface="Roboto Light"/>
                <a:ea typeface="Roboto Light"/>
              </a:rPr>
              <a:t>Informações fundamentais sobre o projeto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36" name="PlaceHolder 8"/>
          <p:cNvSpPr>
            <a:spLocks noGrp="1"/>
          </p:cNvSpPr>
          <p:nvPr>
            <p:ph type="title"/>
          </p:nvPr>
        </p:nvSpPr>
        <p:spPr>
          <a:xfrm>
            <a:off x="2827440" y="190116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400" b="0" strike="noStrike" spc="-1">
                <a:solidFill>
                  <a:srgbClr val="48FFD5"/>
                </a:solidFill>
                <a:latin typeface="Roboto Black"/>
                <a:ea typeface="Roboto Black"/>
              </a:rPr>
              <a:t>01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9"/>
          <p:cNvSpPr>
            <a:spLocks noGrp="1"/>
          </p:cNvSpPr>
          <p:nvPr>
            <p:ph type="subTitle"/>
          </p:nvPr>
        </p:nvSpPr>
        <p:spPr>
          <a:xfrm>
            <a:off x="725760" y="3046680"/>
            <a:ext cx="2009520" cy="502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900" b="0" strike="noStrike" spc="-1">
                <a:solidFill>
                  <a:srgbClr val="48FFD5"/>
                </a:solidFill>
                <a:latin typeface="Roboto Light"/>
                <a:ea typeface="Roboto Light"/>
              </a:rPr>
              <a:t>As vantagens que você terá ao adquirir nossos serviços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38" name="PlaceHolder 10"/>
          <p:cNvSpPr>
            <a:spLocks noGrp="1"/>
          </p:cNvSpPr>
          <p:nvPr>
            <p:ph type="title"/>
          </p:nvPr>
        </p:nvSpPr>
        <p:spPr>
          <a:xfrm>
            <a:off x="2827440" y="279792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400" b="0" strike="noStrike" spc="-1">
                <a:solidFill>
                  <a:srgbClr val="48FFD5"/>
                </a:solidFill>
                <a:latin typeface="Roboto Black"/>
                <a:ea typeface="Roboto Black"/>
              </a:rPr>
              <a:t>02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11"/>
          <p:cNvSpPr>
            <a:spLocks noGrp="1"/>
          </p:cNvSpPr>
          <p:nvPr>
            <p:ph type="subTitle"/>
          </p:nvPr>
        </p:nvSpPr>
        <p:spPr>
          <a:xfrm>
            <a:off x="725760" y="3935520"/>
            <a:ext cx="2009520" cy="502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900" b="0" strike="noStrike" spc="-1">
                <a:solidFill>
                  <a:srgbClr val="48FFD5"/>
                </a:solidFill>
                <a:latin typeface="Roboto Light"/>
                <a:ea typeface="Roboto Light"/>
              </a:rPr>
              <a:t>Onde queremos chegar ao final do projeto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40" name="PlaceHolder 12"/>
          <p:cNvSpPr>
            <a:spLocks noGrp="1"/>
          </p:cNvSpPr>
          <p:nvPr>
            <p:ph type="title"/>
          </p:nvPr>
        </p:nvSpPr>
        <p:spPr>
          <a:xfrm>
            <a:off x="2827440" y="3694680"/>
            <a:ext cx="117648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400" b="0" strike="noStrike" spc="-1">
                <a:solidFill>
                  <a:srgbClr val="48FFD5"/>
                </a:solidFill>
                <a:latin typeface="Roboto Black"/>
                <a:ea typeface="Roboto Black"/>
              </a:rPr>
              <a:t>03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13"/>
          <p:cNvSpPr>
            <a:spLocks noGrp="1"/>
          </p:cNvSpPr>
          <p:nvPr>
            <p:ph type="title"/>
          </p:nvPr>
        </p:nvSpPr>
        <p:spPr>
          <a:xfrm>
            <a:off x="643320" y="205092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Sobre o projeto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14"/>
          <p:cNvSpPr>
            <a:spLocks noGrp="1"/>
          </p:cNvSpPr>
          <p:nvPr>
            <p:ph type="title"/>
          </p:nvPr>
        </p:nvSpPr>
        <p:spPr>
          <a:xfrm>
            <a:off x="643320" y="297504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Vantagens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15"/>
          <p:cNvSpPr>
            <a:spLocks noGrp="1"/>
          </p:cNvSpPr>
          <p:nvPr>
            <p:ph type="title"/>
          </p:nvPr>
        </p:nvSpPr>
        <p:spPr>
          <a:xfrm>
            <a:off x="643320" y="386388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Objetivos do projeto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16"/>
          <p:cNvSpPr>
            <a:spLocks noGrp="1"/>
          </p:cNvSpPr>
          <p:nvPr>
            <p:ph type="title"/>
          </p:nvPr>
        </p:nvSpPr>
        <p:spPr>
          <a:xfrm>
            <a:off x="6424560" y="205092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Informações necessárias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17"/>
          <p:cNvSpPr>
            <a:spLocks noGrp="1"/>
          </p:cNvSpPr>
          <p:nvPr>
            <p:ph type="title"/>
          </p:nvPr>
        </p:nvSpPr>
        <p:spPr>
          <a:xfrm>
            <a:off x="6424560" y="297504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Estágio atual do projeto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18"/>
          <p:cNvSpPr>
            <a:spLocks noGrp="1"/>
          </p:cNvSpPr>
          <p:nvPr>
            <p:ph type="title"/>
          </p:nvPr>
        </p:nvSpPr>
        <p:spPr>
          <a:xfrm>
            <a:off x="6424560" y="406008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Agradecimentos e considerações finais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Google Shape;237;p23"/>
          <p:cNvSpPr/>
          <p:nvPr/>
        </p:nvSpPr>
        <p:spPr>
          <a:xfrm>
            <a:off x="3597840" y="3835080"/>
            <a:ext cx="428400" cy="428040"/>
          </a:xfrm>
          <a:custGeom>
            <a:avLst/>
            <a:gdLst/>
            <a:ahLst/>
            <a:cxnLst/>
            <a:rect l="l" t="t" r="r" b="b"/>
            <a:pathLst>
              <a:path w="31480" h="31446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48" name="Google Shape;238;p23"/>
          <p:cNvGrpSpPr/>
          <p:nvPr/>
        </p:nvGrpSpPr>
        <p:grpSpPr>
          <a:xfrm>
            <a:off x="3597840" y="2016000"/>
            <a:ext cx="428400" cy="425520"/>
            <a:chOff x="3597840" y="2016000"/>
            <a:chExt cx="428400" cy="425520"/>
          </a:xfrm>
        </p:grpSpPr>
        <p:sp>
          <p:nvSpPr>
            <p:cNvPr id="449" name="Google Shape;239;p23"/>
            <p:cNvSpPr/>
            <p:nvPr/>
          </p:nvSpPr>
          <p:spPr>
            <a:xfrm>
              <a:off x="3659400" y="2251080"/>
              <a:ext cx="41400" cy="55080"/>
            </a:xfrm>
            <a:custGeom>
              <a:avLst/>
              <a:gdLst/>
              <a:ahLst/>
              <a:cxnLst/>
              <a:rect l="l" t="t" r="r" b="b"/>
              <a:pathLst>
                <a:path w="3492" h="4665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Google Shape;240;p23"/>
            <p:cNvSpPr/>
            <p:nvPr/>
          </p:nvSpPr>
          <p:spPr>
            <a:xfrm>
              <a:off x="3735000" y="2340360"/>
              <a:ext cx="56880" cy="41400"/>
            </a:xfrm>
            <a:custGeom>
              <a:avLst/>
              <a:gdLst/>
              <a:ahLst/>
              <a:cxnLst/>
              <a:rect l="l" t="t" r="r" b="b"/>
              <a:pathLst>
                <a:path w="4796" h="3502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Google Shape;241;p23"/>
            <p:cNvSpPr/>
            <p:nvPr/>
          </p:nvSpPr>
          <p:spPr>
            <a:xfrm>
              <a:off x="3647520" y="2274840"/>
              <a:ext cx="122760" cy="117000"/>
            </a:xfrm>
            <a:custGeom>
              <a:avLst/>
              <a:gdLst/>
              <a:ahLst/>
              <a:cxnLst/>
              <a:rect l="l" t="t" r="r" b="b"/>
              <a:pathLst>
                <a:path w="10341" h="9856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Google Shape;242;p23"/>
            <p:cNvSpPr/>
            <p:nvPr/>
          </p:nvSpPr>
          <p:spPr>
            <a:xfrm>
              <a:off x="3597840" y="2152440"/>
              <a:ext cx="115560" cy="86040"/>
            </a:xfrm>
            <a:custGeom>
              <a:avLst/>
              <a:gdLst/>
              <a:ahLst/>
              <a:cxnLst/>
              <a:rect l="l" t="t" r="r" b="b"/>
              <a:pathLst>
                <a:path w="9721" h="7263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Google Shape;243;p23"/>
            <p:cNvSpPr/>
            <p:nvPr/>
          </p:nvSpPr>
          <p:spPr>
            <a:xfrm>
              <a:off x="3803040" y="2328840"/>
              <a:ext cx="89280" cy="112680"/>
            </a:xfrm>
            <a:custGeom>
              <a:avLst/>
              <a:gdLst/>
              <a:ahLst/>
              <a:cxnLst/>
              <a:rect l="l" t="t" r="r" b="b"/>
              <a:pathLst>
                <a:path w="7536" h="949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Google Shape;244;p23"/>
            <p:cNvSpPr/>
            <p:nvPr/>
          </p:nvSpPr>
          <p:spPr>
            <a:xfrm>
              <a:off x="3832560" y="2130480"/>
              <a:ext cx="81720" cy="74160"/>
            </a:xfrm>
            <a:custGeom>
              <a:avLst/>
              <a:gdLst/>
              <a:ahLst/>
              <a:cxnLst/>
              <a:rect l="l" t="t" r="r" b="b"/>
              <a:pathLst>
                <a:path w="6884" h="6272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Google Shape;245;p23"/>
            <p:cNvSpPr/>
            <p:nvPr/>
          </p:nvSpPr>
          <p:spPr>
            <a:xfrm>
              <a:off x="3921840" y="2016000"/>
              <a:ext cx="104400" cy="102960"/>
            </a:xfrm>
            <a:custGeom>
              <a:avLst/>
              <a:gdLst/>
              <a:ahLst/>
              <a:cxnLst/>
              <a:rect l="l" t="t" r="r" b="b"/>
              <a:pathLst>
                <a:path w="8809" h="8668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Google Shape;246;p23"/>
            <p:cNvSpPr/>
            <p:nvPr/>
          </p:nvSpPr>
          <p:spPr>
            <a:xfrm>
              <a:off x="3694680" y="2035800"/>
              <a:ext cx="312120" cy="311400"/>
            </a:xfrm>
            <a:custGeom>
              <a:avLst/>
              <a:gdLst/>
              <a:ahLst/>
              <a:cxnLst/>
              <a:rect l="l" t="t" r="r" b="b"/>
              <a:pathLst>
                <a:path w="26227" h="26162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7" name="Google Shape;247;p23"/>
          <p:cNvSpPr/>
          <p:nvPr/>
        </p:nvSpPr>
        <p:spPr>
          <a:xfrm>
            <a:off x="3597840" y="2922840"/>
            <a:ext cx="428400" cy="428400"/>
          </a:xfrm>
          <a:custGeom>
            <a:avLst/>
            <a:gdLst/>
            <a:ahLst/>
            <a:cxnLst/>
            <a:rect l="l" t="t" r="r" b="b"/>
            <a:pathLst>
              <a:path w="40939" h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8" name="Google Shape;248;p23"/>
          <p:cNvGrpSpPr/>
          <p:nvPr/>
        </p:nvGrpSpPr>
        <p:grpSpPr>
          <a:xfrm>
            <a:off x="5109480" y="2921400"/>
            <a:ext cx="432720" cy="431280"/>
            <a:chOff x="5109480" y="2921400"/>
            <a:chExt cx="432720" cy="431280"/>
          </a:xfrm>
        </p:grpSpPr>
        <p:sp>
          <p:nvSpPr>
            <p:cNvPr id="459" name="Google Shape;249;p23"/>
            <p:cNvSpPr/>
            <p:nvPr/>
          </p:nvSpPr>
          <p:spPr>
            <a:xfrm>
              <a:off x="5135760" y="2921400"/>
              <a:ext cx="84600" cy="84600"/>
            </a:xfrm>
            <a:custGeom>
              <a:avLst/>
              <a:gdLst/>
              <a:ahLst/>
              <a:cxnLst/>
              <a:rect l="l" t="t" r="r" b="b"/>
              <a:pathLst>
                <a:path w="6036" h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Google Shape;250;p23"/>
            <p:cNvSpPr/>
            <p:nvPr/>
          </p:nvSpPr>
          <p:spPr>
            <a:xfrm>
              <a:off x="5109480" y="3022200"/>
              <a:ext cx="137160" cy="239040"/>
            </a:xfrm>
            <a:custGeom>
              <a:avLst/>
              <a:gdLst/>
              <a:ahLst/>
              <a:cxnLst/>
              <a:rect l="l" t="t" r="r" b="b"/>
              <a:pathLst>
                <a:path w="9787" h="17029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Google Shape;251;p23"/>
            <p:cNvSpPr/>
            <p:nvPr/>
          </p:nvSpPr>
          <p:spPr>
            <a:xfrm>
              <a:off x="5431320" y="2921400"/>
              <a:ext cx="84600" cy="84600"/>
            </a:xfrm>
            <a:custGeom>
              <a:avLst/>
              <a:gdLst/>
              <a:ahLst/>
              <a:cxnLst/>
              <a:rect l="l" t="t" r="r" b="b"/>
              <a:pathLst>
                <a:path w="6035" h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Google Shape;252;p23"/>
            <p:cNvSpPr/>
            <p:nvPr/>
          </p:nvSpPr>
          <p:spPr>
            <a:xfrm>
              <a:off x="5405400" y="3021840"/>
              <a:ext cx="136800" cy="239040"/>
            </a:xfrm>
            <a:custGeom>
              <a:avLst/>
              <a:gdLst/>
              <a:ahLst/>
              <a:cxnLst/>
              <a:rect l="l" t="t" r="r" b="b"/>
              <a:pathLst>
                <a:path w="9755" h="17028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Google Shape;253;p23"/>
            <p:cNvSpPr/>
            <p:nvPr/>
          </p:nvSpPr>
          <p:spPr>
            <a:xfrm>
              <a:off x="5247360" y="3079080"/>
              <a:ext cx="156960" cy="273600"/>
            </a:xfrm>
            <a:custGeom>
              <a:avLst/>
              <a:gdLst/>
              <a:ahLst/>
              <a:cxnLst/>
              <a:rect l="l" t="t" r="r" b="b"/>
              <a:pathLst>
                <a:path w="11190" h="19475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Google Shape;254;p23"/>
            <p:cNvSpPr/>
            <p:nvPr/>
          </p:nvSpPr>
          <p:spPr>
            <a:xfrm>
              <a:off x="5276520" y="2963160"/>
              <a:ext cx="98280" cy="98280"/>
            </a:xfrm>
            <a:custGeom>
              <a:avLst/>
              <a:gdLst/>
              <a:ahLst/>
              <a:cxnLst/>
              <a:rect l="l" t="t" r="r" b="b"/>
              <a:pathLst>
                <a:path w="7015" h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65" name="Google Shape;255;p23"/>
          <p:cNvSpPr/>
          <p:nvPr/>
        </p:nvSpPr>
        <p:spPr>
          <a:xfrm>
            <a:off x="5109480" y="3832560"/>
            <a:ext cx="432720" cy="433440"/>
          </a:xfrm>
          <a:custGeom>
            <a:avLst/>
            <a:gdLst/>
            <a:ahLst/>
            <a:cxnLst/>
            <a:rect l="l" t="t" r="r" b="b"/>
            <a:pathLst>
              <a:path w="32426" h="32491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Google Shape;256;p23"/>
          <p:cNvSpPr/>
          <p:nvPr/>
        </p:nvSpPr>
        <p:spPr>
          <a:xfrm>
            <a:off x="5087880" y="2088000"/>
            <a:ext cx="475920" cy="281880"/>
          </a:xfrm>
          <a:custGeom>
            <a:avLst/>
            <a:gdLst/>
            <a:ahLst/>
            <a:cxnLst/>
            <a:rect l="l" t="t" r="r" b="b"/>
            <a:pathLst>
              <a:path w="52356" h="31023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Google Shape;257;p23"/>
          <p:cNvSpPr/>
          <p:nvPr/>
        </p:nvSpPr>
        <p:spPr>
          <a:xfrm>
            <a:off x="311760" y="1191600"/>
            <a:ext cx="852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749840" y="1449360"/>
            <a:ext cx="410616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40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QUEM SOMOS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subTitle"/>
          </p:nvPr>
        </p:nvSpPr>
        <p:spPr>
          <a:xfrm>
            <a:off x="4786920" y="2196000"/>
            <a:ext cx="4033080" cy="142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		A empresa que irá te ajudar a melhorar muito a eficiência nas máquinas de sua auto escola.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470" name="Google Shape;264;p24"/>
          <p:cNvSpPr/>
          <p:nvPr/>
        </p:nvSpPr>
        <p:spPr>
          <a:xfrm>
            <a:off x="4825800" y="1995840"/>
            <a:ext cx="4448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1" name="Imagem 2" descr="Ícone&#10;&#10;Descrição gerada automaticamente"/>
          <p:cNvPicPr/>
          <p:nvPr/>
        </p:nvPicPr>
        <p:blipFill>
          <a:blip r:embed="rId2"/>
          <a:stretch/>
        </p:blipFill>
        <p:spPr>
          <a:xfrm>
            <a:off x="1219680" y="1356840"/>
            <a:ext cx="2122920" cy="2122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61;p29"/>
          <p:cNvSpPr/>
          <p:nvPr/>
        </p:nvSpPr>
        <p:spPr>
          <a:xfrm>
            <a:off x="302400" y="2036160"/>
            <a:ext cx="3085920" cy="2093040"/>
          </a:xfrm>
          <a:custGeom>
            <a:avLst/>
            <a:gdLst/>
            <a:ahLst/>
            <a:cxnLst/>
            <a:rect l="l" t="t" r="r" b="b"/>
            <a:pathLst>
              <a:path w="206361" h="139988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Google Shape;462;p29"/>
          <p:cNvSpPr/>
          <p:nvPr/>
        </p:nvSpPr>
        <p:spPr>
          <a:xfrm>
            <a:off x="383400" y="2107800"/>
            <a:ext cx="2923920" cy="1643400"/>
          </a:xfrm>
          <a:custGeom>
            <a:avLst/>
            <a:gdLst/>
            <a:ahLst/>
            <a:cxnLst/>
            <a:rect l="l" t="t" r="r" b="b"/>
            <a:pathLst>
              <a:path w="195543" h="109919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74" name="Google Shape;5588;p51"/>
          <p:cNvGrpSpPr/>
          <p:nvPr/>
        </p:nvGrpSpPr>
        <p:grpSpPr>
          <a:xfrm>
            <a:off x="1960920" y="3260160"/>
            <a:ext cx="1320480" cy="267480"/>
            <a:chOff x="1960920" y="3260160"/>
            <a:chExt cx="1320480" cy="267480"/>
          </a:xfrm>
        </p:grpSpPr>
        <p:sp>
          <p:nvSpPr>
            <p:cNvPr id="475" name="Google Shape;5589;p51"/>
            <p:cNvSpPr/>
            <p:nvPr/>
          </p:nvSpPr>
          <p:spPr>
            <a:xfrm>
              <a:off x="196092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Google Shape;5590;p51"/>
            <p:cNvSpPr/>
            <p:nvPr/>
          </p:nvSpPr>
          <p:spPr>
            <a:xfrm>
              <a:off x="203508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Google Shape;5591;p51"/>
            <p:cNvSpPr/>
            <p:nvPr/>
          </p:nvSpPr>
          <p:spPr>
            <a:xfrm>
              <a:off x="210960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Google Shape;5592;p51"/>
            <p:cNvSpPr/>
            <p:nvPr/>
          </p:nvSpPr>
          <p:spPr>
            <a:xfrm>
              <a:off x="218412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4" h="3789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Google Shape;5593;p51"/>
            <p:cNvSpPr/>
            <p:nvPr/>
          </p:nvSpPr>
          <p:spPr>
            <a:xfrm>
              <a:off x="225864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76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Google Shape;5594;p51"/>
            <p:cNvSpPr/>
            <p:nvPr/>
          </p:nvSpPr>
          <p:spPr>
            <a:xfrm>
              <a:off x="233280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Google Shape;5595;p51"/>
            <p:cNvSpPr/>
            <p:nvPr/>
          </p:nvSpPr>
          <p:spPr>
            <a:xfrm>
              <a:off x="240732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Google Shape;5596;p51"/>
            <p:cNvSpPr/>
            <p:nvPr/>
          </p:nvSpPr>
          <p:spPr>
            <a:xfrm>
              <a:off x="248184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4" h="3789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Google Shape;5597;p51"/>
            <p:cNvSpPr/>
            <p:nvPr/>
          </p:nvSpPr>
          <p:spPr>
            <a:xfrm>
              <a:off x="255636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76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Google Shape;5598;p51"/>
            <p:cNvSpPr/>
            <p:nvPr/>
          </p:nvSpPr>
          <p:spPr>
            <a:xfrm>
              <a:off x="263052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Google Shape;5599;p51"/>
            <p:cNvSpPr/>
            <p:nvPr/>
          </p:nvSpPr>
          <p:spPr>
            <a:xfrm>
              <a:off x="270504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76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Google Shape;5600;p51"/>
            <p:cNvSpPr/>
            <p:nvPr/>
          </p:nvSpPr>
          <p:spPr>
            <a:xfrm>
              <a:off x="277956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Google Shape;5601;p51"/>
            <p:cNvSpPr/>
            <p:nvPr/>
          </p:nvSpPr>
          <p:spPr>
            <a:xfrm>
              <a:off x="285408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Google Shape;5602;p51"/>
            <p:cNvSpPr/>
            <p:nvPr/>
          </p:nvSpPr>
          <p:spPr>
            <a:xfrm>
              <a:off x="292824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Google Shape;5603;p51"/>
            <p:cNvSpPr/>
            <p:nvPr/>
          </p:nvSpPr>
          <p:spPr>
            <a:xfrm>
              <a:off x="300276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Google Shape;5604;p51"/>
            <p:cNvSpPr/>
            <p:nvPr/>
          </p:nvSpPr>
          <p:spPr>
            <a:xfrm>
              <a:off x="307728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Google Shape;5605;p51"/>
            <p:cNvSpPr/>
            <p:nvPr/>
          </p:nvSpPr>
          <p:spPr>
            <a:xfrm>
              <a:off x="315180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76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Google Shape;5606;p51"/>
            <p:cNvSpPr/>
            <p:nvPr/>
          </p:nvSpPr>
          <p:spPr>
            <a:xfrm>
              <a:off x="322596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4" h="3789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3" name="Google Shape;1607;p46"/>
          <p:cNvGrpSpPr/>
          <p:nvPr/>
        </p:nvGrpSpPr>
        <p:grpSpPr>
          <a:xfrm>
            <a:off x="2331962" y="2420212"/>
            <a:ext cx="511200" cy="511200"/>
            <a:chOff x="2356560" y="2421000"/>
            <a:chExt cx="511200" cy="511200"/>
          </a:xfrm>
        </p:grpSpPr>
        <p:sp>
          <p:nvSpPr>
            <p:cNvPr id="494" name="Google Shape;1608;p46"/>
            <p:cNvSpPr/>
            <p:nvPr/>
          </p:nvSpPr>
          <p:spPr>
            <a:xfrm>
              <a:off x="2356560" y="2421000"/>
              <a:ext cx="511200" cy="511200"/>
            </a:xfrm>
            <a:prstGeom prst="ellipse">
              <a:avLst/>
            </a:pr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Google Shape;1609;p46"/>
            <p:cNvSpPr/>
            <p:nvPr/>
          </p:nvSpPr>
          <p:spPr>
            <a:xfrm>
              <a:off x="2356560" y="2421000"/>
              <a:ext cx="511200" cy="5112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667E9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6" name="Google Shape;463;p29"/>
          <p:cNvSpPr/>
          <p:nvPr/>
        </p:nvSpPr>
        <p:spPr>
          <a:xfrm>
            <a:off x="302400" y="3851280"/>
            <a:ext cx="3085920" cy="277920"/>
          </a:xfrm>
          <a:custGeom>
            <a:avLst/>
            <a:gdLst/>
            <a:ahLst/>
            <a:cxnLst/>
            <a:rect l="l" t="t" r="r" b="b"/>
            <a:pathLst>
              <a:path w="206361" h="1861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Google Shape;464;p29"/>
          <p:cNvSpPr/>
          <p:nvPr/>
        </p:nvSpPr>
        <p:spPr>
          <a:xfrm>
            <a:off x="383400" y="2118240"/>
            <a:ext cx="2923920" cy="120240"/>
          </a:xfrm>
          <a:custGeom>
            <a:avLst/>
            <a:gdLst/>
            <a:ahLst/>
            <a:cxnLst/>
            <a:rect l="l" t="t" r="r" b="b"/>
            <a:pathLst>
              <a:path w="195543" h="8068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Google Shape;465;p29"/>
          <p:cNvSpPr/>
          <p:nvPr/>
        </p:nvSpPr>
        <p:spPr>
          <a:xfrm>
            <a:off x="383400" y="2238840"/>
            <a:ext cx="2923920" cy="118800"/>
          </a:xfrm>
          <a:custGeom>
            <a:avLst/>
            <a:gdLst/>
            <a:ahLst/>
            <a:cxnLst/>
            <a:rect l="l" t="t" r="r" b="b"/>
            <a:pathLst>
              <a:path w="195543" h="7977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Google Shape;477;p29"/>
          <p:cNvSpPr/>
          <p:nvPr/>
        </p:nvSpPr>
        <p:spPr>
          <a:xfrm>
            <a:off x="2860920" y="2151360"/>
            <a:ext cx="65520" cy="55080"/>
          </a:xfrm>
          <a:custGeom>
            <a:avLst/>
            <a:gdLst/>
            <a:ahLst/>
            <a:cxnLst/>
            <a:rect l="l" t="t" r="r" b="b"/>
            <a:pathLst>
              <a:path w="4401" h="371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Google Shape;478;p29"/>
          <p:cNvSpPr/>
          <p:nvPr/>
        </p:nvSpPr>
        <p:spPr>
          <a:xfrm>
            <a:off x="2982960" y="2151360"/>
            <a:ext cx="64080" cy="55080"/>
          </a:xfrm>
          <a:custGeom>
            <a:avLst/>
            <a:gdLst/>
            <a:ahLst/>
            <a:cxnLst/>
            <a:rect l="l" t="t" r="r" b="b"/>
            <a:pathLst>
              <a:path w="4310" h="3711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Google Shape;479;p29"/>
          <p:cNvSpPr/>
          <p:nvPr/>
        </p:nvSpPr>
        <p:spPr>
          <a:xfrm>
            <a:off x="3105000" y="2151360"/>
            <a:ext cx="64080" cy="55080"/>
          </a:xfrm>
          <a:custGeom>
            <a:avLst/>
            <a:gdLst/>
            <a:ahLst/>
            <a:cxnLst/>
            <a:rect l="l" t="t" r="r" b="b"/>
            <a:pathLst>
              <a:path w="4310" h="3711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843800" y="1029855"/>
            <a:ext cx="392616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000" spc="-1" dirty="0">
                <a:solidFill>
                  <a:srgbClr val="FFFFFF"/>
                </a:solidFill>
                <a:latin typeface="Roboto Black"/>
                <a:ea typeface="Roboto Black"/>
              </a:rPr>
              <a:t>PROBLEMAS</a:t>
            </a:r>
            <a:endParaRPr lang="pt-B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subTitle"/>
          </p:nvPr>
        </p:nvSpPr>
        <p:spPr>
          <a:xfrm>
            <a:off x="4743720" y="1895040"/>
            <a:ext cx="4106160" cy="191191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ontserrat SemiBold"/>
              </a:rPr>
              <a:t>Demora</a:t>
            </a:r>
            <a:r>
              <a:rPr lang="en-US" sz="2000" dirty="0">
                <a:solidFill>
                  <a:schemeClr val="bg1"/>
                </a:solidFill>
                <a:latin typeface="Montserrat SemiBold"/>
              </a:rPr>
              <a:t> no </a:t>
            </a:r>
            <a:r>
              <a:rPr lang="en-US" sz="2000" dirty="0" err="1">
                <a:solidFill>
                  <a:schemeClr val="bg1"/>
                </a:solidFill>
                <a:latin typeface="Montserrat SemiBold"/>
              </a:rPr>
              <a:t>atendimento</a:t>
            </a:r>
            <a:r>
              <a:rPr lang="en-US" sz="2000" dirty="0">
                <a:solidFill>
                  <a:schemeClr val="bg1"/>
                </a:solidFill>
                <a:latin typeface="Montserrat Semi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 SemiBold"/>
              </a:rPr>
              <a:t>ao</a:t>
            </a:r>
            <a:r>
              <a:rPr lang="en-US" sz="2000" dirty="0">
                <a:solidFill>
                  <a:schemeClr val="bg1"/>
                </a:solidFill>
                <a:latin typeface="Montserrat Semi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 SemiBold"/>
              </a:rPr>
              <a:t>cliente</a:t>
            </a:r>
            <a:endParaRPr lang="en-US" sz="2000" dirty="0">
              <a:solidFill>
                <a:schemeClr val="bg1"/>
              </a:solidFill>
              <a:latin typeface="Montserrat SemiBold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 Semi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 SemiBold"/>
              </a:rPr>
              <a:t>Filas</a:t>
            </a:r>
            <a:endParaRPr lang="en-US" sz="2000" dirty="0">
              <a:solidFill>
                <a:schemeClr val="bg1"/>
              </a:solidFill>
              <a:latin typeface="Montserrat SemiBold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Montserrat SemiBold"/>
              </a:rPr>
              <a:t>Recepções</a:t>
            </a:r>
            <a:r>
              <a:rPr lang="en-US" sz="2000" dirty="0">
                <a:solidFill>
                  <a:schemeClr val="bg1"/>
                </a:solidFill>
                <a:latin typeface="Montserrat SemiBold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ontserrat SemiBold"/>
              </a:rPr>
              <a:t>cheias</a:t>
            </a:r>
            <a:endParaRPr lang="en-US" sz="2000" dirty="0">
              <a:solidFill>
                <a:schemeClr val="bg1"/>
              </a:solidFill>
              <a:latin typeface="Montserrat SemiBold"/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bg1"/>
              </a:solidFill>
              <a:latin typeface="Montserrat SemiBold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pt-BR" sz="2000" b="0" strike="noStrike" spc="-1" dirty="0">
              <a:latin typeface="Arial"/>
            </a:endParaRPr>
          </a:p>
        </p:txBody>
      </p:sp>
      <p:sp>
        <p:nvSpPr>
          <p:cNvPr id="504" name="Google Shape;298;p26"/>
          <p:cNvSpPr/>
          <p:nvPr/>
        </p:nvSpPr>
        <p:spPr>
          <a:xfrm>
            <a:off x="4695840" y="1524600"/>
            <a:ext cx="4448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Google Shape;303;p26"/>
          <p:cNvSpPr/>
          <p:nvPr/>
        </p:nvSpPr>
        <p:spPr>
          <a:xfrm>
            <a:off x="1746360" y="2547000"/>
            <a:ext cx="119160" cy="102240"/>
          </a:xfrm>
          <a:custGeom>
            <a:avLst/>
            <a:gdLst/>
            <a:ahLst/>
            <a:cxnLst/>
            <a:rect l="l" t="t" r="r" b="b"/>
            <a:pathLst>
              <a:path w="8533" h="7317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>
            <a:solidFill>
              <a:srgbClr val="48FF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Google Shape;306;p26"/>
          <p:cNvSpPr/>
          <p:nvPr/>
        </p:nvSpPr>
        <p:spPr>
          <a:xfrm>
            <a:off x="2001600" y="3661560"/>
            <a:ext cx="409320" cy="360"/>
          </a:xfrm>
          <a:custGeom>
            <a:avLst/>
            <a:gdLst/>
            <a:ahLst/>
            <a:cxnLst/>
            <a:rect l="l" t="t" r="r" b="b"/>
            <a:pathLst>
              <a:path w="29205" h="1" fill="none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Google Shape;307;p26"/>
          <p:cNvSpPr/>
          <p:nvPr/>
        </p:nvSpPr>
        <p:spPr>
          <a:xfrm>
            <a:off x="2848320" y="3444120"/>
            <a:ext cx="29880" cy="29880"/>
          </a:xfrm>
          <a:custGeom>
            <a:avLst/>
            <a:gdLst/>
            <a:ahLst/>
            <a:cxnLst/>
            <a:rect l="l" t="t" r="r" b="b"/>
            <a:pathLst>
              <a:path w="2146" h="2146" fill="none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Google Shape;308;p26"/>
          <p:cNvSpPr/>
          <p:nvPr/>
        </p:nvSpPr>
        <p:spPr>
          <a:xfrm>
            <a:off x="2878200" y="3081600"/>
            <a:ext cx="360" cy="306720"/>
          </a:xfrm>
          <a:custGeom>
            <a:avLst/>
            <a:gdLst/>
            <a:ahLst/>
            <a:cxnLst/>
            <a:rect l="l" t="t" r="r" b="b"/>
            <a:pathLst>
              <a:path w="1" h="21892" fill="none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Google Shape;309;p26"/>
          <p:cNvSpPr/>
          <p:nvPr/>
        </p:nvSpPr>
        <p:spPr>
          <a:xfrm>
            <a:off x="2878200" y="3024360"/>
            <a:ext cx="29880" cy="29160"/>
          </a:xfrm>
          <a:custGeom>
            <a:avLst/>
            <a:gdLst/>
            <a:ahLst/>
            <a:cxnLst/>
            <a:rect l="l" t="t" r="r" b="b"/>
            <a:pathLst>
              <a:path w="2146" h="2097" fill="none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chemeClr val="bg1"/>
          </a:solidFill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Google Shape;310;p26"/>
          <p:cNvSpPr/>
          <p:nvPr/>
        </p:nvSpPr>
        <p:spPr>
          <a:xfrm>
            <a:off x="2970720" y="3024360"/>
            <a:ext cx="341640" cy="360"/>
          </a:xfrm>
          <a:custGeom>
            <a:avLst/>
            <a:gdLst/>
            <a:ahLst/>
            <a:cxnLst/>
            <a:rect l="l" t="t" r="r" b="b"/>
            <a:pathLst>
              <a:path w="24378" h="1" fill="none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Google Shape;311;p26"/>
          <p:cNvSpPr/>
          <p:nvPr/>
        </p:nvSpPr>
        <p:spPr>
          <a:xfrm>
            <a:off x="3344040" y="3024360"/>
            <a:ext cx="29160" cy="29160"/>
          </a:xfrm>
          <a:custGeom>
            <a:avLst/>
            <a:gdLst/>
            <a:ahLst/>
            <a:cxnLst/>
            <a:rect l="l" t="t" r="r" b="b"/>
            <a:pathLst>
              <a:path w="2097" h="2097" fill="none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Google Shape;312;p26"/>
          <p:cNvSpPr/>
          <p:nvPr/>
        </p:nvSpPr>
        <p:spPr>
          <a:xfrm>
            <a:off x="3774240" y="3063600"/>
            <a:ext cx="360" cy="291600"/>
          </a:xfrm>
          <a:custGeom>
            <a:avLst/>
            <a:gdLst/>
            <a:ahLst/>
            <a:cxnLst/>
            <a:rect l="l" t="t" r="r" b="b"/>
            <a:pathLst>
              <a:path w="1" h="20820" fill="none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Google Shape;313;p26"/>
          <p:cNvSpPr/>
          <p:nvPr/>
        </p:nvSpPr>
        <p:spPr>
          <a:xfrm>
            <a:off x="3373560" y="3425760"/>
            <a:ext cx="360" cy="29880"/>
          </a:xfrm>
          <a:custGeom>
            <a:avLst/>
            <a:gdLst/>
            <a:ahLst/>
            <a:cxnLst/>
            <a:rect l="l" t="t" r="r" b="b"/>
            <a:pathLst>
              <a:path w="1" h="2146" fill="none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Google Shape;326;p26"/>
          <p:cNvSpPr/>
          <p:nvPr/>
        </p:nvSpPr>
        <p:spPr>
          <a:xfrm>
            <a:off x="2457720" y="3656160"/>
            <a:ext cx="870840" cy="360"/>
          </a:xfrm>
          <a:custGeom>
            <a:avLst/>
            <a:gdLst/>
            <a:ahLst/>
            <a:cxnLst/>
            <a:rect l="l" t="t" r="r" b="b"/>
            <a:pathLst>
              <a:path w="62115" h="1" fill="none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Google Shape;329;p26"/>
          <p:cNvSpPr/>
          <p:nvPr/>
        </p:nvSpPr>
        <p:spPr>
          <a:xfrm>
            <a:off x="2677680" y="3441600"/>
            <a:ext cx="119160" cy="102240"/>
          </a:xfrm>
          <a:custGeom>
            <a:avLst/>
            <a:gdLst/>
            <a:ahLst/>
            <a:cxnLst/>
            <a:rect l="l" t="t" r="r" b="b"/>
            <a:pathLst>
              <a:path w="8533" h="7317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>
            <a:solidFill>
              <a:srgbClr val="48FF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Google Shape;331;p26"/>
          <p:cNvSpPr/>
          <p:nvPr/>
        </p:nvSpPr>
        <p:spPr>
          <a:xfrm flipH="1">
            <a:off x="2943360" y="2563920"/>
            <a:ext cx="45360" cy="182880"/>
          </a:xfrm>
          <a:custGeom>
            <a:avLst/>
            <a:gdLst/>
            <a:ahLst/>
            <a:cxnLst/>
            <a:rect l="l" t="t" r="r" b="b"/>
            <a:pathLst>
              <a:path w="1" h="28864" fill="none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Google Shape;333;p26"/>
          <p:cNvSpPr/>
          <p:nvPr/>
        </p:nvSpPr>
        <p:spPr>
          <a:xfrm>
            <a:off x="3055320" y="2550240"/>
            <a:ext cx="904320" cy="360"/>
          </a:xfrm>
          <a:custGeom>
            <a:avLst/>
            <a:gdLst/>
            <a:ahLst/>
            <a:cxnLst/>
            <a:rect l="l" t="t" r="r" b="b"/>
            <a:pathLst>
              <a:path w="64504" h="1" fill="none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Google Shape;336;p26"/>
          <p:cNvSpPr/>
          <p:nvPr/>
        </p:nvSpPr>
        <p:spPr>
          <a:xfrm>
            <a:off x="4029120" y="2402640"/>
            <a:ext cx="45360" cy="79560"/>
          </a:xfrm>
          <a:custGeom>
            <a:avLst/>
            <a:gdLst/>
            <a:ahLst/>
            <a:cxnLst/>
            <a:rect l="l" t="t" r="r" b="b"/>
            <a:pathLst>
              <a:path w="1" h="2146" fill="none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Google Shape;337;p26"/>
          <p:cNvSpPr/>
          <p:nvPr/>
        </p:nvSpPr>
        <p:spPr>
          <a:xfrm>
            <a:off x="1838880" y="3601800"/>
            <a:ext cx="102960" cy="102960"/>
          </a:xfrm>
          <a:custGeom>
            <a:avLst/>
            <a:gdLst/>
            <a:ahLst/>
            <a:cxnLst/>
            <a:rect l="l" t="t" r="r" b="b"/>
            <a:pathLst>
              <a:path w="7363" h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>
            <a:solidFill>
              <a:srgbClr val="48FF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Google Shape;339;p26"/>
          <p:cNvSpPr/>
          <p:nvPr/>
        </p:nvSpPr>
        <p:spPr>
          <a:xfrm>
            <a:off x="1837080" y="1541520"/>
            <a:ext cx="360" cy="546840"/>
          </a:xfrm>
          <a:custGeom>
            <a:avLst/>
            <a:gdLst/>
            <a:ahLst/>
            <a:cxnLst/>
            <a:rect l="l" t="t" r="r" b="b"/>
            <a:pathLst>
              <a:path w="1" h="39005" fill="none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Google Shape;340;p26"/>
          <p:cNvSpPr/>
          <p:nvPr/>
        </p:nvSpPr>
        <p:spPr>
          <a:xfrm>
            <a:off x="2782080" y="2304720"/>
            <a:ext cx="29880" cy="29160"/>
          </a:xfrm>
          <a:custGeom>
            <a:avLst/>
            <a:gdLst/>
            <a:ahLst/>
            <a:cxnLst/>
            <a:rect l="l" t="t" r="r" b="b"/>
            <a:pathLst>
              <a:path w="2146" h="2098" fill="none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Google Shape;341;p26"/>
          <p:cNvSpPr/>
          <p:nvPr/>
        </p:nvSpPr>
        <p:spPr>
          <a:xfrm>
            <a:off x="2296440" y="2334240"/>
            <a:ext cx="427680" cy="360"/>
          </a:xfrm>
          <a:custGeom>
            <a:avLst/>
            <a:gdLst/>
            <a:ahLst/>
            <a:cxnLst/>
            <a:rect l="l" t="t" r="r" b="b"/>
            <a:pathLst>
              <a:path w="30522" h="1" fill="none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Google Shape;343;p26"/>
          <p:cNvSpPr/>
          <p:nvPr/>
        </p:nvSpPr>
        <p:spPr>
          <a:xfrm>
            <a:off x="1819800" y="2120400"/>
            <a:ext cx="360" cy="410760"/>
          </a:xfrm>
          <a:custGeom>
            <a:avLst/>
            <a:gdLst/>
            <a:ahLst/>
            <a:cxnLst/>
            <a:rect l="l" t="t" r="r" b="b"/>
            <a:pathLst>
              <a:path w="1" h="29302" fill="none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Google Shape;345;p26"/>
          <p:cNvSpPr/>
          <p:nvPr/>
        </p:nvSpPr>
        <p:spPr>
          <a:xfrm>
            <a:off x="2874600" y="2733840"/>
            <a:ext cx="119160" cy="102240"/>
          </a:xfrm>
          <a:custGeom>
            <a:avLst/>
            <a:gdLst/>
            <a:ahLst/>
            <a:cxnLst/>
            <a:rect l="l" t="t" r="r" b="b"/>
            <a:pathLst>
              <a:path w="8533" h="7317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>
            <a:solidFill>
              <a:srgbClr val="48FF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Google Shape;310;p26"/>
          <p:cNvSpPr/>
          <p:nvPr/>
        </p:nvSpPr>
        <p:spPr>
          <a:xfrm>
            <a:off x="3440880" y="3027240"/>
            <a:ext cx="341640" cy="360"/>
          </a:xfrm>
          <a:custGeom>
            <a:avLst/>
            <a:gdLst/>
            <a:ahLst/>
            <a:cxnLst/>
            <a:rect l="l" t="t" r="r" b="b"/>
            <a:pathLst>
              <a:path w="24378" h="1" fill="none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26" name="Google Shape;5657;p51"/>
          <p:cNvGrpSpPr/>
          <p:nvPr/>
        </p:nvGrpSpPr>
        <p:grpSpPr>
          <a:xfrm>
            <a:off x="403560" y="2370600"/>
            <a:ext cx="1602000" cy="582840"/>
            <a:chOff x="403560" y="2370600"/>
            <a:chExt cx="1602000" cy="582840"/>
          </a:xfrm>
        </p:grpSpPr>
        <p:sp>
          <p:nvSpPr>
            <p:cNvPr id="527" name="Google Shape;5658;p51"/>
            <p:cNvSpPr/>
            <p:nvPr/>
          </p:nvSpPr>
          <p:spPr>
            <a:xfrm>
              <a:off x="462600" y="2465280"/>
              <a:ext cx="1493640" cy="405360"/>
            </a:xfrm>
            <a:custGeom>
              <a:avLst/>
              <a:gdLst/>
              <a:ahLst/>
              <a:cxnLst/>
              <a:rect l="l" t="t" r="r" b="b"/>
              <a:pathLst>
                <a:path w="165771" h="69253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>
              <a:solidFill>
                <a:srgbClr val="5F7D95"/>
              </a:solidFill>
              <a:round/>
              <a:headEnd type="oval" w="med" len="med"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28" name="Google Shape;5659;p51"/>
            <p:cNvGrpSpPr/>
            <p:nvPr/>
          </p:nvGrpSpPr>
          <p:grpSpPr>
            <a:xfrm>
              <a:off x="403560" y="2370600"/>
              <a:ext cx="1602000" cy="582840"/>
              <a:chOff x="403560" y="2370600"/>
              <a:chExt cx="1602000" cy="582840"/>
            </a:xfrm>
          </p:grpSpPr>
          <p:sp>
            <p:nvSpPr>
              <p:cNvPr id="529" name="Google Shape;5660;p51"/>
              <p:cNvSpPr/>
              <p:nvPr/>
            </p:nvSpPr>
            <p:spPr>
              <a:xfrm>
                <a:off x="403560" y="2370600"/>
                <a:ext cx="360" cy="582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E3E9E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0" name="Google Shape;5661;p51"/>
              <p:cNvSpPr/>
              <p:nvPr/>
            </p:nvSpPr>
            <p:spPr>
              <a:xfrm>
                <a:off x="405360" y="2951640"/>
                <a:ext cx="1600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E3E9E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531" name="Google Shape;661;p33">
            <a:hlinkClick r:id="rId2"/>
          </p:cNvPr>
          <p:cNvPicPr/>
          <p:nvPr/>
        </p:nvPicPr>
        <p:blipFill>
          <a:blip r:embed="rId3"/>
          <a:srcRect b="8525"/>
          <a:stretch/>
        </p:blipFill>
        <p:spPr>
          <a:xfrm>
            <a:off x="354240" y="3018600"/>
            <a:ext cx="1643400" cy="720000"/>
          </a:xfrm>
          <a:prstGeom prst="rect">
            <a:avLst/>
          </a:prstGeom>
          <a:ln w="0">
            <a:noFill/>
          </a:ln>
        </p:spPr>
      </p:pic>
      <p:sp>
        <p:nvSpPr>
          <p:cNvPr id="532" name="Google Shape;334;p26"/>
          <p:cNvSpPr/>
          <p:nvPr/>
        </p:nvSpPr>
        <p:spPr>
          <a:xfrm>
            <a:off x="4000320" y="2522880"/>
            <a:ext cx="29880" cy="29880"/>
          </a:xfrm>
          <a:custGeom>
            <a:avLst/>
            <a:gdLst/>
            <a:ahLst/>
            <a:cxnLst/>
            <a:rect l="l" t="t" r="r" b="b"/>
            <a:pathLst>
              <a:path w="2147" h="2146" fill="none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Google Shape;326;p26"/>
          <p:cNvSpPr/>
          <p:nvPr/>
        </p:nvSpPr>
        <p:spPr>
          <a:xfrm>
            <a:off x="3281760" y="3623760"/>
            <a:ext cx="341640" cy="45360"/>
          </a:xfrm>
          <a:custGeom>
            <a:avLst/>
            <a:gdLst/>
            <a:ahLst/>
            <a:cxnLst/>
            <a:rect l="l" t="t" r="r" b="b"/>
            <a:pathLst>
              <a:path w="62115" h="1" fill="none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Google Shape;312;p26"/>
          <p:cNvSpPr/>
          <p:nvPr/>
        </p:nvSpPr>
        <p:spPr>
          <a:xfrm>
            <a:off x="3648240" y="3699000"/>
            <a:ext cx="360" cy="291600"/>
          </a:xfrm>
          <a:custGeom>
            <a:avLst/>
            <a:gdLst/>
            <a:ahLst/>
            <a:cxnLst/>
            <a:rect l="l" t="t" r="r" b="b"/>
            <a:pathLst>
              <a:path w="1" h="20820" fill="none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5" name="Gráfico 291" descr="Processador com preenchimento sólido"/>
          <p:cNvPicPr/>
          <p:nvPr/>
        </p:nvPicPr>
        <p:blipFill>
          <a:blip r:embed="rId4"/>
          <a:stretch/>
        </p:blipFill>
        <p:spPr>
          <a:xfrm>
            <a:off x="1593720" y="1021680"/>
            <a:ext cx="503280" cy="503280"/>
          </a:xfrm>
          <a:prstGeom prst="rect">
            <a:avLst/>
          </a:prstGeom>
          <a:ln w="0">
            <a:noFill/>
          </a:ln>
        </p:spPr>
      </p:pic>
      <p:pic>
        <p:nvPicPr>
          <p:cNvPr id="536" name="Gráfico 293" descr="Plataforma giratória com preenchimento sólido"/>
          <p:cNvPicPr/>
          <p:nvPr/>
        </p:nvPicPr>
        <p:blipFill>
          <a:blip r:embed="rId5"/>
          <a:stretch/>
        </p:blipFill>
        <p:spPr>
          <a:xfrm>
            <a:off x="3723840" y="1801440"/>
            <a:ext cx="592920" cy="592920"/>
          </a:xfrm>
          <a:prstGeom prst="rect">
            <a:avLst/>
          </a:prstGeom>
          <a:ln w="0">
            <a:noFill/>
          </a:ln>
        </p:spPr>
      </p:pic>
      <p:pic>
        <p:nvPicPr>
          <p:cNvPr id="537" name="Gráfico 372" descr="Servidor com preenchimento sólido"/>
          <p:cNvPicPr/>
          <p:nvPr/>
        </p:nvPicPr>
        <p:blipFill>
          <a:blip r:embed="rId6"/>
          <a:stretch/>
        </p:blipFill>
        <p:spPr>
          <a:xfrm>
            <a:off x="3929040" y="3045960"/>
            <a:ext cx="600120" cy="600120"/>
          </a:xfrm>
          <a:prstGeom prst="rect">
            <a:avLst/>
          </a:prstGeom>
          <a:ln w="0">
            <a:noFill/>
          </a:ln>
        </p:spPr>
      </p:pic>
      <p:sp>
        <p:nvSpPr>
          <p:cNvPr id="538" name="Google Shape;333;p26"/>
          <p:cNvSpPr/>
          <p:nvPr/>
        </p:nvSpPr>
        <p:spPr>
          <a:xfrm>
            <a:off x="3774240" y="3355560"/>
            <a:ext cx="170280" cy="45360"/>
          </a:xfrm>
          <a:custGeom>
            <a:avLst/>
            <a:gdLst/>
            <a:ahLst/>
            <a:cxnLst/>
            <a:rect l="l" t="t" r="r" b="b"/>
            <a:pathLst>
              <a:path w="64504" h="1" fill="none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9" name="Gráfico 375" descr="Roteador sem fio com preenchimento sólido"/>
          <p:cNvPicPr/>
          <p:nvPr/>
        </p:nvPicPr>
        <p:blipFill>
          <a:blip r:embed="rId7"/>
          <a:stretch/>
        </p:blipFill>
        <p:spPr>
          <a:xfrm>
            <a:off x="3389040" y="4159080"/>
            <a:ext cx="592920" cy="592920"/>
          </a:xfrm>
          <a:prstGeom prst="rect">
            <a:avLst/>
          </a:prstGeom>
          <a:ln w="0">
            <a:noFill/>
          </a:ln>
        </p:spPr>
      </p:pic>
      <p:sp>
        <p:nvSpPr>
          <p:cNvPr id="540" name="CaixaDeTexto 378"/>
          <p:cNvSpPr/>
          <p:nvPr/>
        </p:nvSpPr>
        <p:spPr>
          <a:xfrm>
            <a:off x="1543320" y="787680"/>
            <a:ext cx="5871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" sz="1400" b="0" strike="noStrike" spc="-1">
                <a:solidFill>
                  <a:srgbClr val="FFFFFF"/>
                </a:solidFill>
                <a:latin typeface="Arial"/>
                <a:ea typeface="Arial"/>
              </a:rPr>
              <a:t>CPU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541" name="CaixaDeTexto 380"/>
          <p:cNvSpPr/>
          <p:nvPr/>
        </p:nvSpPr>
        <p:spPr>
          <a:xfrm>
            <a:off x="3641760" y="1592280"/>
            <a:ext cx="7858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" sz="1400" b="0" strike="noStrike" spc="-1">
                <a:solidFill>
                  <a:srgbClr val="FFFFFF"/>
                </a:solidFill>
                <a:latin typeface="Arial"/>
                <a:ea typeface="Arial"/>
              </a:rPr>
              <a:t>DISCO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542" name="CaixaDeTexto 381"/>
          <p:cNvSpPr/>
          <p:nvPr/>
        </p:nvSpPr>
        <p:spPr>
          <a:xfrm>
            <a:off x="3764520" y="2846520"/>
            <a:ext cx="10479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" sz="1400" b="0" strike="noStrike" spc="-1">
                <a:solidFill>
                  <a:srgbClr val="FFFFFF"/>
                </a:solidFill>
                <a:latin typeface="Arial"/>
                <a:ea typeface="Arial"/>
              </a:rPr>
              <a:t>MEMÓRIA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543" name="CaixaDeTexto 382"/>
          <p:cNvSpPr/>
          <p:nvPr/>
        </p:nvSpPr>
        <p:spPr>
          <a:xfrm>
            <a:off x="3344040" y="3968280"/>
            <a:ext cx="7858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" sz="1400" b="0" strike="noStrike" spc="-1">
                <a:solidFill>
                  <a:srgbClr val="FFFFFF"/>
                </a:solidFill>
                <a:latin typeface="Arial"/>
                <a:ea typeface="Arial"/>
              </a:rPr>
              <a:t>REDE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9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2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8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3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6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9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2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5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0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5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61;p29"/>
          <p:cNvSpPr/>
          <p:nvPr/>
        </p:nvSpPr>
        <p:spPr>
          <a:xfrm>
            <a:off x="302400" y="2036160"/>
            <a:ext cx="3085920" cy="2093040"/>
          </a:xfrm>
          <a:custGeom>
            <a:avLst/>
            <a:gdLst/>
            <a:ahLst/>
            <a:cxnLst/>
            <a:rect l="l" t="t" r="r" b="b"/>
            <a:pathLst>
              <a:path w="206361" h="139988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Google Shape;462;p29"/>
          <p:cNvSpPr/>
          <p:nvPr/>
        </p:nvSpPr>
        <p:spPr>
          <a:xfrm>
            <a:off x="383400" y="2107800"/>
            <a:ext cx="2923920" cy="1643400"/>
          </a:xfrm>
          <a:custGeom>
            <a:avLst/>
            <a:gdLst/>
            <a:ahLst/>
            <a:cxnLst/>
            <a:rect l="l" t="t" r="r" b="b"/>
            <a:pathLst>
              <a:path w="195543" h="109919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74" name="Google Shape;5588;p51"/>
          <p:cNvGrpSpPr/>
          <p:nvPr/>
        </p:nvGrpSpPr>
        <p:grpSpPr>
          <a:xfrm>
            <a:off x="1960920" y="3260160"/>
            <a:ext cx="1320480" cy="267480"/>
            <a:chOff x="1960920" y="3260160"/>
            <a:chExt cx="1320480" cy="267480"/>
          </a:xfrm>
        </p:grpSpPr>
        <p:sp>
          <p:nvSpPr>
            <p:cNvPr id="475" name="Google Shape;5589;p51"/>
            <p:cNvSpPr/>
            <p:nvPr/>
          </p:nvSpPr>
          <p:spPr>
            <a:xfrm>
              <a:off x="196092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Google Shape;5590;p51"/>
            <p:cNvSpPr/>
            <p:nvPr/>
          </p:nvSpPr>
          <p:spPr>
            <a:xfrm>
              <a:off x="203508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Google Shape;5591;p51"/>
            <p:cNvSpPr/>
            <p:nvPr/>
          </p:nvSpPr>
          <p:spPr>
            <a:xfrm>
              <a:off x="210960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Google Shape;5592;p51"/>
            <p:cNvSpPr/>
            <p:nvPr/>
          </p:nvSpPr>
          <p:spPr>
            <a:xfrm>
              <a:off x="218412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4" h="3789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Google Shape;5593;p51"/>
            <p:cNvSpPr/>
            <p:nvPr/>
          </p:nvSpPr>
          <p:spPr>
            <a:xfrm>
              <a:off x="225864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76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Google Shape;5594;p51"/>
            <p:cNvSpPr/>
            <p:nvPr/>
          </p:nvSpPr>
          <p:spPr>
            <a:xfrm>
              <a:off x="233280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Google Shape;5595;p51"/>
            <p:cNvSpPr/>
            <p:nvPr/>
          </p:nvSpPr>
          <p:spPr>
            <a:xfrm>
              <a:off x="240732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Google Shape;5596;p51"/>
            <p:cNvSpPr/>
            <p:nvPr/>
          </p:nvSpPr>
          <p:spPr>
            <a:xfrm>
              <a:off x="248184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4" h="3789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Google Shape;5597;p51"/>
            <p:cNvSpPr/>
            <p:nvPr/>
          </p:nvSpPr>
          <p:spPr>
            <a:xfrm>
              <a:off x="255636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76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Google Shape;5598;p51"/>
            <p:cNvSpPr/>
            <p:nvPr/>
          </p:nvSpPr>
          <p:spPr>
            <a:xfrm>
              <a:off x="263052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Google Shape;5599;p51"/>
            <p:cNvSpPr/>
            <p:nvPr/>
          </p:nvSpPr>
          <p:spPr>
            <a:xfrm>
              <a:off x="270504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76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Google Shape;5600;p51"/>
            <p:cNvSpPr/>
            <p:nvPr/>
          </p:nvSpPr>
          <p:spPr>
            <a:xfrm>
              <a:off x="277956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Google Shape;5601;p51"/>
            <p:cNvSpPr/>
            <p:nvPr/>
          </p:nvSpPr>
          <p:spPr>
            <a:xfrm>
              <a:off x="285408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Google Shape;5602;p51"/>
            <p:cNvSpPr/>
            <p:nvPr/>
          </p:nvSpPr>
          <p:spPr>
            <a:xfrm>
              <a:off x="292824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Google Shape;5603;p51"/>
            <p:cNvSpPr/>
            <p:nvPr/>
          </p:nvSpPr>
          <p:spPr>
            <a:xfrm>
              <a:off x="300276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Google Shape;5604;p51"/>
            <p:cNvSpPr/>
            <p:nvPr/>
          </p:nvSpPr>
          <p:spPr>
            <a:xfrm>
              <a:off x="307728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9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Google Shape;5605;p51"/>
            <p:cNvSpPr/>
            <p:nvPr/>
          </p:nvSpPr>
          <p:spPr>
            <a:xfrm>
              <a:off x="315180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3" h="37876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Google Shape;5606;p51"/>
            <p:cNvSpPr/>
            <p:nvPr/>
          </p:nvSpPr>
          <p:spPr>
            <a:xfrm>
              <a:off x="3225960" y="3260160"/>
              <a:ext cx="55440" cy="267480"/>
            </a:xfrm>
            <a:custGeom>
              <a:avLst/>
              <a:gdLst/>
              <a:ahLst/>
              <a:cxnLst/>
              <a:rect l="l" t="t" r="r" b="b"/>
              <a:pathLst>
                <a:path w="8544" h="3789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3" name="Google Shape;1607;p46"/>
          <p:cNvGrpSpPr/>
          <p:nvPr/>
        </p:nvGrpSpPr>
        <p:grpSpPr>
          <a:xfrm>
            <a:off x="2356560" y="2421000"/>
            <a:ext cx="511200" cy="511200"/>
            <a:chOff x="2356560" y="2421000"/>
            <a:chExt cx="511200" cy="511200"/>
          </a:xfrm>
        </p:grpSpPr>
        <p:sp>
          <p:nvSpPr>
            <p:cNvPr id="494" name="Google Shape;1608;p46"/>
            <p:cNvSpPr/>
            <p:nvPr/>
          </p:nvSpPr>
          <p:spPr>
            <a:xfrm>
              <a:off x="2356560" y="2421000"/>
              <a:ext cx="511200" cy="511200"/>
            </a:xfrm>
            <a:prstGeom prst="ellipse">
              <a:avLst/>
            </a:prstGeom>
            <a:solidFill>
              <a:srgbClr val="CFD9E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Google Shape;1609;p46"/>
            <p:cNvSpPr/>
            <p:nvPr/>
          </p:nvSpPr>
          <p:spPr>
            <a:xfrm>
              <a:off x="2356560" y="2421000"/>
              <a:ext cx="511200" cy="5112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667E9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6" name="Google Shape;463;p29"/>
          <p:cNvSpPr/>
          <p:nvPr/>
        </p:nvSpPr>
        <p:spPr>
          <a:xfrm>
            <a:off x="302400" y="3851280"/>
            <a:ext cx="3085920" cy="277920"/>
          </a:xfrm>
          <a:custGeom>
            <a:avLst/>
            <a:gdLst/>
            <a:ahLst/>
            <a:cxnLst/>
            <a:rect l="l" t="t" r="r" b="b"/>
            <a:pathLst>
              <a:path w="206361" h="1861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Google Shape;464;p29"/>
          <p:cNvSpPr/>
          <p:nvPr/>
        </p:nvSpPr>
        <p:spPr>
          <a:xfrm>
            <a:off x="383400" y="2118240"/>
            <a:ext cx="2923920" cy="120240"/>
          </a:xfrm>
          <a:custGeom>
            <a:avLst/>
            <a:gdLst/>
            <a:ahLst/>
            <a:cxnLst/>
            <a:rect l="l" t="t" r="r" b="b"/>
            <a:pathLst>
              <a:path w="195543" h="8068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Google Shape;465;p29"/>
          <p:cNvSpPr/>
          <p:nvPr/>
        </p:nvSpPr>
        <p:spPr>
          <a:xfrm>
            <a:off x="383400" y="2238840"/>
            <a:ext cx="2923920" cy="118800"/>
          </a:xfrm>
          <a:custGeom>
            <a:avLst/>
            <a:gdLst/>
            <a:ahLst/>
            <a:cxnLst/>
            <a:rect l="l" t="t" r="r" b="b"/>
            <a:pathLst>
              <a:path w="195543" h="7977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Google Shape;477;p29"/>
          <p:cNvSpPr/>
          <p:nvPr/>
        </p:nvSpPr>
        <p:spPr>
          <a:xfrm>
            <a:off x="2860920" y="2151360"/>
            <a:ext cx="65520" cy="55080"/>
          </a:xfrm>
          <a:custGeom>
            <a:avLst/>
            <a:gdLst/>
            <a:ahLst/>
            <a:cxnLst/>
            <a:rect l="l" t="t" r="r" b="b"/>
            <a:pathLst>
              <a:path w="4401" h="371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Google Shape;478;p29"/>
          <p:cNvSpPr/>
          <p:nvPr/>
        </p:nvSpPr>
        <p:spPr>
          <a:xfrm>
            <a:off x="2982960" y="2151360"/>
            <a:ext cx="64080" cy="55080"/>
          </a:xfrm>
          <a:custGeom>
            <a:avLst/>
            <a:gdLst/>
            <a:ahLst/>
            <a:cxnLst/>
            <a:rect l="l" t="t" r="r" b="b"/>
            <a:pathLst>
              <a:path w="4310" h="3711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Google Shape;479;p29"/>
          <p:cNvSpPr/>
          <p:nvPr/>
        </p:nvSpPr>
        <p:spPr>
          <a:xfrm>
            <a:off x="3105000" y="2151360"/>
            <a:ext cx="64080" cy="55080"/>
          </a:xfrm>
          <a:custGeom>
            <a:avLst/>
            <a:gdLst/>
            <a:ahLst/>
            <a:cxnLst/>
            <a:rect l="l" t="t" r="r" b="b"/>
            <a:pathLst>
              <a:path w="4310" h="3711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893840" y="1737360"/>
            <a:ext cx="392616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0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O QUE VAMOS MONITORAR?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subTitle"/>
          </p:nvPr>
        </p:nvSpPr>
        <p:spPr>
          <a:xfrm>
            <a:off x="4893840" y="2746440"/>
            <a:ext cx="4106160" cy="142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0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		Vamos monitorar o hardware (peças) do seu computador que podem vir a causar lentidões em caso de stress.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504" name="Google Shape;298;p26"/>
          <p:cNvSpPr/>
          <p:nvPr/>
        </p:nvSpPr>
        <p:spPr>
          <a:xfrm>
            <a:off x="4979520" y="2275200"/>
            <a:ext cx="4448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Google Shape;303;p26"/>
          <p:cNvSpPr/>
          <p:nvPr/>
        </p:nvSpPr>
        <p:spPr>
          <a:xfrm>
            <a:off x="1746360" y="2547000"/>
            <a:ext cx="119160" cy="102240"/>
          </a:xfrm>
          <a:custGeom>
            <a:avLst/>
            <a:gdLst/>
            <a:ahLst/>
            <a:cxnLst/>
            <a:rect l="l" t="t" r="r" b="b"/>
            <a:pathLst>
              <a:path w="8533" h="7317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>
            <a:solidFill>
              <a:srgbClr val="48FF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Google Shape;306;p26"/>
          <p:cNvSpPr/>
          <p:nvPr/>
        </p:nvSpPr>
        <p:spPr>
          <a:xfrm>
            <a:off x="2001600" y="3661560"/>
            <a:ext cx="409320" cy="360"/>
          </a:xfrm>
          <a:custGeom>
            <a:avLst/>
            <a:gdLst/>
            <a:ahLst/>
            <a:cxnLst/>
            <a:rect l="l" t="t" r="r" b="b"/>
            <a:pathLst>
              <a:path w="29205" h="1" fill="none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Google Shape;307;p26"/>
          <p:cNvSpPr/>
          <p:nvPr/>
        </p:nvSpPr>
        <p:spPr>
          <a:xfrm>
            <a:off x="2848320" y="3444120"/>
            <a:ext cx="29880" cy="29880"/>
          </a:xfrm>
          <a:custGeom>
            <a:avLst/>
            <a:gdLst/>
            <a:ahLst/>
            <a:cxnLst/>
            <a:rect l="l" t="t" r="r" b="b"/>
            <a:pathLst>
              <a:path w="2146" h="2146" fill="none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Google Shape;308;p26"/>
          <p:cNvSpPr/>
          <p:nvPr/>
        </p:nvSpPr>
        <p:spPr>
          <a:xfrm>
            <a:off x="2878200" y="3081600"/>
            <a:ext cx="360" cy="306720"/>
          </a:xfrm>
          <a:custGeom>
            <a:avLst/>
            <a:gdLst/>
            <a:ahLst/>
            <a:cxnLst/>
            <a:rect l="l" t="t" r="r" b="b"/>
            <a:pathLst>
              <a:path w="1" h="21892" fill="none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Google Shape;309;p26"/>
          <p:cNvSpPr/>
          <p:nvPr/>
        </p:nvSpPr>
        <p:spPr>
          <a:xfrm>
            <a:off x="2878200" y="3024360"/>
            <a:ext cx="29880" cy="29160"/>
          </a:xfrm>
          <a:custGeom>
            <a:avLst/>
            <a:gdLst/>
            <a:ahLst/>
            <a:cxnLst/>
            <a:rect l="l" t="t" r="r" b="b"/>
            <a:pathLst>
              <a:path w="2146" h="2097" fill="none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chemeClr val="bg1"/>
          </a:solidFill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Google Shape;310;p26"/>
          <p:cNvSpPr/>
          <p:nvPr/>
        </p:nvSpPr>
        <p:spPr>
          <a:xfrm>
            <a:off x="2970720" y="3024360"/>
            <a:ext cx="341640" cy="360"/>
          </a:xfrm>
          <a:custGeom>
            <a:avLst/>
            <a:gdLst/>
            <a:ahLst/>
            <a:cxnLst/>
            <a:rect l="l" t="t" r="r" b="b"/>
            <a:pathLst>
              <a:path w="24378" h="1" fill="none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Google Shape;311;p26"/>
          <p:cNvSpPr/>
          <p:nvPr/>
        </p:nvSpPr>
        <p:spPr>
          <a:xfrm>
            <a:off x="3344040" y="3024360"/>
            <a:ext cx="29160" cy="29160"/>
          </a:xfrm>
          <a:custGeom>
            <a:avLst/>
            <a:gdLst/>
            <a:ahLst/>
            <a:cxnLst/>
            <a:rect l="l" t="t" r="r" b="b"/>
            <a:pathLst>
              <a:path w="2097" h="2097" fill="none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Google Shape;312;p26"/>
          <p:cNvSpPr/>
          <p:nvPr/>
        </p:nvSpPr>
        <p:spPr>
          <a:xfrm>
            <a:off x="3774240" y="3063600"/>
            <a:ext cx="360" cy="291600"/>
          </a:xfrm>
          <a:custGeom>
            <a:avLst/>
            <a:gdLst/>
            <a:ahLst/>
            <a:cxnLst/>
            <a:rect l="l" t="t" r="r" b="b"/>
            <a:pathLst>
              <a:path w="1" h="20820" fill="none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Google Shape;313;p26"/>
          <p:cNvSpPr/>
          <p:nvPr/>
        </p:nvSpPr>
        <p:spPr>
          <a:xfrm>
            <a:off x="3373560" y="3425760"/>
            <a:ext cx="360" cy="29880"/>
          </a:xfrm>
          <a:custGeom>
            <a:avLst/>
            <a:gdLst/>
            <a:ahLst/>
            <a:cxnLst/>
            <a:rect l="l" t="t" r="r" b="b"/>
            <a:pathLst>
              <a:path w="1" h="2146" fill="none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Google Shape;326;p26"/>
          <p:cNvSpPr/>
          <p:nvPr/>
        </p:nvSpPr>
        <p:spPr>
          <a:xfrm>
            <a:off x="2457720" y="3656160"/>
            <a:ext cx="870840" cy="360"/>
          </a:xfrm>
          <a:custGeom>
            <a:avLst/>
            <a:gdLst/>
            <a:ahLst/>
            <a:cxnLst/>
            <a:rect l="l" t="t" r="r" b="b"/>
            <a:pathLst>
              <a:path w="62115" h="1" fill="none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Google Shape;329;p26"/>
          <p:cNvSpPr/>
          <p:nvPr/>
        </p:nvSpPr>
        <p:spPr>
          <a:xfrm>
            <a:off x="2677680" y="3441600"/>
            <a:ext cx="119160" cy="102240"/>
          </a:xfrm>
          <a:custGeom>
            <a:avLst/>
            <a:gdLst/>
            <a:ahLst/>
            <a:cxnLst/>
            <a:rect l="l" t="t" r="r" b="b"/>
            <a:pathLst>
              <a:path w="8533" h="7317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>
            <a:solidFill>
              <a:srgbClr val="48FF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Google Shape;331;p26"/>
          <p:cNvSpPr/>
          <p:nvPr/>
        </p:nvSpPr>
        <p:spPr>
          <a:xfrm flipH="1">
            <a:off x="2943360" y="2563920"/>
            <a:ext cx="45360" cy="182880"/>
          </a:xfrm>
          <a:custGeom>
            <a:avLst/>
            <a:gdLst/>
            <a:ahLst/>
            <a:cxnLst/>
            <a:rect l="l" t="t" r="r" b="b"/>
            <a:pathLst>
              <a:path w="1" h="28864" fill="none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Google Shape;333;p26"/>
          <p:cNvSpPr/>
          <p:nvPr/>
        </p:nvSpPr>
        <p:spPr>
          <a:xfrm>
            <a:off x="3055320" y="2550240"/>
            <a:ext cx="904320" cy="360"/>
          </a:xfrm>
          <a:custGeom>
            <a:avLst/>
            <a:gdLst/>
            <a:ahLst/>
            <a:cxnLst/>
            <a:rect l="l" t="t" r="r" b="b"/>
            <a:pathLst>
              <a:path w="64504" h="1" fill="none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Google Shape;336;p26"/>
          <p:cNvSpPr/>
          <p:nvPr/>
        </p:nvSpPr>
        <p:spPr>
          <a:xfrm>
            <a:off x="4029120" y="2402640"/>
            <a:ext cx="45360" cy="79560"/>
          </a:xfrm>
          <a:custGeom>
            <a:avLst/>
            <a:gdLst/>
            <a:ahLst/>
            <a:cxnLst/>
            <a:rect l="l" t="t" r="r" b="b"/>
            <a:pathLst>
              <a:path w="1" h="2146" fill="none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Google Shape;337;p26"/>
          <p:cNvSpPr/>
          <p:nvPr/>
        </p:nvSpPr>
        <p:spPr>
          <a:xfrm>
            <a:off x="1838880" y="3601800"/>
            <a:ext cx="102960" cy="102960"/>
          </a:xfrm>
          <a:custGeom>
            <a:avLst/>
            <a:gdLst/>
            <a:ahLst/>
            <a:cxnLst/>
            <a:rect l="l" t="t" r="r" b="b"/>
            <a:pathLst>
              <a:path w="7363" h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>
            <a:solidFill>
              <a:srgbClr val="48FF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Google Shape;339;p26"/>
          <p:cNvSpPr/>
          <p:nvPr/>
        </p:nvSpPr>
        <p:spPr>
          <a:xfrm>
            <a:off x="1837080" y="1541520"/>
            <a:ext cx="360" cy="546840"/>
          </a:xfrm>
          <a:custGeom>
            <a:avLst/>
            <a:gdLst/>
            <a:ahLst/>
            <a:cxnLst/>
            <a:rect l="l" t="t" r="r" b="b"/>
            <a:pathLst>
              <a:path w="1" h="39005" fill="none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Google Shape;340;p26"/>
          <p:cNvSpPr/>
          <p:nvPr/>
        </p:nvSpPr>
        <p:spPr>
          <a:xfrm>
            <a:off x="2782080" y="2304720"/>
            <a:ext cx="29880" cy="29160"/>
          </a:xfrm>
          <a:custGeom>
            <a:avLst/>
            <a:gdLst/>
            <a:ahLst/>
            <a:cxnLst/>
            <a:rect l="l" t="t" r="r" b="b"/>
            <a:pathLst>
              <a:path w="2146" h="2098" fill="none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Google Shape;341;p26"/>
          <p:cNvSpPr/>
          <p:nvPr/>
        </p:nvSpPr>
        <p:spPr>
          <a:xfrm>
            <a:off x="2296440" y="2334240"/>
            <a:ext cx="427680" cy="360"/>
          </a:xfrm>
          <a:custGeom>
            <a:avLst/>
            <a:gdLst/>
            <a:ahLst/>
            <a:cxnLst/>
            <a:rect l="l" t="t" r="r" b="b"/>
            <a:pathLst>
              <a:path w="30522" h="1" fill="none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Google Shape;343;p26"/>
          <p:cNvSpPr/>
          <p:nvPr/>
        </p:nvSpPr>
        <p:spPr>
          <a:xfrm>
            <a:off x="1819800" y="2120400"/>
            <a:ext cx="360" cy="410760"/>
          </a:xfrm>
          <a:custGeom>
            <a:avLst/>
            <a:gdLst/>
            <a:ahLst/>
            <a:cxnLst/>
            <a:rect l="l" t="t" r="r" b="b"/>
            <a:pathLst>
              <a:path w="1" h="29302" fill="none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Google Shape;345;p26"/>
          <p:cNvSpPr/>
          <p:nvPr/>
        </p:nvSpPr>
        <p:spPr>
          <a:xfrm>
            <a:off x="2874600" y="2733840"/>
            <a:ext cx="119160" cy="102240"/>
          </a:xfrm>
          <a:custGeom>
            <a:avLst/>
            <a:gdLst/>
            <a:ahLst/>
            <a:cxnLst/>
            <a:rect l="l" t="t" r="r" b="b"/>
            <a:pathLst>
              <a:path w="8533" h="7317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>
            <a:solidFill>
              <a:srgbClr val="48FF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Google Shape;310;p26"/>
          <p:cNvSpPr/>
          <p:nvPr/>
        </p:nvSpPr>
        <p:spPr>
          <a:xfrm>
            <a:off x="3440880" y="3027240"/>
            <a:ext cx="341640" cy="360"/>
          </a:xfrm>
          <a:custGeom>
            <a:avLst/>
            <a:gdLst/>
            <a:ahLst/>
            <a:cxnLst/>
            <a:rect l="l" t="t" r="r" b="b"/>
            <a:pathLst>
              <a:path w="24378" h="1" fill="none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26" name="Google Shape;5657;p51"/>
          <p:cNvGrpSpPr/>
          <p:nvPr/>
        </p:nvGrpSpPr>
        <p:grpSpPr>
          <a:xfrm>
            <a:off x="403560" y="2370600"/>
            <a:ext cx="1602000" cy="582840"/>
            <a:chOff x="403560" y="2370600"/>
            <a:chExt cx="1602000" cy="582840"/>
          </a:xfrm>
        </p:grpSpPr>
        <p:sp>
          <p:nvSpPr>
            <p:cNvPr id="527" name="Google Shape;5658;p51"/>
            <p:cNvSpPr/>
            <p:nvPr/>
          </p:nvSpPr>
          <p:spPr>
            <a:xfrm>
              <a:off x="462600" y="2465280"/>
              <a:ext cx="1493640" cy="405360"/>
            </a:xfrm>
            <a:custGeom>
              <a:avLst/>
              <a:gdLst/>
              <a:ahLst/>
              <a:cxnLst/>
              <a:rect l="l" t="t" r="r" b="b"/>
              <a:pathLst>
                <a:path w="165771" h="69253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>
              <a:solidFill>
                <a:srgbClr val="5F7D95"/>
              </a:solidFill>
              <a:round/>
              <a:headEnd type="oval" w="med" len="med"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28" name="Google Shape;5659;p51"/>
            <p:cNvGrpSpPr/>
            <p:nvPr/>
          </p:nvGrpSpPr>
          <p:grpSpPr>
            <a:xfrm>
              <a:off x="403560" y="2370600"/>
              <a:ext cx="1602000" cy="582840"/>
              <a:chOff x="403560" y="2370600"/>
              <a:chExt cx="1602000" cy="582840"/>
            </a:xfrm>
          </p:grpSpPr>
          <p:sp>
            <p:nvSpPr>
              <p:cNvPr id="529" name="Google Shape;5660;p51"/>
              <p:cNvSpPr/>
              <p:nvPr/>
            </p:nvSpPr>
            <p:spPr>
              <a:xfrm>
                <a:off x="403560" y="2370600"/>
                <a:ext cx="360" cy="582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E3E9E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0" name="Google Shape;5661;p51"/>
              <p:cNvSpPr/>
              <p:nvPr/>
            </p:nvSpPr>
            <p:spPr>
              <a:xfrm>
                <a:off x="405360" y="2951640"/>
                <a:ext cx="1600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E3E9ED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531" name="Google Shape;661;p33">
            <a:hlinkClick r:id="rId2"/>
          </p:cNvPr>
          <p:cNvPicPr/>
          <p:nvPr/>
        </p:nvPicPr>
        <p:blipFill>
          <a:blip r:embed="rId3"/>
          <a:srcRect b="8525"/>
          <a:stretch/>
        </p:blipFill>
        <p:spPr>
          <a:xfrm>
            <a:off x="354240" y="3018600"/>
            <a:ext cx="1643400" cy="720000"/>
          </a:xfrm>
          <a:prstGeom prst="rect">
            <a:avLst/>
          </a:prstGeom>
          <a:ln w="0">
            <a:noFill/>
          </a:ln>
        </p:spPr>
      </p:pic>
      <p:sp>
        <p:nvSpPr>
          <p:cNvPr id="532" name="Google Shape;334;p26"/>
          <p:cNvSpPr/>
          <p:nvPr/>
        </p:nvSpPr>
        <p:spPr>
          <a:xfrm>
            <a:off x="4000320" y="2522880"/>
            <a:ext cx="29880" cy="29880"/>
          </a:xfrm>
          <a:custGeom>
            <a:avLst/>
            <a:gdLst/>
            <a:ahLst/>
            <a:cxnLst/>
            <a:rect l="l" t="t" r="r" b="b"/>
            <a:pathLst>
              <a:path w="2147" h="2146" fill="none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Google Shape;326;p26"/>
          <p:cNvSpPr/>
          <p:nvPr/>
        </p:nvSpPr>
        <p:spPr>
          <a:xfrm>
            <a:off x="3281760" y="3623760"/>
            <a:ext cx="341640" cy="45360"/>
          </a:xfrm>
          <a:custGeom>
            <a:avLst/>
            <a:gdLst/>
            <a:ahLst/>
            <a:cxnLst/>
            <a:rect l="l" t="t" r="r" b="b"/>
            <a:pathLst>
              <a:path w="62115" h="1" fill="none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Google Shape;312;p26"/>
          <p:cNvSpPr/>
          <p:nvPr/>
        </p:nvSpPr>
        <p:spPr>
          <a:xfrm>
            <a:off x="3648240" y="3699000"/>
            <a:ext cx="360" cy="291600"/>
          </a:xfrm>
          <a:custGeom>
            <a:avLst/>
            <a:gdLst/>
            <a:ahLst/>
            <a:cxnLst/>
            <a:rect l="l" t="t" r="r" b="b"/>
            <a:pathLst>
              <a:path w="1" h="20820" fill="none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5" name="Gráfico 291" descr="Processador com preenchimento sólido"/>
          <p:cNvPicPr/>
          <p:nvPr/>
        </p:nvPicPr>
        <p:blipFill>
          <a:blip r:embed="rId4"/>
          <a:stretch/>
        </p:blipFill>
        <p:spPr>
          <a:xfrm>
            <a:off x="1593720" y="1021680"/>
            <a:ext cx="503280" cy="503280"/>
          </a:xfrm>
          <a:prstGeom prst="rect">
            <a:avLst/>
          </a:prstGeom>
          <a:ln w="0">
            <a:noFill/>
          </a:ln>
        </p:spPr>
      </p:pic>
      <p:pic>
        <p:nvPicPr>
          <p:cNvPr id="536" name="Gráfico 293" descr="Plataforma giratória com preenchimento sólido"/>
          <p:cNvPicPr/>
          <p:nvPr/>
        </p:nvPicPr>
        <p:blipFill>
          <a:blip r:embed="rId5"/>
          <a:stretch/>
        </p:blipFill>
        <p:spPr>
          <a:xfrm>
            <a:off x="3723840" y="1801440"/>
            <a:ext cx="592920" cy="592920"/>
          </a:xfrm>
          <a:prstGeom prst="rect">
            <a:avLst/>
          </a:prstGeom>
          <a:ln w="0">
            <a:noFill/>
          </a:ln>
        </p:spPr>
      </p:pic>
      <p:pic>
        <p:nvPicPr>
          <p:cNvPr id="537" name="Gráfico 372" descr="Servidor com preenchimento sólido"/>
          <p:cNvPicPr/>
          <p:nvPr/>
        </p:nvPicPr>
        <p:blipFill>
          <a:blip r:embed="rId6"/>
          <a:stretch/>
        </p:blipFill>
        <p:spPr>
          <a:xfrm>
            <a:off x="3929040" y="3045960"/>
            <a:ext cx="600120" cy="600120"/>
          </a:xfrm>
          <a:prstGeom prst="rect">
            <a:avLst/>
          </a:prstGeom>
          <a:ln w="0">
            <a:noFill/>
          </a:ln>
        </p:spPr>
      </p:pic>
      <p:sp>
        <p:nvSpPr>
          <p:cNvPr id="538" name="Google Shape;333;p26"/>
          <p:cNvSpPr/>
          <p:nvPr/>
        </p:nvSpPr>
        <p:spPr>
          <a:xfrm>
            <a:off x="3774240" y="3355560"/>
            <a:ext cx="170280" cy="45360"/>
          </a:xfrm>
          <a:custGeom>
            <a:avLst/>
            <a:gdLst/>
            <a:ahLst/>
            <a:cxnLst/>
            <a:rect l="l" t="t" r="r" b="b"/>
            <a:pathLst>
              <a:path w="64504" h="1" fill="none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9" name="Gráfico 375" descr="Roteador sem fio com preenchimento sólido"/>
          <p:cNvPicPr/>
          <p:nvPr/>
        </p:nvPicPr>
        <p:blipFill>
          <a:blip r:embed="rId7"/>
          <a:stretch/>
        </p:blipFill>
        <p:spPr>
          <a:xfrm>
            <a:off x="3389040" y="4159080"/>
            <a:ext cx="592920" cy="592920"/>
          </a:xfrm>
          <a:prstGeom prst="rect">
            <a:avLst/>
          </a:prstGeom>
          <a:ln w="0">
            <a:noFill/>
          </a:ln>
        </p:spPr>
      </p:pic>
      <p:sp>
        <p:nvSpPr>
          <p:cNvPr id="540" name="CaixaDeTexto 378"/>
          <p:cNvSpPr/>
          <p:nvPr/>
        </p:nvSpPr>
        <p:spPr>
          <a:xfrm>
            <a:off x="1543320" y="787680"/>
            <a:ext cx="5871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" sz="1400" b="0" strike="noStrike" spc="-1">
                <a:solidFill>
                  <a:srgbClr val="FFFFFF"/>
                </a:solidFill>
                <a:latin typeface="Arial"/>
                <a:ea typeface="Arial"/>
              </a:rPr>
              <a:t>CPU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541" name="CaixaDeTexto 380"/>
          <p:cNvSpPr/>
          <p:nvPr/>
        </p:nvSpPr>
        <p:spPr>
          <a:xfrm>
            <a:off x="3641760" y="1592280"/>
            <a:ext cx="7858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" sz="1400" b="0" strike="noStrike" spc="-1">
                <a:solidFill>
                  <a:srgbClr val="FFFFFF"/>
                </a:solidFill>
                <a:latin typeface="Arial"/>
                <a:ea typeface="Arial"/>
              </a:rPr>
              <a:t>DISCO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542" name="CaixaDeTexto 381"/>
          <p:cNvSpPr/>
          <p:nvPr/>
        </p:nvSpPr>
        <p:spPr>
          <a:xfrm>
            <a:off x="3764520" y="2846520"/>
            <a:ext cx="10479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" sz="1400" b="0" strike="noStrike" spc="-1">
                <a:solidFill>
                  <a:srgbClr val="FFFFFF"/>
                </a:solidFill>
                <a:latin typeface="Arial"/>
                <a:ea typeface="Arial"/>
              </a:rPr>
              <a:t>MEMÓRIA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543" name="CaixaDeTexto 382"/>
          <p:cNvSpPr/>
          <p:nvPr/>
        </p:nvSpPr>
        <p:spPr>
          <a:xfrm>
            <a:off x="3344040" y="3968280"/>
            <a:ext cx="7858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" sz="1400" b="0" strike="noStrike" spc="-1">
                <a:solidFill>
                  <a:srgbClr val="FFFFFF"/>
                </a:solidFill>
                <a:latin typeface="Arial"/>
                <a:ea typeface="Arial"/>
              </a:rPr>
              <a:t>REDE</a:t>
            </a:r>
            <a:endParaRPr lang="pt-BR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1566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9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2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8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3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6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9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2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5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0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5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311760" y="64440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0" strike="noStrike" spc="-1" dirty="0">
                <a:solidFill>
                  <a:srgbClr val="FFFFFF"/>
                </a:solidFill>
                <a:latin typeface="Roboto Black"/>
                <a:ea typeface="Roboto Black"/>
              </a:rPr>
              <a:t>Como vamos fazer isso?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subTitle"/>
          </p:nvPr>
        </p:nvSpPr>
        <p:spPr>
          <a:xfrm>
            <a:off x="820080" y="3340080"/>
            <a:ext cx="1888920" cy="502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Mostrando que há algo de errado com a máquina</a:t>
            </a:r>
          </a:p>
        </p:txBody>
      </p:sp>
      <p:sp>
        <p:nvSpPr>
          <p:cNvPr id="546" name="PlaceHolder 3"/>
          <p:cNvSpPr>
            <a:spLocks noGrp="1"/>
          </p:cNvSpPr>
          <p:nvPr>
            <p:ph type="subTitle"/>
          </p:nvPr>
        </p:nvSpPr>
        <p:spPr>
          <a:xfrm>
            <a:off x="6434640" y="3340080"/>
            <a:ext cx="1888920" cy="502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100" b="0" strike="noStrike" spc="-1" dirty="0">
                <a:solidFill>
                  <a:srgbClr val="FFFFFF"/>
                </a:solidFill>
                <a:latin typeface="Roboto Light"/>
                <a:ea typeface="Roboto Light"/>
              </a:rPr>
              <a:t>Se estiver ok, problema resolvido, se não irá ser chamado o suporte especializado</a:t>
            </a:r>
            <a:endParaRPr lang="pt-BR" sz="1100" b="0" strike="noStrike" spc="-1" dirty="0">
              <a:latin typeface="Arial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 type="subTitle"/>
          </p:nvPr>
        </p:nvSpPr>
        <p:spPr>
          <a:xfrm>
            <a:off x="3633840" y="3340080"/>
            <a:ext cx="1888920" cy="502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100" spc="-1" dirty="0">
                <a:solidFill>
                  <a:srgbClr val="FFFFFF"/>
                </a:solidFill>
                <a:latin typeface="Roboto Light"/>
                <a:ea typeface="Roboto Light"/>
              </a:rPr>
              <a:t>Removendo o que pode estar causando o problema</a:t>
            </a:r>
            <a:endParaRPr lang="pt-BR" sz="1100" b="0" strike="noStrike" spc="-1" dirty="0">
              <a:latin typeface="Arial"/>
            </a:endParaRPr>
          </a:p>
        </p:txBody>
      </p:sp>
      <p:sp>
        <p:nvSpPr>
          <p:cNvPr id="548" name="PlaceHolder 5"/>
          <p:cNvSpPr>
            <a:spLocks noGrp="1"/>
          </p:cNvSpPr>
          <p:nvPr>
            <p:ph type="title"/>
          </p:nvPr>
        </p:nvSpPr>
        <p:spPr>
          <a:xfrm>
            <a:off x="726480" y="327456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ALERTA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6"/>
          <p:cNvSpPr>
            <a:spLocks noGrp="1"/>
          </p:cNvSpPr>
          <p:nvPr>
            <p:ph type="title"/>
          </p:nvPr>
        </p:nvSpPr>
        <p:spPr>
          <a:xfrm>
            <a:off x="6341400" y="327456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VERIFICAR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7"/>
          <p:cNvSpPr>
            <a:spLocks noGrp="1"/>
          </p:cNvSpPr>
          <p:nvPr>
            <p:ph type="title"/>
          </p:nvPr>
        </p:nvSpPr>
        <p:spPr>
          <a:xfrm>
            <a:off x="3540600" y="3274560"/>
            <a:ext cx="2075760" cy="195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1200" b="0" strike="noStrike" spc="-1">
                <a:solidFill>
                  <a:srgbClr val="FFFFFF"/>
                </a:solidFill>
                <a:latin typeface="Roboto Black"/>
                <a:ea typeface="Roboto Black"/>
              </a:rPr>
              <a:t>LIMPEZA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Google Shape;282;p25"/>
          <p:cNvSpPr/>
          <p:nvPr/>
        </p:nvSpPr>
        <p:spPr>
          <a:xfrm>
            <a:off x="1267200" y="2083680"/>
            <a:ext cx="994680" cy="830160"/>
          </a:xfrm>
          <a:custGeom>
            <a:avLst/>
            <a:gdLst/>
            <a:ahLst/>
            <a:cxnLst/>
            <a:rect l="l" t="t" r="r" b="b"/>
            <a:pathLst>
              <a:path w="209468" h="174831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Google Shape;284;p25"/>
          <p:cNvSpPr/>
          <p:nvPr/>
        </p:nvSpPr>
        <p:spPr>
          <a:xfrm>
            <a:off x="4081320" y="2083680"/>
            <a:ext cx="994680" cy="830160"/>
          </a:xfrm>
          <a:custGeom>
            <a:avLst/>
            <a:gdLst/>
            <a:ahLst/>
            <a:cxnLst/>
            <a:rect l="l" t="t" r="r" b="b"/>
            <a:pathLst>
              <a:path w="209469" h="174831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Google Shape;288;p25"/>
          <p:cNvSpPr/>
          <p:nvPr/>
        </p:nvSpPr>
        <p:spPr>
          <a:xfrm>
            <a:off x="6877800" y="2077200"/>
            <a:ext cx="1002600" cy="836640"/>
          </a:xfrm>
          <a:custGeom>
            <a:avLst/>
            <a:gdLst/>
            <a:ahLst/>
            <a:cxnLst/>
            <a:rect l="l" t="t" r="r" b="b"/>
            <a:pathLst>
              <a:path w="209469" h="174831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Google Shape;291;p25"/>
          <p:cNvSpPr/>
          <p:nvPr/>
        </p:nvSpPr>
        <p:spPr>
          <a:xfrm>
            <a:off x="311760" y="1191600"/>
            <a:ext cx="852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55" name="Google Shape;6205;p52"/>
          <p:cNvGrpSpPr/>
          <p:nvPr/>
        </p:nvGrpSpPr>
        <p:grpSpPr>
          <a:xfrm>
            <a:off x="1576800" y="2283840"/>
            <a:ext cx="362880" cy="315000"/>
            <a:chOff x="1576800" y="2283840"/>
            <a:chExt cx="362880" cy="315000"/>
          </a:xfrm>
        </p:grpSpPr>
        <p:sp>
          <p:nvSpPr>
            <p:cNvPr id="556" name="Google Shape;6206;p52"/>
            <p:cNvSpPr/>
            <p:nvPr/>
          </p:nvSpPr>
          <p:spPr>
            <a:xfrm>
              <a:off x="1748520" y="2360520"/>
              <a:ext cx="19440" cy="99000"/>
            </a:xfrm>
            <a:custGeom>
              <a:avLst/>
              <a:gdLst/>
              <a:ahLst/>
              <a:cxnLst/>
              <a:rect l="l" t="t" r="r" b="b"/>
              <a:pathLst>
                <a:path w="1130" h="565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Google Shape;6207;p52"/>
            <p:cNvSpPr/>
            <p:nvPr/>
          </p:nvSpPr>
          <p:spPr>
            <a:xfrm>
              <a:off x="1576800" y="2283840"/>
              <a:ext cx="362880" cy="315000"/>
            </a:xfrm>
            <a:custGeom>
              <a:avLst/>
              <a:gdLst/>
              <a:ahLst/>
              <a:cxnLst/>
              <a:rect l="l" t="t" r="r" b="b"/>
              <a:pathLst>
                <a:path w="20640" h="1792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Google Shape;6208;p52"/>
            <p:cNvSpPr/>
            <p:nvPr/>
          </p:nvSpPr>
          <p:spPr>
            <a:xfrm>
              <a:off x="1748520" y="2519640"/>
              <a:ext cx="19440" cy="19440"/>
            </a:xfrm>
            <a:custGeom>
              <a:avLst/>
              <a:gdLst/>
              <a:ahLst/>
              <a:cxnLst/>
              <a:rect l="l" t="t" r="r" b="b"/>
              <a:pathLst>
                <a:path w="1130" h="113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59" name="Google Shape;5847;p52"/>
          <p:cNvGrpSpPr/>
          <p:nvPr/>
        </p:nvGrpSpPr>
        <p:grpSpPr>
          <a:xfrm>
            <a:off x="4420800" y="2298240"/>
            <a:ext cx="297720" cy="338760"/>
            <a:chOff x="4420800" y="2298240"/>
            <a:chExt cx="297720" cy="338760"/>
          </a:xfrm>
        </p:grpSpPr>
        <p:sp>
          <p:nvSpPr>
            <p:cNvPr id="560" name="Google Shape;5848;p52"/>
            <p:cNvSpPr/>
            <p:nvPr/>
          </p:nvSpPr>
          <p:spPr>
            <a:xfrm>
              <a:off x="4443120" y="2418840"/>
              <a:ext cx="253080" cy="218160"/>
            </a:xfrm>
            <a:custGeom>
              <a:avLst/>
              <a:gdLst/>
              <a:ahLst/>
              <a:cxnLst/>
              <a:rect l="l" t="t" r="r" b="b"/>
              <a:pathLst>
                <a:path w="14404" h="12422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Google Shape;5849;p52"/>
            <p:cNvSpPr/>
            <p:nvPr/>
          </p:nvSpPr>
          <p:spPr>
            <a:xfrm>
              <a:off x="4420800" y="2298240"/>
              <a:ext cx="297720" cy="99000"/>
            </a:xfrm>
            <a:custGeom>
              <a:avLst/>
              <a:gdLst/>
              <a:ahLst/>
              <a:cxnLst/>
              <a:rect l="l" t="t" r="r" b="b"/>
              <a:pathLst>
                <a:path w="16939" h="5647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62" name="Google Shape;6209;p52"/>
          <p:cNvGrpSpPr/>
          <p:nvPr/>
        </p:nvGrpSpPr>
        <p:grpSpPr>
          <a:xfrm>
            <a:off x="7209720" y="2249280"/>
            <a:ext cx="338760" cy="338760"/>
            <a:chOff x="7209720" y="2249280"/>
            <a:chExt cx="338760" cy="338760"/>
          </a:xfrm>
        </p:grpSpPr>
        <p:sp>
          <p:nvSpPr>
            <p:cNvPr id="563" name="Google Shape;6210;p52"/>
            <p:cNvSpPr/>
            <p:nvPr/>
          </p:nvSpPr>
          <p:spPr>
            <a:xfrm>
              <a:off x="7369560" y="2508480"/>
              <a:ext cx="19440" cy="19440"/>
            </a:xfrm>
            <a:custGeom>
              <a:avLst/>
              <a:gdLst/>
              <a:ahLst/>
              <a:cxnLst/>
              <a:rect l="l" t="t" r="r" b="b"/>
              <a:pathLst>
                <a:path w="1130" h="113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Google Shape;6211;p52"/>
            <p:cNvSpPr/>
            <p:nvPr/>
          </p:nvSpPr>
          <p:spPr>
            <a:xfrm>
              <a:off x="7319880" y="2311200"/>
              <a:ext cx="118800" cy="136800"/>
            </a:xfrm>
            <a:custGeom>
              <a:avLst/>
              <a:gdLst/>
              <a:ahLst/>
              <a:cxnLst/>
              <a:rect l="l" t="t" r="r" b="b"/>
              <a:pathLst>
                <a:path w="6776" h="7798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Google Shape;6212;p52"/>
            <p:cNvSpPr/>
            <p:nvPr/>
          </p:nvSpPr>
          <p:spPr>
            <a:xfrm>
              <a:off x="7209720" y="2249280"/>
              <a:ext cx="338760" cy="338760"/>
            </a:xfrm>
            <a:custGeom>
              <a:avLst/>
              <a:gdLst/>
              <a:ahLst/>
              <a:cxnLst/>
              <a:rect l="l" t="t" r="r" b="b"/>
              <a:pathLst>
                <a:path w="19273" h="19273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dirty="0">
                <a:solidFill>
                  <a:schemeClr val="bg1"/>
                </a:solidFill>
                <a:latin typeface="Montserrat Black" pitchFamily="2" charset="0"/>
              </a:rPr>
              <a:t>PROTO PERSONA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Google Shape;291;p25"/>
          <p:cNvSpPr/>
          <p:nvPr/>
        </p:nvSpPr>
        <p:spPr>
          <a:xfrm>
            <a:off x="311760" y="547200"/>
            <a:ext cx="852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m 4" descr="Interface gráfica do usuário, Texto, Aplicativo, Site, Teams&#10;&#10;Descrição gerada automaticamente">
            <a:extLst>
              <a:ext uri="{FF2B5EF4-FFF2-40B4-BE49-F238E27FC236}">
                <a16:creationId xmlns:a16="http://schemas.microsoft.com/office/drawing/2014/main" id="{462EB668-3D38-A904-CB29-DF3B5F0FD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76" y="725213"/>
            <a:ext cx="7619048" cy="42911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60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dirty="0">
                <a:solidFill>
                  <a:schemeClr val="bg1"/>
                </a:solidFill>
                <a:latin typeface="Montserrat Black" pitchFamily="2" charset="0"/>
              </a:rPr>
              <a:t>PROTO PERSONA</a:t>
            </a:r>
            <a:endParaRPr lang="pt-BR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Google Shape;291;p25"/>
          <p:cNvSpPr/>
          <p:nvPr/>
        </p:nvSpPr>
        <p:spPr>
          <a:xfrm>
            <a:off x="311760" y="547200"/>
            <a:ext cx="8520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8FF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m 2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A2FFD1BC-35D3-36B8-782A-69849C9F0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6" y="685799"/>
            <a:ext cx="7619048" cy="431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8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293</Words>
  <Application>Microsoft Office PowerPoint</Application>
  <PresentationFormat>Apresentação na tela (16:9)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23</vt:i4>
      </vt:variant>
    </vt:vector>
  </HeadingPairs>
  <TitlesOfParts>
    <vt:vector size="39" baseType="lpstr">
      <vt:lpstr>Aharoni</vt:lpstr>
      <vt:lpstr>Arial</vt:lpstr>
      <vt:lpstr>Montserrat Black</vt:lpstr>
      <vt:lpstr>Montserrat SemiBold</vt:lpstr>
      <vt:lpstr>Roboto Black</vt:lpstr>
      <vt:lpstr>Roboto Light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AutoTech</vt:lpstr>
      <vt:lpstr>NOSSA EQUIPE</vt:lpstr>
      <vt:lpstr>TÓPICOS</vt:lpstr>
      <vt:lpstr>QUEM SOMOS</vt:lpstr>
      <vt:lpstr>PROBLEMAS</vt:lpstr>
      <vt:lpstr>O QUE VAMOS MONITORAR?</vt:lpstr>
      <vt:lpstr>Como vamos fazer isso?</vt:lpstr>
      <vt:lpstr>PROTO PERSONA</vt:lpstr>
      <vt:lpstr>PROTO PERSONA</vt:lpstr>
      <vt:lpstr>Apresentação do PowerPoint</vt:lpstr>
      <vt:lpstr>User story</vt:lpstr>
      <vt:lpstr>STORYBOARD</vt:lpstr>
      <vt:lpstr>Lean UX Canvas</vt:lpstr>
      <vt:lpstr>FERRAMENTA DE GESTÃO </vt:lpstr>
      <vt:lpstr>AMBIENTE AZURE + GITHUB</vt:lpstr>
      <vt:lpstr>Estágio atual</vt:lpstr>
      <vt:lpstr>Lista de dados necessários</vt:lpstr>
      <vt:lpstr>CLIENTE LINUX</vt:lpstr>
      <vt:lpstr>Lições Aprendidas</vt:lpstr>
      <vt:lpstr>INOVAÇÃO</vt:lpstr>
      <vt:lpstr>INOVAÇÃO</vt:lpstr>
      <vt:lpstr>Próximos Passos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subject/>
  <dc:creator>Lucas Bonfim</dc:creator>
  <dc:description/>
  <cp:lastModifiedBy>Lucas Xavier Pereira</cp:lastModifiedBy>
  <cp:revision>8</cp:revision>
  <dcterms:modified xsi:type="dcterms:W3CDTF">2023-03-15T20:58:45Z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0x010100DEF508B21CBF874889FD89257544D6AE</vt:lpwstr>
  </property>
  <property fmtid="{D5CDD505-2E9C-101B-9397-08002B2CF9AE}" pid="3" name="Notes">
    <vt:i4>12</vt:i4>
  </property>
  <property fmtid="{D5CDD505-2E9C-101B-9397-08002B2CF9AE}" pid="4" name="PresentationFormat">
    <vt:lpwstr>Apresentação na tela (16:9)</vt:lpwstr>
  </property>
  <property fmtid="{D5CDD505-2E9C-101B-9397-08002B2CF9AE}" pid="5" name="Slides">
    <vt:i4>12</vt:i4>
  </property>
</Properties>
</file>