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83" autoAdjust="0"/>
  </p:normalViewPr>
  <p:slideViewPr>
    <p:cSldViewPr snapToGrid="0" showGuides="1">
      <p:cViewPr varScale="1">
        <p:scale>
          <a:sx n="76" d="100"/>
          <a:sy n="76" d="100"/>
        </p:scale>
        <p:origin x="183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4E42-C6CA-4C97-96C7-CA2C1EC7B515}" type="datetimeFigureOut">
              <a:rPr lang="bg-BG" smtClean="0"/>
              <a:t>21.4.2019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CB9B-B82F-460B-B086-0250925F788A}" type="slidenum">
              <a:rPr lang="bg-BG" smtClean="0"/>
              <a:t>‹#›</a:t>
            </a:fld>
            <a:endParaRPr lang="bg-BG"/>
          </a:p>
        </p:txBody>
      </p:sp>
    </p:spTree>
    <p:extLst>
      <p:ext uri="{BB962C8B-B14F-4D97-AF65-F5344CB8AC3E}">
        <p14:creationId xmlns:p14="http://schemas.microsoft.com/office/powerpoint/2010/main" val="13285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Multiple teams</a:t>
            </a:r>
          </a:p>
          <a:p>
            <a:pPr marL="628650" lvl="1" indent="-171450">
              <a:buFont typeface="Arial" panose="020B0604020202020204" pitchFamily="34" charset="0"/>
              <a:buChar char="•"/>
            </a:pPr>
            <a:r>
              <a:rPr lang="en-US" dirty="0"/>
              <a:t>Code quality rules, like typescript + specific </a:t>
            </a:r>
            <a:r>
              <a:rPr lang="en-US" dirty="0" err="1"/>
              <a:t>ts.config</a:t>
            </a:r>
            <a:endParaRPr lang="en-US" dirty="0"/>
          </a:p>
          <a:p>
            <a:pPr marL="628650" lvl="1" indent="-171450">
              <a:buFont typeface="Arial" panose="020B0604020202020204" pitchFamily="34" charset="0"/>
              <a:buChar char="•"/>
            </a:pPr>
            <a:r>
              <a:rPr lang="en-US" dirty="0"/>
              <a:t>Migrating developers between teams that are building applications the same way</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Multiple teams </a:t>
            </a:r>
          </a:p>
          <a:p>
            <a:pPr marL="628650" lvl="1" indent="-171450">
              <a:buFont typeface="Arial" panose="020B0604020202020204" pitchFamily="34" charset="0"/>
              <a:buChar char="•"/>
            </a:pPr>
            <a:r>
              <a:rPr lang="en-US" dirty="0"/>
              <a:t>UI components sharing</a:t>
            </a:r>
          </a:p>
          <a:p>
            <a:pPr marL="628650" lvl="1" indent="-171450">
              <a:buFont typeface="Arial" panose="020B0604020202020204" pitchFamily="34" charset="0"/>
              <a:buChar char="•"/>
            </a:pPr>
            <a:r>
              <a:rPr lang="en-US" dirty="0"/>
              <a:t>Easier onboarding when switching teams</a:t>
            </a:r>
          </a:p>
          <a:p>
            <a:pPr marL="628650" lvl="1" indent="-171450">
              <a:buFont typeface="Arial" panose="020B0604020202020204" pitchFamily="34" charset="0"/>
              <a:buChar char="•"/>
            </a:pPr>
            <a:r>
              <a:rPr lang="en-US" dirty="0"/>
              <a:t>Common modules for implementing a requirement, like authentication module</a:t>
            </a:r>
          </a:p>
        </p:txBody>
      </p:sp>
      <p:sp>
        <p:nvSpPr>
          <p:cNvPr id="4" name="Slide Number Placeholder 3"/>
          <p:cNvSpPr>
            <a:spLocks noGrp="1"/>
          </p:cNvSpPr>
          <p:nvPr>
            <p:ph type="sldNum" sz="quarter" idx="5"/>
          </p:nvPr>
        </p:nvSpPr>
        <p:spPr/>
        <p:txBody>
          <a:bodyPr/>
          <a:lstStyle/>
          <a:p>
            <a:fld id="{9571CB9B-B82F-460B-B086-0250925F788A}" type="slidenum">
              <a:rPr lang="bg-BG" smtClean="0"/>
              <a:t>3</a:t>
            </a:fld>
            <a:endParaRPr lang="bg-BG"/>
          </a:p>
        </p:txBody>
      </p:sp>
    </p:spTree>
    <p:extLst>
      <p:ext uri="{BB962C8B-B14F-4D97-AF65-F5344CB8AC3E}">
        <p14:creationId xmlns:p14="http://schemas.microsoft.com/office/powerpoint/2010/main" val="413375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working in a company consisting of development teams, where new features are implemented on daily basis, there is high possibility, if you had not integrated some kind of code sharing system/process, that huge chunk of your development hours is rediscovering the wheel, that some of your colleagues had discovered last week, or maybe multiple people might be trying to solve the same task in parallel.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you are familiar with the code base of your neighbor teams, you might be able to `copy` =&gt; `paste` some code, which also does not solves the copying problem at all.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long </a:t>
            </a:r>
            <a:r>
              <a:rPr lang="en-US" sz="1200" b="0" kern="1200" dirty="0" err="1">
                <a:solidFill>
                  <a:schemeClr val="tx1"/>
                </a:solidFill>
                <a:effectLst/>
                <a:latin typeface="+mn-lt"/>
                <a:ea typeface="+mn-ea"/>
                <a:cs typeface="+mn-cs"/>
              </a:rPr>
              <a:t>therm</a:t>
            </a:r>
            <a:r>
              <a:rPr lang="en-US" sz="1200" b="0" kern="1200" dirty="0">
                <a:solidFill>
                  <a:schemeClr val="tx1"/>
                </a:solidFill>
                <a:effectLst/>
                <a:latin typeface="+mn-lt"/>
                <a:ea typeface="+mn-ea"/>
                <a:cs typeface="+mn-cs"/>
              </a:rPr>
              <a:t> the differences that occur, will stack upon each other, which will lead to serious mismatches in the products delivered by the different teams, which often is not the desired result.</a:t>
            </a:r>
          </a:p>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4</a:t>
            </a:fld>
            <a:endParaRPr lang="bg-BG"/>
          </a:p>
        </p:txBody>
      </p:sp>
    </p:spTree>
    <p:extLst>
      <p:ext uri="{BB962C8B-B14F-4D97-AF65-F5344CB8AC3E}">
        <p14:creationId xmlns:p14="http://schemas.microsoft.com/office/powerpoint/2010/main" val="202179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5</a:t>
            </a:fld>
            <a:endParaRPr lang="bg-BG"/>
          </a:p>
        </p:txBody>
      </p:sp>
    </p:spTree>
    <p:extLst>
      <p:ext uri="{BB962C8B-B14F-4D97-AF65-F5344CB8AC3E}">
        <p14:creationId xmlns:p14="http://schemas.microsoft.com/office/powerpoint/2010/main" val="22614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329B-8F4D-4D34-9A20-EC9D37A6E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F5B77F27-1E37-4511-B960-48A134724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C601E8AD-EC4C-47B9-A42C-9156ACC995BD}"/>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5" name="Footer Placeholder 4">
            <a:extLst>
              <a:ext uri="{FF2B5EF4-FFF2-40B4-BE49-F238E27FC236}">
                <a16:creationId xmlns:a16="http://schemas.microsoft.com/office/drawing/2014/main" id="{3B1988CD-5B6D-4F0B-8B16-F638D10042F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07D070E-1DF5-454F-86BC-E61AA6A56FB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9946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6CA6-2395-442E-A4AA-BFBD8D857358}"/>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0139AA31-FD62-4FCB-982C-F22C6405F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DE3FFBBE-5BD3-438C-A2F5-198F5F87F570}"/>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5" name="Footer Placeholder 4">
            <a:extLst>
              <a:ext uri="{FF2B5EF4-FFF2-40B4-BE49-F238E27FC236}">
                <a16:creationId xmlns:a16="http://schemas.microsoft.com/office/drawing/2014/main" id="{FE025B39-2326-4AC9-8DCC-E340AC398D8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5C1BF7B-431E-408F-9076-97CDF2605450}"/>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4875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66527-2452-4D8B-BF5D-54D5FFB331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AB8B2E5-AA57-4039-BCAC-1B6BDF04D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2E4D11A-A720-42C9-8902-A303288DF63E}"/>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5" name="Footer Placeholder 4">
            <a:extLst>
              <a:ext uri="{FF2B5EF4-FFF2-40B4-BE49-F238E27FC236}">
                <a16:creationId xmlns:a16="http://schemas.microsoft.com/office/drawing/2014/main" id="{CDC9BE18-F0AB-42F9-B0B0-4C1636235DD0}"/>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09AE838-56B7-4AB0-9C1A-7A8FE9EFBD3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965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2693-D83E-496D-B1F0-18FD480E8F6F}"/>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D7124242-15EA-4F8F-B8C2-C9A786554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0D33C9EA-53D6-4F1F-92EF-8CE3257DE475}"/>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5" name="Footer Placeholder 4">
            <a:extLst>
              <a:ext uri="{FF2B5EF4-FFF2-40B4-BE49-F238E27FC236}">
                <a16:creationId xmlns:a16="http://schemas.microsoft.com/office/drawing/2014/main" id="{2B69D87B-7004-49FB-A3A9-D69E867363C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2F55DA7-F5F4-4DA6-9A0C-A678C7BCC50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4335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5CED-A21C-48A1-AB1B-D3467B455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D3D4040B-60D3-4CF2-BB0C-992C021A6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658605-40AC-4FD4-9546-A13FABE6B36A}"/>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5" name="Footer Placeholder 4">
            <a:extLst>
              <a:ext uri="{FF2B5EF4-FFF2-40B4-BE49-F238E27FC236}">
                <a16:creationId xmlns:a16="http://schemas.microsoft.com/office/drawing/2014/main" id="{5CCBA4AD-AE6E-4907-BA96-345519E50CB3}"/>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5D38E3D-2A6B-46B5-9A1B-936EAC403EF2}"/>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10895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5-7DE7-4613-A710-50EB0BAD14BE}"/>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A70042DF-4845-4EB9-A64A-08AFFBB91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0CE2A731-9DFD-4A75-9630-3A93EA441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1A784A54-E630-49CB-9644-A68C17FF00FC}"/>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6" name="Footer Placeholder 5">
            <a:extLst>
              <a:ext uri="{FF2B5EF4-FFF2-40B4-BE49-F238E27FC236}">
                <a16:creationId xmlns:a16="http://schemas.microsoft.com/office/drawing/2014/main" id="{16E664AE-B7BE-4F74-9238-3752F763AD6A}"/>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C6BEAE7-D177-4EEF-BB4D-7F63857CD168}"/>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2790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249D-FFEA-4E39-A413-6F7E0356468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A7C6EABA-3E75-436F-B822-8F4380F01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BFBE24-58EF-4117-B98C-A45C671CF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4C3D482-EE97-4FF2-A53E-8FC86DA14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9BEDD-0EA1-494B-A170-6680DDDF6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8859E15-D2BF-4BD6-976C-1C0A4A40F469}"/>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8" name="Footer Placeholder 7">
            <a:extLst>
              <a:ext uri="{FF2B5EF4-FFF2-40B4-BE49-F238E27FC236}">
                <a16:creationId xmlns:a16="http://schemas.microsoft.com/office/drawing/2014/main" id="{A1D2603C-8E07-43E2-BD2F-4C3F709DED92}"/>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C25A8261-B0DA-4FFE-9EBF-C1D0C90968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7379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9B5D-168F-4BCC-8B41-FAAA053FC84C}"/>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50AED76-4DC9-451C-B0CB-73FF4B908FA6}"/>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4" name="Footer Placeholder 3">
            <a:extLst>
              <a:ext uri="{FF2B5EF4-FFF2-40B4-BE49-F238E27FC236}">
                <a16:creationId xmlns:a16="http://schemas.microsoft.com/office/drawing/2014/main" id="{30116E03-A51E-44FA-A4FC-4E2CF1A7B86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8BB72F7-F4A4-45A6-AF88-74990BEEC4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37994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8F6A1-6902-4C8F-8C89-58FCAC8DE877}"/>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3" name="Footer Placeholder 2">
            <a:extLst>
              <a:ext uri="{FF2B5EF4-FFF2-40B4-BE49-F238E27FC236}">
                <a16:creationId xmlns:a16="http://schemas.microsoft.com/office/drawing/2014/main" id="{2210603F-7217-47C4-B45F-87B24133ACB3}"/>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DD807AA2-F6E9-43C0-BE01-02161404E72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31535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79D0-4A57-4D72-8BFF-AA07E2DB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C5F10B8E-BD65-4618-9F2A-8174963C8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04CB69F9-BEF2-4790-B07A-27406184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1382C-CD99-4075-AB4B-9EF791ACA926}"/>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6" name="Footer Placeholder 5">
            <a:extLst>
              <a:ext uri="{FF2B5EF4-FFF2-40B4-BE49-F238E27FC236}">
                <a16:creationId xmlns:a16="http://schemas.microsoft.com/office/drawing/2014/main" id="{C25DFF43-D3BE-4042-BDFC-2998A5097955}"/>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06312CA7-204D-43D7-993D-3F5D401DEB6E}"/>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44408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6D33-81B3-45CB-8DD1-3D215D78B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F496AEA4-445B-4253-90DA-EBFB28926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82B8DA4B-177D-4CF9-8759-9FB351613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44FF0-3C9E-4E02-AFCD-418CFDA06F99}"/>
              </a:ext>
            </a:extLst>
          </p:cNvPr>
          <p:cNvSpPr>
            <a:spLocks noGrp="1"/>
          </p:cNvSpPr>
          <p:nvPr>
            <p:ph type="dt" sz="half" idx="10"/>
          </p:nvPr>
        </p:nvSpPr>
        <p:spPr/>
        <p:txBody>
          <a:bodyPr/>
          <a:lstStyle/>
          <a:p>
            <a:fld id="{EEA75A29-027F-4D48-B08B-1161613C0818}" type="datetimeFigureOut">
              <a:rPr lang="bg-BG" smtClean="0"/>
              <a:t>21.4.2019 г.</a:t>
            </a:fld>
            <a:endParaRPr lang="bg-BG"/>
          </a:p>
        </p:txBody>
      </p:sp>
      <p:sp>
        <p:nvSpPr>
          <p:cNvPr id="6" name="Footer Placeholder 5">
            <a:extLst>
              <a:ext uri="{FF2B5EF4-FFF2-40B4-BE49-F238E27FC236}">
                <a16:creationId xmlns:a16="http://schemas.microsoft.com/office/drawing/2014/main" id="{5097DF82-2BBD-4019-848B-5FAC6D1F14ED}"/>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F564C5BD-4D43-49A7-B528-9F4922E17A39}"/>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848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9201-D64F-4E73-9D97-CDD35AFA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50AD475-A6DB-444D-9126-247017122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AEEC826-FC13-4DC6-8680-1989B58B8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75A29-027F-4D48-B08B-1161613C0818}" type="datetimeFigureOut">
              <a:rPr lang="bg-BG" smtClean="0"/>
              <a:t>21.4.2019 г.</a:t>
            </a:fld>
            <a:endParaRPr lang="bg-BG"/>
          </a:p>
        </p:txBody>
      </p:sp>
      <p:sp>
        <p:nvSpPr>
          <p:cNvPr id="5" name="Footer Placeholder 4">
            <a:extLst>
              <a:ext uri="{FF2B5EF4-FFF2-40B4-BE49-F238E27FC236}">
                <a16:creationId xmlns:a16="http://schemas.microsoft.com/office/drawing/2014/main" id="{CA44FEEC-545C-4523-8E78-9730A4DEA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73D22FDB-48CD-4DC6-AA72-C4D498CB8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DC7C7-7108-40D9-88C6-F274F89FF54C}" type="slidenum">
              <a:rPr lang="bg-BG" smtClean="0"/>
              <a:t>‹#›</a:t>
            </a:fld>
            <a:endParaRPr lang="bg-BG"/>
          </a:p>
        </p:txBody>
      </p:sp>
    </p:spTree>
    <p:extLst>
      <p:ext uri="{BB962C8B-B14F-4D97-AF65-F5344CB8AC3E}">
        <p14:creationId xmlns:p14="http://schemas.microsoft.com/office/powerpoint/2010/main" val="345169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l.acm.org/citation.cfm?id=3133908&amp;picked=forma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5D8F-353D-4059-9C7F-F49723F8BC46}"/>
              </a:ext>
            </a:extLst>
          </p:cNvPr>
          <p:cNvSpPr>
            <a:spLocks noGrp="1"/>
          </p:cNvSpPr>
          <p:nvPr>
            <p:ph type="ctrTitle"/>
          </p:nvPr>
        </p:nvSpPr>
        <p:spPr>
          <a:xfrm>
            <a:off x="1524000" y="2156837"/>
            <a:ext cx="9144000" cy="2387600"/>
          </a:xfrm>
        </p:spPr>
        <p:txBody>
          <a:bodyPr>
            <a:normAutofit fontScale="90000"/>
          </a:bodyPr>
          <a:lstStyle/>
          <a:p>
            <a:r>
              <a:rPr lang="en-US" dirty="0"/>
              <a:t>Code Sharing Strategies</a:t>
            </a:r>
            <a:br>
              <a:rPr lang="en-US" dirty="0"/>
            </a:br>
            <a:r>
              <a:rPr lang="en-US" dirty="0"/>
              <a:t>and</a:t>
            </a:r>
            <a:br>
              <a:rPr lang="en-US" dirty="0"/>
            </a:br>
            <a:r>
              <a:rPr lang="en-US" dirty="0"/>
              <a:t>implementations</a:t>
            </a:r>
            <a:endParaRPr lang="bg-BG" dirty="0"/>
          </a:p>
        </p:txBody>
      </p:sp>
    </p:spTree>
    <p:extLst>
      <p:ext uri="{BB962C8B-B14F-4D97-AF65-F5344CB8AC3E}">
        <p14:creationId xmlns:p14="http://schemas.microsoft.com/office/powerpoint/2010/main" val="174998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6269" y="5375047"/>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8155" y="5947763"/>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7264" y="5445322"/>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7264" y="5947763"/>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5090" y="1300263"/>
            <a:ext cx="3678380" cy="36783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6123706" y="2200756"/>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Name:  </a:t>
            </a:r>
            <a:r>
              <a:rPr lang="en-US" sz="2800" dirty="0" err="1"/>
              <a:t>Hristiyan</a:t>
            </a:r>
            <a:r>
              <a:rPr lang="en-US" sz="2800" dirty="0"/>
              <a:t> Hristov</a:t>
            </a:r>
          </a:p>
        </p:txBody>
      </p:sp>
      <p:sp>
        <p:nvSpPr>
          <p:cNvPr id="12" name="Text Placeholder 7">
            <a:extLst>
              <a:ext uri="{FF2B5EF4-FFF2-40B4-BE49-F238E27FC236}">
                <a16:creationId xmlns:a16="http://schemas.microsoft.com/office/drawing/2014/main" id="{EBA61FC4-D80A-435C-B843-48032ACF0D9D}"/>
              </a:ext>
            </a:extLst>
          </p:cNvPr>
          <p:cNvSpPr txBox="1">
            <a:spLocks/>
          </p:cNvSpPr>
          <p:nvPr/>
        </p:nvSpPr>
        <p:spPr bwMode="auto">
          <a:xfrm>
            <a:off x="6123706" y="2863557"/>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Position:  FE Developer</a:t>
            </a:r>
          </a:p>
        </p:txBody>
      </p:sp>
      <p:sp>
        <p:nvSpPr>
          <p:cNvPr id="13" name="Text Placeholder 7">
            <a:extLst>
              <a:ext uri="{FF2B5EF4-FFF2-40B4-BE49-F238E27FC236}">
                <a16:creationId xmlns:a16="http://schemas.microsoft.com/office/drawing/2014/main" id="{A40570BA-6911-4970-9388-25F376540204}"/>
              </a:ext>
            </a:extLst>
          </p:cNvPr>
          <p:cNvSpPr txBox="1">
            <a:spLocks/>
          </p:cNvSpPr>
          <p:nvPr/>
        </p:nvSpPr>
        <p:spPr bwMode="auto">
          <a:xfrm>
            <a:off x="6123706" y="3452448"/>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&lt;3:  BJJ, JS, Coffee</a:t>
            </a:r>
          </a:p>
        </p:txBody>
      </p:sp>
    </p:spTree>
    <p:extLst>
      <p:ext uri="{BB962C8B-B14F-4D97-AF65-F5344CB8AC3E}">
        <p14:creationId xmlns:p14="http://schemas.microsoft.com/office/powerpoint/2010/main" val="28496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8983-C003-476C-AF76-9D9D733F76FD}"/>
              </a:ext>
            </a:extLst>
          </p:cNvPr>
          <p:cNvSpPr>
            <a:spLocks noGrp="1"/>
          </p:cNvSpPr>
          <p:nvPr>
            <p:ph type="title"/>
          </p:nvPr>
        </p:nvSpPr>
        <p:spPr>
          <a:xfrm>
            <a:off x="762001" y="803325"/>
            <a:ext cx="5314536" cy="1325563"/>
          </a:xfrm>
        </p:spPr>
        <p:txBody>
          <a:bodyPr>
            <a:normAutofit/>
          </a:bodyPr>
          <a:lstStyle/>
          <a:p>
            <a:r>
              <a:rPr lang="en-US"/>
              <a:t>When should we care</a:t>
            </a:r>
            <a:endParaRPr lang="bg-BG" dirty="0"/>
          </a:p>
        </p:txBody>
      </p:sp>
      <p:sp>
        <p:nvSpPr>
          <p:cNvPr id="10" name="Content Placeholder 9">
            <a:extLst>
              <a:ext uri="{FF2B5EF4-FFF2-40B4-BE49-F238E27FC236}">
                <a16:creationId xmlns:a16="http://schemas.microsoft.com/office/drawing/2014/main" id="{FA530467-8F23-4217-9082-0E932DD1816D}"/>
              </a:ext>
            </a:extLst>
          </p:cNvPr>
          <p:cNvSpPr>
            <a:spLocks noGrp="1"/>
          </p:cNvSpPr>
          <p:nvPr>
            <p:ph idx="1"/>
          </p:nvPr>
        </p:nvSpPr>
        <p:spPr>
          <a:xfrm>
            <a:off x="762000" y="2279018"/>
            <a:ext cx="5314543" cy="3375920"/>
          </a:xfrm>
        </p:spPr>
        <p:txBody>
          <a:bodyPr anchor="t">
            <a:normAutofit/>
          </a:bodyPr>
          <a:lstStyle/>
          <a:p>
            <a:r>
              <a:rPr lang="en-US" sz="2000" dirty="0"/>
              <a:t>We have multiple teams</a:t>
            </a:r>
          </a:p>
          <a:p>
            <a:pPr lvl="1"/>
            <a:r>
              <a:rPr lang="en-US" sz="1500" dirty="0"/>
              <a:t>We want to enforce code quality rules</a:t>
            </a:r>
          </a:p>
          <a:p>
            <a:pPr lvl="1"/>
            <a:r>
              <a:rPr lang="en-US" sz="1500" dirty="0"/>
              <a:t>We want to migrate developers between teams efficiently</a:t>
            </a:r>
          </a:p>
          <a:p>
            <a:pPr lvl="1"/>
            <a:endParaRPr lang="en-US" sz="1500" dirty="0"/>
          </a:p>
          <a:p>
            <a:r>
              <a:rPr lang="en-US" sz="2000" dirty="0"/>
              <a:t>We have multiple applications</a:t>
            </a:r>
          </a:p>
          <a:p>
            <a:pPr lvl="1"/>
            <a:r>
              <a:rPr lang="en-US" sz="1500" dirty="0"/>
              <a:t>We are developing multiple applications with similar UI</a:t>
            </a:r>
          </a:p>
          <a:p>
            <a:pPr lvl="1"/>
            <a:r>
              <a:rPr lang="en-US" sz="1500" dirty="0"/>
              <a:t>We are developing multiple application with similar structure</a:t>
            </a:r>
          </a:p>
          <a:p>
            <a:pPr lvl="1"/>
            <a:r>
              <a:rPr lang="en-US" sz="1500" dirty="0"/>
              <a:t>We are developing multiple application depending on common service</a:t>
            </a:r>
          </a:p>
        </p:txBody>
      </p:sp>
      <p:sp>
        <p:nvSpPr>
          <p:cNvPr id="28" name="Freeform: Shape 2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4">
            <a:extLst>
              <a:ext uri="{FF2B5EF4-FFF2-40B4-BE49-F238E27FC236}">
                <a16:creationId xmlns:a16="http://schemas.microsoft.com/office/drawing/2014/main" id="{80A64381-DDDA-41B6-8692-7D1CD7E4E200}"/>
              </a:ext>
            </a:extLst>
          </p:cNvPr>
          <p:cNvPicPr>
            <a:picLocks noChangeAspect="1"/>
          </p:cNvPicPr>
          <p:nvPr/>
        </p:nvPicPr>
        <p:blipFill rotWithShape="1">
          <a:blip r:embed="rId3">
            <a:extLst>
              <a:ext uri="{28A0092B-C50C-407E-A947-70E740481C1C}">
                <a14:useLocalDpi xmlns:a14="http://schemas.microsoft.com/office/drawing/2010/main" val="0"/>
              </a:ext>
            </a:extLst>
          </a:blip>
          <a:srcRect l="14824" r="20219"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6482394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0B21-0753-4B41-AC6C-587C83C7DB53}"/>
              </a:ext>
            </a:extLst>
          </p:cNvPr>
          <p:cNvSpPr>
            <a:spLocks noGrp="1"/>
          </p:cNvSpPr>
          <p:nvPr>
            <p:ph type="title"/>
          </p:nvPr>
        </p:nvSpPr>
        <p:spPr>
          <a:xfrm>
            <a:off x="635000" y="470670"/>
            <a:ext cx="10515600" cy="1325563"/>
          </a:xfrm>
        </p:spPr>
        <p:txBody>
          <a:bodyPr/>
          <a:lstStyle/>
          <a:p>
            <a:pPr algn="ctr"/>
            <a:r>
              <a:rPr lang="en-US" dirty="0"/>
              <a:t>Why should we care</a:t>
            </a:r>
            <a:endParaRPr lang="bg-BG" dirty="0"/>
          </a:p>
        </p:txBody>
      </p:sp>
      <p:pic>
        <p:nvPicPr>
          <p:cNvPr id="11" name="Content Placeholder 10">
            <a:extLst>
              <a:ext uri="{FF2B5EF4-FFF2-40B4-BE49-F238E27FC236}">
                <a16:creationId xmlns:a16="http://schemas.microsoft.com/office/drawing/2014/main" id="{C7177770-119C-42E0-955E-CB3C05AE53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816703"/>
            <a:ext cx="10515600" cy="2930518"/>
          </a:xfrm>
        </p:spPr>
      </p:pic>
      <p:sp>
        <p:nvSpPr>
          <p:cNvPr id="12" name="TextBox 11">
            <a:extLst>
              <a:ext uri="{FF2B5EF4-FFF2-40B4-BE49-F238E27FC236}">
                <a16:creationId xmlns:a16="http://schemas.microsoft.com/office/drawing/2014/main" id="{8284F7CC-9A38-417D-8531-16A4994B48B7}"/>
              </a:ext>
            </a:extLst>
          </p:cNvPr>
          <p:cNvSpPr txBox="1"/>
          <p:nvPr/>
        </p:nvSpPr>
        <p:spPr>
          <a:xfrm>
            <a:off x="2298700" y="4013202"/>
            <a:ext cx="1689100" cy="584775"/>
          </a:xfrm>
          <a:prstGeom prst="rect">
            <a:avLst/>
          </a:prstGeom>
          <a:noFill/>
        </p:spPr>
        <p:txBody>
          <a:bodyPr wrap="square" rtlCol="0">
            <a:spAutoFit/>
          </a:bodyPr>
          <a:lstStyle/>
          <a:p>
            <a:r>
              <a:rPr lang="en-US" sz="3200" dirty="0"/>
              <a:t>100 KB</a:t>
            </a:r>
            <a:endParaRPr lang="bg-BG" sz="3200" dirty="0"/>
          </a:p>
        </p:txBody>
      </p:sp>
      <p:sp>
        <p:nvSpPr>
          <p:cNvPr id="13" name="TextBox 12">
            <a:extLst>
              <a:ext uri="{FF2B5EF4-FFF2-40B4-BE49-F238E27FC236}">
                <a16:creationId xmlns:a16="http://schemas.microsoft.com/office/drawing/2014/main" id="{6C355E1C-279A-429C-9CD8-D18BA01DB53F}"/>
              </a:ext>
            </a:extLst>
          </p:cNvPr>
          <p:cNvSpPr txBox="1"/>
          <p:nvPr/>
        </p:nvSpPr>
        <p:spPr>
          <a:xfrm>
            <a:off x="5511800" y="3978648"/>
            <a:ext cx="1689100" cy="584775"/>
          </a:xfrm>
          <a:prstGeom prst="rect">
            <a:avLst/>
          </a:prstGeom>
          <a:noFill/>
        </p:spPr>
        <p:txBody>
          <a:bodyPr wrap="square" rtlCol="0">
            <a:spAutoFit/>
          </a:bodyPr>
          <a:lstStyle/>
          <a:p>
            <a:r>
              <a:rPr lang="en-US" sz="3200" dirty="0"/>
              <a:t>500 KB</a:t>
            </a:r>
            <a:endParaRPr lang="bg-BG" sz="3200" dirty="0"/>
          </a:p>
        </p:txBody>
      </p:sp>
      <p:sp>
        <p:nvSpPr>
          <p:cNvPr id="14" name="TextBox 13">
            <a:extLst>
              <a:ext uri="{FF2B5EF4-FFF2-40B4-BE49-F238E27FC236}">
                <a16:creationId xmlns:a16="http://schemas.microsoft.com/office/drawing/2014/main" id="{93FB5240-AB72-4D79-B1DE-72774DE02A77}"/>
              </a:ext>
            </a:extLst>
          </p:cNvPr>
          <p:cNvSpPr txBox="1"/>
          <p:nvPr/>
        </p:nvSpPr>
        <p:spPr>
          <a:xfrm>
            <a:off x="8724900" y="3989574"/>
            <a:ext cx="1689100" cy="584775"/>
          </a:xfrm>
          <a:prstGeom prst="rect">
            <a:avLst/>
          </a:prstGeom>
          <a:noFill/>
        </p:spPr>
        <p:txBody>
          <a:bodyPr wrap="square" rtlCol="0">
            <a:spAutoFit/>
          </a:bodyPr>
          <a:lstStyle/>
          <a:p>
            <a:r>
              <a:rPr lang="en-US" sz="3200" dirty="0"/>
              <a:t>1 MB</a:t>
            </a:r>
            <a:endParaRPr lang="bg-BG" sz="3200" dirty="0"/>
          </a:p>
        </p:txBody>
      </p:sp>
    </p:spTree>
    <p:extLst>
      <p:ext uri="{BB962C8B-B14F-4D97-AF65-F5344CB8AC3E}">
        <p14:creationId xmlns:p14="http://schemas.microsoft.com/office/powerpoint/2010/main" val="28809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3B28-E476-42DF-8EB9-D8B3BE02EB1D}"/>
              </a:ext>
            </a:extLst>
          </p:cNvPr>
          <p:cNvSpPr>
            <a:spLocks noGrp="1"/>
          </p:cNvSpPr>
          <p:nvPr>
            <p:ph type="title"/>
          </p:nvPr>
        </p:nvSpPr>
        <p:spPr>
          <a:xfrm>
            <a:off x="6746627" y="539886"/>
            <a:ext cx="4645250" cy="2889114"/>
          </a:xfrm>
        </p:spPr>
        <p:txBody>
          <a:bodyPr vert="horz" lIns="91440" tIns="45720" rIns="91440" bIns="45720" rtlCol="0" anchor="b">
            <a:normAutofit/>
          </a:bodyPr>
          <a:lstStyle/>
          <a:p>
            <a:r>
              <a:rPr lang="en-US" sz="4700" dirty="0" err="1"/>
              <a:t>DéjàVu</a:t>
            </a:r>
            <a:r>
              <a:rPr lang="en-US" sz="4700" dirty="0"/>
              <a:t>: a map of code duplicates on GitHub</a:t>
            </a:r>
            <a:br>
              <a:rPr lang="en-US" sz="4700" dirty="0"/>
            </a:br>
            <a:endParaRPr lang="en-US" sz="4700" dirty="0"/>
          </a:p>
        </p:txBody>
      </p:sp>
      <p:sp>
        <p:nvSpPr>
          <p:cNvPr id="11" name="Content Placeholder 10">
            <a:extLst>
              <a:ext uri="{FF2B5EF4-FFF2-40B4-BE49-F238E27FC236}">
                <a16:creationId xmlns:a16="http://schemas.microsoft.com/office/drawing/2014/main" id="{23D3EEB0-B298-42ED-B4E3-9B0D66F2782B}"/>
              </a:ext>
            </a:extLst>
          </p:cNvPr>
          <p:cNvSpPr>
            <a:spLocks noGrp="1"/>
          </p:cNvSpPr>
          <p:nvPr>
            <p:ph idx="1"/>
          </p:nvPr>
        </p:nvSpPr>
        <p:spPr>
          <a:xfrm>
            <a:off x="6746627" y="3331668"/>
            <a:ext cx="4645250" cy="1147863"/>
          </a:xfrm>
        </p:spPr>
        <p:txBody>
          <a:bodyPr vert="horz" lIns="91440" tIns="45720" rIns="91440" bIns="45720" rtlCol="0" anchor="t">
            <a:normAutofit/>
          </a:bodyPr>
          <a:lstStyle/>
          <a:p>
            <a:pPr marL="0" indent="0">
              <a:buNone/>
            </a:pPr>
            <a:r>
              <a:rPr lang="en-US" sz="2000" dirty="0"/>
              <a:t>70% of the code on </a:t>
            </a:r>
            <a:r>
              <a:rPr lang="en-US" sz="2000" dirty="0" err="1"/>
              <a:t>github</a:t>
            </a:r>
            <a:r>
              <a:rPr lang="en-US" sz="2000" dirty="0"/>
              <a:t> consists of clones of previously created files</a:t>
            </a:r>
          </a:p>
        </p:txBody>
      </p:sp>
      <p:sp>
        <p:nvSpPr>
          <p:cNvPr id="19" name="Freeform: Shape 1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5">
            <a:extLst>
              <a:ext uri="{FF2B5EF4-FFF2-40B4-BE49-F238E27FC236}">
                <a16:creationId xmlns:a16="http://schemas.microsoft.com/office/drawing/2014/main" id="{DDB8BD44-875F-4192-93E3-313E4E3A4051}"/>
              </a:ext>
            </a:extLst>
          </p:cNvPr>
          <p:cNvPicPr>
            <a:picLocks noChangeAspect="1"/>
          </p:cNvPicPr>
          <p:nvPr/>
        </p:nvPicPr>
        <p:blipFill rotWithShape="1">
          <a:blip r:embed="rId3">
            <a:extLst>
              <a:ext uri="{28A0092B-C50C-407E-A947-70E740481C1C}">
                <a14:useLocalDpi xmlns:a14="http://schemas.microsoft.com/office/drawing/2010/main" val="0"/>
              </a:ext>
            </a:extLst>
          </a:blip>
          <a:srcRect l="6957" r="520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13" name="Title 1">
            <a:extLst>
              <a:ext uri="{FF2B5EF4-FFF2-40B4-BE49-F238E27FC236}">
                <a16:creationId xmlns:a16="http://schemas.microsoft.com/office/drawing/2014/main" id="{0B189842-8446-483C-9CF8-B38D33D9ADF9}"/>
              </a:ext>
            </a:extLst>
          </p:cNvPr>
          <p:cNvSpPr txBox="1">
            <a:spLocks/>
          </p:cNvSpPr>
          <p:nvPr/>
        </p:nvSpPr>
        <p:spPr>
          <a:xfrm>
            <a:off x="5565526" y="6033063"/>
            <a:ext cx="6378823" cy="123825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900" dirty="0" err="1">
                <a:hlinkClick r:id="rId4"/>
              </a:rPr>
              <a:t>DéjàVu</a:t>
            </a:r>
            <a:r>
              <a:rPr lang="en-US" sz="2900" dirty="0">
                <a:hlinkClick r:id="rId4"/>
              </a:rPr>
              <a:t>: a map of code duplicates on Git Hub</a:t>
            </a:r>
            <a:br>
              <a:rPr lang="en-US" sz="4700" dirty="0"/>
            </a:br>
            <a:endParaRPr lang="en-US" sz="4700" dirty="0"/>
          </a:p>
        </p:txBody>
      </p:sp>
    </p:spTree>
    <p:extLst>
      <p:ext uri="{BB962C8B-B14F-4D97-AF65-F5344CB8AC3E}">
        <p14:creationId xmlns:p14="http://schemas.microsoft.com/office/powerpoint/2010/main" val="5201575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248</Words>
  <Application>Microsoft Office PowerPoint</Application>
  <PresentationFormat>Widescreen</PresentationFormat>
  <Paragraphs>36</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Code Sharing Strategies and implementations</vt:lpstr>
      <vt:lpstr>PowerPoint Presentation</vt:lpstr>
      <vt:lpstr>When should we care</vt:lpstr>
      <vt:lpstr>Why should we care</vt:lpstr>
      <vt:lpstr>DéjàVu: a map of code duplicates on GitHub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Sharing Strategies and implementations</dc:title>
  <dc:creator>Hristiqn Hristov</dc:creator>
  <cp:lastModifiedBy>Hristiqn Hristov</cp:lastModifiedBy>
  <cp:revision>5</cp:revision>
  <dcterms:created xsi:type="dcterms:W3CDTF">2019-04-21T18:26:02Z</dcterms:created>
  <dcterms:modified xsi:type="dcterms:W3CDTF">2019-04-21T18:55:01Z</dcterms:modified>
</cp:coreProperties>
</file>