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6" r:id="rId3"/>
    <p:sldId id="259" r:id="rId4"/>
    <p:sldId id="260" r:id="rId5"/>
    <p:sldId id="290" r:id="rId6"/>
    <p:sldId id="291" r:id="rId7"/>
    <p:sldId id="292" r:id="rId8"/>
    <p:sldId id="294" r:id="rId9"/>
    <p:sldId id="295" r:id="rId10"/>
    <p:sldId id="297" r:id="rId11"/>
    <p:sldId id="299" r:id="rId12"/>
    <p:sldId id="300" r:id="rId13"/>
    <p:sldId id="301" r:id="rId14"/>
    <p:sldId id="309" r:id="rId15"/>
    <p:sldId id="302" r:id="rId16"/>
    <p:sldId id="303" r:id="rId17"/>
    <p:sldId id="305" r:id="rId18"/>
    <p:sldId id="306" r:id="rId19"/>
    <p:sldId id="304" r:id="rId20"/>
    <p:sldId id="308" r:id="rId21"/>
    <p:sldId id="307" r:id="rId22"/>
    <p:sldId id="284" r:id="rId23"/>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0" userDrawn="1">
          <p15:clr>
            <a:srgbClr val="A4A3A4"/>
          </p15:clr>
        </p15:guide>
        <p15:guide id="2" pos="4430" userDrawn="1">
          <p15:clr>
            <a:srgbClr val="A4A3A4"/>
          </p15:clr>
        </p15:guide>
        <p15:guide id="3" pos="1391"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3843"/>
    <a:srgbClr val="BE3744"/>
    <a:srgbClr val="C30E2E"/>
    <a:srgbClr val="CB38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69683" autoAdjust="0"/>
  </p:normalViewPr>
  <p:slideViewPr>
    <p:cSldViewPr snapToGrid="0" showGuides="1">
      <p:cViewPr varScale="1">
        <p:scale>
          <a:sx n="76" d="100"/>
          <a:sy n="76" d="100"/>
        </p:scale>
        <p:origin x="948" y="102"/>
      </p:cViewPr>
      <p:guideLst>
        <p:guide orient="horz" pos="640"/>
        <p:guide pos="4430"/>
        <p:guide pos="139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4" d="100"/>
          <a:sy n="84" d="100"/>
        </p:scale>
        <p:origin x="382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002E63-BECE-4330-ABB5-DAD0F6D6084C}"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bg-BG"/>
        </a:p>
      </dgm:t>
    </dgm:pt>
    <dgm:pt modelId="{E934F060-2B4A-4CDF-B3F0-3D0BA3D3B321}">
      <dgm:prSet phldrT="[Text]"/>
      <dgm:spPr/>
      <dgm:t>
        <a:bodyPr/>
        <a:lstStyle/>
        <a:p>
          <a:r>
            <a:rPr lang="en-US" dirty="0">
              <a:solidFill>
                <a:schemeClr val="bg1"/>
              </a:solidFill>
              <a:latin typeface="Consolas" panose="020B0609020204030204" pitchFamily="49" charset="0"/>
            </a:rPr>
            <a:t>Git Submodules</a:t>
          </a:r>
          <a:endParaRPr lang="bg-BG" dirty="0">
            <a:solidFill>
              <a:schemeClr val="bg1"/>
            </a:solidFill>
            <a:latin typeface="Consolas" panose="020B0609020204030204" pitchFamily="49" charset="0"/>
          </a:endParaRPr>
        </a:p>
      </dgm:t>
    </dgm:pt>
    <dgm:pt modelId="{BD43F01F-1476-4975-8D68-B945D273AE02}" type="parTrans" cxnId="{BEDD63AC-0B89-40A5-845A-DAEAFD3EBD92}">
      <dgm:prSet/>
      <dgm:spPr/>
      <dgm:t>
        <a:bodyPr/>
        <a:lstStyle/>
        <a:p>
          <a:endParaRPr lang="bg-BG"/>
        </a:p>
      </dgm:t>
    </dgm:pt>
    <dgm:pt modelId="{1F86EB37-6425-4E8D-B514-636CBD47BFF0}" type="sibTrans" cxnId="{BEDD63AC-0B89-40A5-845A-DAEAFD3EBD92}">
      <dgm:prSet/>
      <dgm:spPr/>
      <dgm:t>
        <a:bodyPr/>
        <a:lstStyle/>
        <a:p>
          <a:endParaRPr lang="bg-BG"/>
        </a:p>
      </dgm:t>
    </dgm:pt>
    <dgm:pt modelId="{C3238E2F-F9B3-4293-9B7A-A7A068259777}">
      <dgm:prSet phldrT="[Text]"/>
      <dgm:spPr/>
      <dgm:t>
        <a:bodyPr/>
        <a:lstStyle/>
        <a:p>
          <a:r>
            <a:rPr lang="en-US" dirty="0" err="1">
              <a:solidFill>
                <a:schemeClr val="bg1"/>
              </a:solidFill>
              <a:latin typeface="Consolas" panose="020B0609020204030204" pitchFamily="49" charset="0"/>
            </a:rPr>
            <a:t>Monorepo</a:t>
          </a:r>
          <a:endParaRPr lang="bg-BG" dirty="0">
            <a:solidFill>
              <a:schemeClr val="bg1"/>
            </a:solidFill>
            <a:latin typeface="Consolas" panose="020B0609020204030204" pitchFamily="49" charset="0"/>
          </a:endParaRPr>
        </a:p>
      </dgm:t>
    </dgm:pt>
    <dgm:pt modelId="{E05A801D-D2EC-4F67-8DEB-F5D131970B97}" type="parTrans" cxnId="{BB8095D8-E9D8-44BD-896B-03792974E56F}">
      <dgm:prSet/>
      <dgm:spPr/>
      <dgm:t>
        <a:bodyPr/>
        <a:lstStyle/>
        <a:p>
          <a:endParaRPr lang="bg-BG"/>
        </a:p>
      </dgm:t>
    </dgm:pt>
    <dgm:pt modelId="{F58A6501-067B-4705-89D6-6DAA1CFD3549}" type="sibTrans" cxnId="{BB8095D8-E9D8-44BD-896B-03792974E56F}">
      <dgm:prSet/>
      <dgm:spPr/>
      <dgm:t>
        <a:bodyPr/>
        <a:lstStyle/>
        <a:p>
          <a:endParaRPr lang="bg-BG"/>
        </a:p>
      </dgm:t>
    </dgm:pt>
    <dgm:pt modelId="{693BFF5F-1CF9-49F3-A5EB-3860F8E1444F}">
      <dgm:prSet phldrT="[Text]"/>
      <dgm:spPr/>
      <dgm:t>
        <a:bodyPr/>
        <a:lstStyle/>
        <a:p>
          <a:r>
            <a:rPr lang="en-US" dirty="0">
              <a:solidFill>
                <a:schemeClr val="bg1"/>
              </a:solidFill>
              <a:latin typeface="Consolas" panose="020B0609020204030204" pitchFamily="49" charset="0"/>
            </a:rPr>
            <a:t>Vanilla CLI</a:t>
          </a:r>
          <a:endParaRPr lang="bg-BG" dirty="0">
            <a:solidFill>
              <a:schemeClr val="bg1"/>
            </a:solidFill>
            <a:latin typeface="Consolas" panose="020B0609020204030204" pitchFamily="49" charset="0"/>
          </a:endParaRPr>
        </a:p>
      </dgm:t>
    </dgm:pt>
    <dgm:pt modelId="{EF13AFE3-2C24-419D-BC9B-4FD90D35A122}" type="parTrans" cxnId="{D32CB07F-803B-48E7-B5CF-C4ABE8DF072D}">
      <dgm:prSet/>
      <dgm:spPr/>
      <dgm:t>
        <a:bodyPr/>
        <a:lstStyle/>
        <a:p>
          <a:endParaRPr lang="bg-BG"/>
        </a:p>
      </dgm:t>
    </dgm:pt>
    <dgm:pt modelId="{14578C41-D5D7-49D6-BF82-CCF8E5AB9A21}" type="sibTrans" cxnId="{D32CB07F-803B-48E7-B5CF-C4ABE8DF072D}">
      <dgm:prSet/>
      <dgm:spPr/>
      <dgm:t>
        <a:bodyPr/>
        <a:lstStyle/>
        <a:p>
          <a:endParaRPr lang="bg-BG"/>
        </a:p>
      </dgm:t>
    </dgm:pt>
    <dgm:pt modelId="{98C1A611-1F69-4611-94CB-330B50F2E77D}">
      <dgm:prSet phldrT="[Text]"/>
      <dgm:spPr/>
      <dgm:t>
        <a:bodyPr/>
        <a:lstStyle/>
        <a:p>
          <a:r>
            <a:rPr lang="en-US" dirty="0" err="1">
              <a:solidFill>
                <a:schemeClr val="bg1"/>
              </a:solidFill>
              <a:latin typeface="Consolas" panose="020B0609020204030204" pitchFamily="49" charset="0"/>
            </a:rPr>
            <a:t>Nx</a:t>
          </a:r>
          <a:endParaRPr lang="bg-BG" dirty="0">
            <a:solidFill>
              <a:schemeClr val="bg1"/>
            </a:solidFill>
            <a:latin typeface="Consolas" panose="020B0609020204030204" pitchFamily="49" charset="0"/>
          </a:endParaRPr>
        </a:p>
      </dgm:t>
    </dgm:pt>
    <dgm:pt modelId="{DAE57B32-938B-4E27-9EB6-1B0C8A8877F4}" type="parTrans" cxnId="{FF1A7FB7-D88D-4BBC-AA6D-F58AD866668A}">
      <dgm:prSet/>
      <dgm:spPr/>
      <dgm:t>
        <a:bodyPr/>
        <a:lstStyle/>
        <a:p>
          <a:endParaRPr lang="bg-BG"/>
        </a:p>
      </dgm:t>
    </dgm:pt>
    <dgm:pt modelId="{1C86D1CE-28EC-4852-9DEB-41DDCFEF548D}" type="sibTrans" cxnId="{FF1A7FB7-D88D-4BBC-AA6D-F58AD866668A}">
      <dgm:prSet/>
      <dgm:spPr/>
      <dgm:t>
        <a:bodyPr/>
        <a:lstStyle/>
        <a:p>
          <a:endParaRPr lang="bg-BG"/>
        </a:p>
      </dgm:t>
    </dgm:pt>
    <dgm:pt modelId="{D51D8E35-DF1E-4014-8E7B-964650FFC41A}" type="pres">
      <dgm:prSet presAssocID="{BF002E63-BECE-4330-ABB5-DAD0F6D6084C}" presName="vert0" presStyleCnt="0">
        <dgm:presLayoutVars>
          <dgm:dir/>
          <dgm:animOne val="branch"/>
          <dgm:animLvl val="lvl"/>
        </dgm:presLayoutVars>
      </dgm:prSet>
      <dgm:spPr/>
    </dgm:pt>
    <dgm:pt modelId="{57A82C8C-E481-452E-8130-B1514CAF9A98}" type="pres">
      <dgm:prSet presAssocID="{E934F060-2B4A-4CDF-B3F0-3D0BA3D3B321}" presName="thickLine" presStyleLbl="alignNode1" presStyleIdx="0" presStyleCnt="4"/>
      <dgm:spPr/>
    </dgm:pt>
    <dgm:pt modelId="{36462071-F94A-4443-90B1-982EB7BF77E6}" type="pres">
      <dgm:prSet presAssocID="{E934F060-2B4A-4CDF-B3F0-3D0BA3D3B321}" presName="horz1" presStyleCnt="0"/>
      <dgm:spPr/>
    </dgm:pt>
    <dgm:pt modelId="{11620395-E6C7-4DAB-AA34-67485023D539}" type="pres">
      <dgm:prSet presAssocID="{E934F060-2B4A-4CDF-B3F0-3D0BA3D3B321}" presName="tx1" presStyleLbl="revTx" presStyleIdx="0" presStyleCnt="4"/>
      <dgm:spPr/>
    </dgm:pt>
    <dgm:pt modelId="{49089279-80D4-42A6-8DAC-FD787F87E29F}" type="pres">
      <dgm:prSet presAssocID="{E934F060-2B4A-4CDF-B3F0-3D0BA3D3B321}" presName="vert1" presStyleCnt="0"/>
      <dgm:spPr/>
    </dgm:pt>
    <dgm:pt modelId="{37FD2224-A459-4055-BC56-4ADF6DDE42A0}" type="pres">
      <dgm:prSet presAssocID="{C3238E2F-F9B3-4293-9B7A-A7A068259777}" presName="thickLine" presStyleLbl="alignNode1" presStyleIdx="1" presStyleCnt="4"/>
      <dgm:spPr/>
    </dgm:pt>
    <dgm:pt modelId="{7983BEA6-1CD1-48EA-8108-C8C7086D3850}" type="pres">
      <dgm:prSet presAssocID="{C3238E2F-F9B3-4293-9B7A-A7A068259777}" presName="horz1" presStyleCnt="0"/>
      <dgm:spPr/>
    </dgm:pt>
    <dgm:pt modelId="{8CC7DD70-3C57-44FF-8343-8051C9ABEA4A}" type="pres">
      <dgm:prSet presAssocID="{C3238E2F-F9B3-4293-9B7A-A7A068259777}" presName="tx1" presStyleLbl="revTx" presStyleIdx="1" presStyleCnt="4"/>
      <dgm:spPr/>
    </dgm:pt>
    <dgm:pt modelId="{9C691BE6-B498-42BA-B77A-FFF1C9DEE006}" type="pres">
      <dgm:prSet presAssocID="{C3238E2F-F9B3-4293-9B7A-A7A068259777}" presName="vert1" presStyleCnt="0"/>
      <dgm:spPr/>
    </dgm:pt>
    <dgm:pt modelId="{0B85A86C-009A-49A4-B178-E65E2DDCCA61}" type="pres">
      <dgm:prSet presAssocID="{693BFF5F-1CF9-49F3-A5EB-3860F8E1444F}" presName="thickLine" presStyleLbl="alignNode1" presStyleIdx="2" presStyleCnt="4"/>
      <dgm:spPr/>
    </dgm:pt>
    <dgm:pt modelId="{F7B59A51-0197-4340-9B1E-81FAD9A50EB4}" type="pres">
      <dgm:prSet presAssocID="{693BFF5F-1CF9-49F3-A5EB-3860F8E1444F}" presName="horz1" presStyleCnt="0"/>
      <dgm:spPr/>
    </dgm:pt>
    <dgm:pt modelId="{2812CB5D-8CFD-4B86-B81B-C20A90E37D47}" type="pres">
      <dgm:prSet presAssocID="{693BFF5F-1CF9-49F3-A5EB-3860F8E1444F}" presName="tx1" presStyleLbl="revTx" presStyleIdx="2" presStyleCnt="4"/>
      <dgm:spPr/>
    </dgm:pt>
    <dgm:pt modelId="{F74456B9-DC3B-4329-842E-B8CCB8CA8DF6}" type="pres">
      <dgm:prSet presAssocID="{693BFF5F-1CF9-49F3-A5EB-3860F8E1444F}" presName="vert1" presStyleCnt="0"/>
      <dgm:spPr/>
    </dgm:pt>
    <dgm:pt modelId="{92D48A48-E9D3-40FD-BC94-A81FFF21D217}" type="pres">
      <dgm:prSet presAssocID="{98C1A611-1F69-4611-94CB-330B50F2E77D}" presName="thickLine" presStyleLbl="alignNode1" presStyleIdx="3" presStyleCnt="4"/>
      <dgm:spPr/>
    </dgm:pt>
    <dgm:pt modelId="{3902F2BA-F1E7-4655-ACA2-823ED6CA5224}" type="pres">
      <dgm:prSet presAssocID="{98C1A611-1F69-4611-94CB-330B50F2E77D}" presName="horz1" presStyleCnt="0"/>
      <dgm:spPr/>
    </dgm:pt>
    <dgm:pt modelId="{696AA030-65F1-402B-975B-AECE57538A65}" type="pres">
      <dgm:prSet presAssocID="{98C1A611-1F69-4611-94CB-330B50F2E77D}" presName="tx1" presStyleLbl="revTx" presStyleIdx="3" presStyleCnt="4"/>
      <dgm:spPr/>
    </dgm:pt>
    <dgm:pt modelId="{C5E9F4AD-489E-44CF-B801-5F7D7DBE9FD0}" type="pres">
      <dgm:prSet presAssocID="{98C1A611-1F69-4611-94CB-330B50F2E77D}" presName="vert1" presStyleCnt="0"/>
      <dgm:spPr/>
    </dgm:pt>
  </dgm:ptLst>
  <dgm:cxnLst>
    <dgm:cxn modelId="{E87EBE0A-F3AE-4A3D-B5B1-EBF6C3D7D371}" type="presOf" srcId="{E934F060-2B4A-4CDF-B3F0-3D0BA3D3B321}" destId="{11620395-E6C7-4DAB-AA34-67485023D539}" srcOrd="0" destOrd="0" presId="urn:microsoft.com/office/officeart/2008/layout/LinedList"/>
    <dgm:cxn modelId="{F9FF4660-03E0-4BD6-984C-F4FFFA60351C}" type="presOf" srcId="{BF002E63-BECE-4330-ABB5-DAD0F6D6084C}" destId="{D51D8E35-DF1E-4014-8E7B-964650FFC41A}" srcOrd="0" destOrd="0" presId="urn:microsoft.com/office/officeart/2008/layout/LinedList"/>
    <dgm:cxn modelId="{D32CB07F-803B-48E7-B5CF-C4ABE8DF072D}" srcId="{BF002E63-BECE-4330-ABB5-DAD0F6D6084C}" destId="{693BFF5F-1CF9-49F3-A5EB-3860F8E1444F}" srcOrd="2" destOrd="0" parTransId="{EF13AFE3-2C24-419D-BC9B-4FD90D35A122}" sibTransId="{14578C41-D5D7-49D6-BF82-CCF8E5AB9A21}"/>
    <dgm:cxn modelId="{34A8438B-46DB-469E-9E4D-54F0DBA4BD7B}" type="presOf" srcId="{C3238E2F-F9B3-4293-9B7A-A7A068259777}" destId="{8CC7DD70-3C57-44FF-8343-8051C9ABEA4A}" srcOrd="0" destOrd="0" presId="urn:microsoft.com/office/officeart/2008/layout/LinedList"/>
    <dgm:cxn modelId="{B3F2FF98-D28C-427C-A742-17B889562F95}" type="presOf" srcId="{98C1A611-1F69-4611-94CB-330B50F2E77D}" destId="{696AA030-65F1-402B-975B-AECE57538A65}" srcOrd="0" destOrd="0" presId="urn:microsoft.com/office/officeart/2008/layout/LinedList"/>
    <dgm:cxn modelId="{D8FABFA1-F9E6-4411-AB46-233A58511AAB}" type="presOf" srcId="{693BFF5F-1CF9-49F3-A5EB-3860F8E1444F}" destId="{2812CB5D-8CFD-4B86-B81B-C20A90E37D47}" srcOrd="0" destOrd="0" presId="urn:microsoft.com/office/officeart/2008/layout/LinedList"/>
    <dgm:cxn modelId="{BEDD63AC-0B89-40A5-845A-DAEAFD3EBD92}" srcId="{BF002E63-BECE-4330-ABB5-DAD0F6D6084C}" destId="{E934F060-2B4A-4CDF-B3F0-3D0BA3D3B321}" srcOrd="0" destOrd="0" parTransId="{BD43F01F-1476-4975-8D68-B945D273AE02}" sibTransId="{1F86EB37-6425-4E8D-B514-636CBD47BFF0}"/>
    <dgm:cxn modelId="{FF1A7FB7-D88D-4BBC-AA6D-F58AD866668A}" srcId="{BF002E63-BECE-4330-ABB5-DAD0F6D6084C}" destId="{98C1A611-1F69-4611-94CB-330B50F2E77D}" srcOrd="3" destOrd="0" parTransId="{DAE57B32-938B-4E27-9EB6-1B0C8A8877F4}" sibTransId="{1C86D1CE-28EC-4852-9DEB-41DDCFEF548D}"/>
    <dgm:cxn modelId="{BB8095D8-E9D8-44BD-896B-03792974E56F}" srcId="{BF002E63-BECE-4330-ABB5-DAD0F6D6084C}" destId="{C3238E2F-F9B3-4293-9B7A-A7A068259777}" srcOrd="1" destOrd="0" parTransId="{E05A801D-D2EC-4F67-8DEB-F5D131970B97}" sibTransId="{F58A6501-067B-4705-89D6-6DAA1CFD3549}"/>
    <dgm:cxn modelId="{87229D0D-6CE3-4276-95DD-945D4C56192C}" type="presParOf" srcId="{D51D8E35-DF1E-4014-8E7B-964650FFC41A}" destId="{57A82C8C-E481-452E-8130-B1514CAF9A98}" srcOrd="0" destOrd="0" presId="urn:microsoft.com/office/officeart/2008/layout/LinedList"/>
    <dgm:cxn modelId="{54A11481-42B6-4EFE-90E5-535D66040EEA}" type="presParOf" srcId="{D51D8E35-DF1E-4014-8E7B-964650FFC41A}" destId="{36462071-F94A-4443-90B1-982EB7BF77E6}" srcOrd="1" destOrd="0" presId="urn:microsoft.com/office/officeart/2008/layout/LinedList"/>
    <dgm:cxn modelId="{977CDCE6-365F-4C3A-8ED8-0C14258AF612}" type="presParOf" srcId="{36462071-F94A-4443-90B1-982EB7BF77E6}" destId="{11620395-E6C7-4DAB-AA34-67485023D539}" srcOrd="0" destOrd="0" presId="urn:microsoft.com/office/officeart/2008/layout/LinedList"/>
    <dgm:cxn modelId="{3282BA5C-A8CB-4190-9C6C-FE250DBA6D5F}" type="presParOf" srcId="{36462071-F94A-4443-90B1-982EB7BF77E6}" destId="{49089279-80D4-42A6-8DAC-FD787F87E29F}" srcOrd="1" destOrd="0" presId="urn:microsoft.com/office/officeart/2008/layout/LinedList"/>
    <dgm:cxn modelId="{91DE5278-14E6-4DBD-B966-440442F20CD8}" type="presParOf" srcId="{D51D8E35-DF1E-4014-8E7B-964650FFC41A}" destId="{37FD2224-A459-4055-BC56-4ADF6DDE42A0}" srcOrd="2" destOrd="0" presId="urn:microsoft.com/office/officeart/2008/layout/LinedList"/>
    <dgm:cxn modelId="{81508069-76D8-4309-879E-888000E2BB4C}" type="presParOf" srcId="{D51D8E35-DF1E-4014-8E7B-964650FFC41A}" destId="{7983BEA6-1CD1-48EA-8108-C8C7086D3850}" srcOrd="3" destOrd="0" presId="urn:microsoft.com/office/officeart/2008/layout/LinedList"/>
    <dgm:cxn modelId="{10BB6C3D-0FE9-4150-94EF-E5A9AED876C2}" type="presParOf" srcId="{7983BEA6-1CD1-48EA-8108-C8C7086D3850}" destId="{8CC7DD70-3C57-44FF-8343-8051C9ABEA4A}" srcOrd="0" destOrd="0" presId="urn:microsoft.com/office/officeart/2008/layout/LinedList"/>
    <dgm:cxn modelId="{F34F1FB9-53F0-43D1-93EB-FEF2B51E2F1D}" type="presParOf" srcId="{7983BEA6-1CD1-48EA-8108-C8C7086D3850}" destId="{9C691BE6-B498-42BA-B77A-FFF1C9DEE006}" srcOrd="1" destOrd="0" presId="urn:microsoft.com/office/officeart/2008/layout/LinedList"/>
    <dgm:cxn modelId="{988624BF-932B-44D8-A0E8-CC43FC4F79EF}" type="presParOf" srcId="{D51D8E35-DF1E-4014-8E7B-964650FFC41A}" destId="{0B85A86C-009A-49A4-B178-E65E2DDCCA61}" srcOrd="4" destOrd="0" presId="urn:microsoft.com/office/officeart/2008/layout/LinedList"/>
    <dgm:cxn modelId="{7449E059-CB9D-40BE-BF2E-E82FF41624E9}" type="presParOf" srcId="{D51D8E35-DF1E-4014-8E7B-964650FFC41A}" destId="{F7B59A51-0197-4340-9B1E-81FAD9A50EB4}" srcOrd="5" destOrd="0" presId="urn:microsoft.com/office/officeart/2008/layout/LinedList"/>
    <dgm:cxn modelId="{F8DF7F8D-A8A1-4794-918F-5B85C160E35E}" type="presParOf" srcId="{F7B59A51-0197-4340-9B1E-81FAD9A50EB4}" destId="{2812CB5D-8CFD-4B86-B81B-C20A90E37D47}" srcOrd="0" destOrd="0" presId="urn:microsoft.com/office/officeart/2008/layout/LinedList"/>
    <dgm:cxn modelId="{E398F7D4-3C54-4D79-9627-CB74787A3808}" type="presParOf" srcId="{F7B59A51-0197-4340-9B1E-81FAD9A50EB4}" destId="{F74456B9-DC3B-4329-842E-B8CCB8CA8DF6}" srcOrd="1" destOrd="0" presId="urn:microsoft.com/office/officeart/2008/layout/LinedList"/>
    <dgm:cxn modelId="{25B79ED2-8B59-4275-8CC3-39036B4F3953}" type="presParOf" srcId="{D51D8E35-DF1E-4014-8E7B-964650FFC41A}" destId="{92D48A48-E9D3-40FD-BC94-A81FFF21D217}" srcOrd="6" destOrd="0" presId="urn:microsoft.com/office/officeart/2008/layout/LinedList"/>
    <dgm:cxn modelId="{587C92F8-7D07-47A8-9D31-F2FDF5A2F575}" type="presParOf" srcId="{D51D8E35-DF1E-4014-8E7B-964650FFC41A}" destId="{3902F2BA-F1E7-4655-ACA2-823ED6CA5224}" srcOrd="7" destOrd="0" presId="urn:microsoft.com/office/officeart/2008/layout/LinedList"/>
    <dgm:cxn modelId="{C972B3FE-ED13-4AC3-A08A-9DEFFDA2510A}" type="presParOf" srcId="{3902F2BA-F1E7-4655-ACA2-823ED6CA5224}" destId="{696AA030-65F1-402B-975B-AECE57538A65}" srcOrd="0" destOrd="0" presId="urn:microsoft.com/office/officeart/2008/layout/LinedList"/>
    <dgm:cxn modelId="{0C1C6D3E-0855-424B-9CDE-E81168D2CFB4}" type="presParOf" srcId="{3902F2BA-F1E7-4655-ACA2-823ED6CA5224}" destId="{C5E9F4AD-489E-44CF-B801-5F7D7DBE9FD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15C104-CE43-4919-8BA2-CB502E811F4F}"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bg-BG"/>
        </a:p>
      </dgm:t>
    </dgm:pt>
    <dgm:pt modelId="{F9EC044C-F551-43FE-A6D0-D285910A7989}">
      <dgm:prSet phldrT="[Text]"/>
      <dgm:spPr>
        <a:solidFill>
          <a:schemeClr val="accent2"/>
        </a:solidFill>
      </dgm:spPr>
      <dgm:t>
        <a:bodyPr/>
        <a:lstStyle/>
        <a:p>
          <a:r>
            <a:rPr lang="en-US" dirty="0"/>
            <a:t>Main repository</a:t>
          </a:r>
          <a:endParaRPr lang="bg-BG" dirty="0"/>
        </a:p>
      </dgm:t>
    </dgm:pt>
    <dgm:pt modelId="{14132376-322A-4293-8A12-2FD068C30131}" type="parTrans" cxnId="{7DDCCEB1-7BFB-4321-B837-5D53AEFCC41F}">
      <dgm:prSet/>
      <dgm:spPr/>
      <dgm:t>
        <a:bodyPr/>
        <a:lstStyle/>
        <a:p>
          <a:endParaRPr lang="bg-BG"/>
        </a:p>
      </dgm:t>
    </dgm:pt>
    <dgm:pt modelId="{F977148C-4874-433D-80DA-B9C0E1B20BA6}" type="sibTrans" cxnId="{7DDCCEB1-7BFB-4321-B837-5D53AEFCC41F}">
      <dgm:prSet/>
      <dgm:spPr/>
      <dgm:t>
        <a:bodyPr/>
        <a:lstStyle/>
        <a:p>
          <a:endParaRPr lang="bg-BG"/>
        </a:p>
      </dgm:t>
    </dgm:pt>
    <dgm:pt modelId="{CE868991-77D9-405C-B0D0-C064682CC355}">
      <dgm:prSet phldrT="[Text]"/>
      <dgm:spPr>
        <a:solidFill>
          <a:srgbClr val="FF0000"/>
        </a:solidFill>
      </dgm:spPr>
      <dgm:t>
        <a:bodyPr/>
        <a:lstStyle/>
        <a:p>
          <a:r>
            <a:rPr lang="en-US" dirty="0"/>
            <a:t>Submodule 1</a:t>
          </a:r>
          <a:endParaRPr lang="bg-BG" dirty="0"/>
        </a:p>
      </dgm:t>
    </dgm:pt>
    <dgm:pt modelId="{401941FF-D3C1-410F-8D2B-36404BFDB751}" type="parTrans" cxnId="{B6E58E65-5517-494E-B29B-58AD2EA7480F}">
      <dgm:prSet/>
      <dgm:spPr>
        <a:ln w="22225">
          <a:solidFill>
            <a:schemeClr val="bg1">
              <a:lumMod val="75000"/>
            </a:schemeClr>
          </a:solidFill>
          <a:headEnd w="med" len="lg"/>
        </a:ln>
      </dgm:spPr>
      <dgm:t>
        <a:bodyPr/>
        <a:lstStyle/>
        <a:p>
          <a:endParaRPr lang="bg-BG"/>
        </a:p>
      </dgm:t>
    </dgm:pt>
    <dgm:pt modelId="{CEF30C8D-007A-41A7-A053-49C38EA6F7BF}" type="sibTrans" cxnId="{B6E58E65-5517-494E-B29B-58AD2EA7480F}">
      <dgm:prSet/>
      <dgm:spPr/>
      <dgm:t>
        <a:bodyPr/>
        <a:lstStyle/>
        <a:p>
          <a:endParaRPr lang="bg-BG"/>
        </a:p>
      </dgm:t>
    </dgm:pt>
    <dgm:pt modelId="{63C96641-D50D-4C2F-AF75-A400C080658F}">
      <dgm:prSet phldrT="[Text]"/>
      <dgm:spPr>
        <a:solidFill>
          <a:schemeClr val="accent6"/>
        </a:solidFill>
      </dgm:spPr>
      <dgm:t>
        <a:bodyPr/>
        <a:lstStyle/>
        <a:p>
          <a:r>
            <a:rPr lang="en-US" dirty="0"/>
            <a:t>Sub-Submodule</a:t>
          </a:r>
          <a:endParaRPr lang="bg-BG" dirty="0"/>
        </a:p>
      </dgm:t>
    </dgm:pt>
    <dgm:pt modelId="{B4E40442-031D-4EAF-BDF5-B1EF5E170995}" type="parTrans" cxnId="{9B57C4D0-8888-4803-B28D-B91AB21B7D7B}">
      <dgm:prSet/>
      <dgm:spPr>
        <a:ln w="22225">
          <a:solidFill>
            <a:schemeClr val="bg1">
              <a:lumMod val="75000"/>
            </a:schemeClr>
          </a:solidFill>
          <a:headEnd w="med" len="lg"/>
        </a:ln>
      </dgm:spPr>
      <dgm:t>
        <a:bodyPr/>
        <a:lstStyle/>
        <a:p>
          <a:endParaRPr lang="bg-BG"/>
        </a:p>
      </dgm:t>
    </dgm:pt>
    <dgm:pt modelId="{03BA262C-39B9-433D-A93D-5C898DDD0612}" type="sibTrans" cxnId="{9B57C4D0-8888-4803-B28D-B91AB21B7D7B}">
      <dgm:prSet/>
      <dgm:spPr/>
      <dgm:t>
        <a:bodyPr/>
        <a:lstStyle/>
        <a:p>
          <a:endParaRPr lang="bg-BG"/>
        </a:p>
      </dgm:t>
    </dgm:pt>
    <dgm:pt modelId="{1391D3B3-5D9D-4FC6-B869-3C93ADF5740C}">
      <dgm:prSet phldrT="[Text]"/>
      <dgm:spPr>
        <a:solidFill>
          <a:srgbClr val="FF0000"/>
        </a:solidFill>
      </dgm:spPr>
      <dgm:t>
        <a:bodyPr/>
        <a:lstStyle/>
        <a:p>
          <a:r>
            <a:rPr lang="en-US" dirty="0"/>
            <a:t>Submodule 2</a:t>
          </a:r>
          <a:endParaRPr lang="bg-BG" dirty="0"/>
        </a:p>
      </dgm:t>
    </dgm:pt>
    <dgm:pt modelId="{8442ECBB-E55B-40D3-A2DB-286AD0CAC442}" type="sibTrans" cxnId="{79F69C29-A058-4C01-9CEF-690804572E89}">
      <dgm:prSet/>
      <dgm:spPr/>
      <dgm:t>
        <a:bodyPr/>
        <a:lstStyle/>
        <a:p>
          <a:endParaRPr lang="bg-BG"/>
        </a:p>
      </dgm:t>
    </dgm:pt>
    <dgm:pt modelId="{9BC8C20F-0F3F-4E46-97E4-912597A0C190}" type="parTrans" cxnId="{79F69C29-A058-4C01-9CEF-690804572E89}">
      <dgm:prSet/>
      <dgm:spPr>
        <a:ln w="22225">
          <a:solidFill>
            <a:schemeClr val="bg1">
              <a:lumMod val="75000"/>
            </a:schemeClr>
          </a:solidFill>
          <a:headEnd w="med" len="lg"/>
        </a:ln>
      </dgm:spPr>
      <dgm:t>
        <a:bodyPr/>
        <a:lstStyle/>
        <a:p>
          <a:endParaRPr lang="bg-BG"/>
        </a:p>
      </dgm:t>
    </dgm:pt>
    <dgm:pt modelId="{DB7C2712-CB49-45E6-8501-31EA4FD7F60E}" type="pres">
      <dgm:prSet presAssocID="{7815C104-CE43-4919-8BA2-CB502E811F4F}" presName="mainComposite" presStyleCnt="0">
        <dgm:presLayoutVars>
          <dgm:chPref val="1"/>
          <dgm:dir/>
          <dgm:animOne val="branch"/>
          <dgm:animLvl val="lvl"/>
          <dgm:resizeHandles val="exact"/>
        </dgm:presLayoutVars>
      </dgm:prSet>
      <dgm:spPr/>
    </dgm:pt>
    <dgm:pt modelId="{1B1873E2-300E-4C3F-8FC1-D86554207304}" type="pres">
      <dgm:prSet presAssocID="{7815C104-CE43-4919-8BA2-CB502E811F4F}" presName="hierFlow" presStyleCnt="0"/>
      <dgm:spPr/>
    </dgm:pt>
    <dgm:pt modelId="{0210FCAF-90F9-4324-AD83-D943C925A10C}" type="pres">
      <dgm:prSet presAssocID="{7815C104-CE43-4919-8BA2-CB502E811F4F}" presName="hierChild1" presStyleCnt="0">
        <dgm:presLayoutVars>
          <dgm:chPref val="1"/>
          <dgm:animOne val="branch"/>
          <dgm:animLvl val="lvl"/>
        </dgm:presLayoutVars>
      </dgm:prSet>
      <dgm:spPr/>
    </dgm:pt>
    <dgm:pt modelId="{92941F0F-E39C-4CD1-97F6-2E8C0113BCB0}" type="pres">
      <dgm:prSet presAssocID="{F9EC044C-F551-43FE-A6D0-D285910A7989}" presName="Name14" presStyleCnt="0"/>
      <dgm:spPr/>
    </dgm:pt>
    <dgm:pt modelId="{D6D5882B-BCF9-4B6F-B30C-A730A850569E}" type="pres">
      <dgm:prSet presAssocID="{F9EC044C-F551-43FE-A6D0-D285910A7989}" presName="level1Shape" presStyleLbl="node0" presStyleIdx="0" presStyleCnt="1" custScaleX="187407">
        <dgm:presLayoutVars>
          <dgm:chPref val="3"/>
        </dgm:presLayoutVars>
      </dgm:prSet>
      <dgm:spPr/>
    </dgm:pt>
    <dgm:pt modelId="{FB1A6526-621F-4D4A-9D11-F076C656F6B1}" type="pres">
      <dgm:prSet presAssocID="{F9EC044C-F551-43FE-A6D0-D285910A7989}" presName="hierChild2" presStyleCnt="0"/>
      <dgm:spPr/>
    </dgm:pt>
    <dgm:pt modelId="{A73CB5F1-7DCD-49AB-B428-44C1CA3A1151}" type="pres">
      <dgm:prSet presAssocID="{401941FF-D3C1-410F-8D2B-36404BFDB751}" presName="Name19" presStyleLbl="parChTrans1D2" presStyleIdx="0" presStyleCnt="2"/>
      <dgm:spPr/>
    </dgm:pt>
    <dgm:pt modelId="{D9802415-09FA-4FCC-9C76-191DB225D005}" type="pres">
      <dgm:prSet presAssocID="{CE868991-77D9-405C-B0D0-C064682CC355}" presName="Name21" presStyleCnt="0"/>
      <dgm:spPr/>
    </dgm:pt>
    <dgm:pt modelId="{1DC5E6C5-8B97-442C-B959-B6C6D9A032AF}" type="pres">
      <dgm:prSet presAssocID="{CE868991-77D9-405C-B0D0-C064682CC355}" presName="level2Shape" presStyleLbl="node2" presStyleIdx="0" presStyleCnt="2" custScaleX="170946"/>
      <dgm:spPr/>
    </dgm:pt>
    <dgm:pt modelId="{0C366B68-98A6-4C33-BC03-3ACD0A751B83}" type="pres">
      <dgm:prSet presAssocID="{CE868991-77D9-405C-B0D0-C064682CC355}" presName="hierChild3" presStyleCnt="0"/>
      <dgm:spPr/>
    </dgm:pt>
    <dgm:pt modelId="{872A211C-8F61-4BEB-84D9-9919B7907D6D}" type="pres">
      <dgm:prSet presAssocID="{B4E40442-031D-4EAF-BDF5-B1EF5E170995}" presName="Name19" presStyleLbl="parChTrans1D3" presStyleIdx="0" presStyleCnt="1"/>
      <dgm:spPr/>
    </dgm:pt>
    <dgm:pt modelId="{A25E7CBE-21A5-4962-A0CA-F982AFA2D913}" type="pres">
      <dgm:prSet presAssocID="{63C96641-D50D-4C2F-AF75-A400C080658F}" presName="Name21" presStyleCnt="0"/>
      <dgm:spPr/>
    </dgm:pt>
    <dgm:pt modelId="{514531DF-6B95-4A30-AC19-8E767D2A770C}" type="pres">
      <dgm:prSet presAssocID="{63C96641-D50D-4C2F-AF75-A400C080658F}" presName="level2Shape" presStyleLbl="node3" presStyleIdx="0" presStyleCnt="1" custLinFactNeighborX="36519" custLinFactNeighborY="-14131"/>
      <dgm:spPr/>
    </dgm:pt>
    <dgm:pt modelId="{4C901517-0D28-4F24-8CB7-446020811487}" type="pres">
      <dgm:prSet presAssocID="{63C96641-D50D-4C2F-AF75-A400C080658F}" presName="hierChild3" presStyleCnt="0"/>
      <dgm:spPr/>
    </dgm:pt>
    <dgm:pt modelId="{F29FB13E-D40A-4430-9594-C9D1D78FA1F9}" type="pres">
      <dgm:prSet presAssocID="{9BC8C20F-0F3F-4E46-97E4-912597A0C190}" presName="Name19" presStyleLbl="parChTrans1D2" presStyleIdx="1" presStyleCnt="2"/>
      <dgm:spPr/>
    </dgm:pt>
    <dgm:pt modelId="{82EBFBD4-5C05-4D33-A4BD-7F7C938CFE69}" type="pres">
      <dgm:prSet presAssocID="{1391D3B3-5D9D-4FC6-B869-3C93ADF5740C}" presName="Name21" presStyleCnt="0"/>
      <dgm:spPr/>
    </dgm:pt>
    <dgm:pt modelId="{0CC7890C-655F-43F1-8FD5-1019139AC18C}" type="pres">
      <dgm:prSet presAssocID="{1391D3B3-5D9D-4FC6-B869-3C93ADF5740C}" presName="level2Shape" presStyleLbl="node2" presStyleIdx="1" presStyleCnt="2" custScaleX="159461"/>
      <dgm:spPr/>
    </dgm:pt>
    <dgm:pt modelId="{0D0FE326-A0DF-46A5-A378-14FB51ADAE39}" type="pres">
      <dgm:prSet presAssocID="{1391D3B3-5D9D-4FC6-B869-3C93ADF5740C}" presName="hierChild3" presStyleCnt="0"/>
      <dgm:spPr/>
    </dgm:pt>
    <dgm:pt modelId="{96585BC3-C563-4341-992A-265EE4B6BB76}" type="pres">
      <dgm:prSet presAssocID="{7815C104-CE43-4919-8BA2-CB502E811F4F}" presName="bgShapesFlow" presStyleCnt="0"/>
      <dgm:spPr/>
    </dgm:pt>
  </dgm:ptLst>
  <dgm:cxnLst>
    <dgm:cxn modelId="{A5F29903-1555-4283-98FC-E484390577B1}" type="presOf" srcId="{1391D3B3-5D9D-4FC6-B869-3C93ADF5740C}" destId="{0CC7890C-655F-43F1-8FD5-1019139AC18C}" srcOrd="0" destOrd="0" presId="urn:microsoft.com/office/officeart/2005/8/layout/hierarchy6"/>
    <dgm:cxn modelId="{85ABA807-2548-4893-BBAB-94C9F281E1CC}" type="presOf" srcId="{F9EC044C-F551-43FE-A6D0-D285910A7989}" destId="{D6D5882B-BCF9-4B6F-B30C-A730A850569E}" srcOrd="0" destOrd="0" presId="urn:microsoft.com/office/officeart/2005/8/layout/hierarchy6"/>
    <dgm:cxn modelId="{79F69C29-A058-4C01-9CEF-690804572E89}" srcId="{F9EC044C-F551-43FE-A6D0-D285910A7989}" destId="{1391D3B3-5D9D-4FC6-B869-3C93ADF5740C}" srcOrd="1" destOrd="0" parTransId="{9BC8C20F-0F3F-4E46-97E4-912597A0C190}" sibTransId="{8442ECBB-E55B-40D3-A2DB-286AD0CAC442}"/>
    <dgm:cxn modelId="{463C405F-566D-43EE-BC4F-57E9CA3A642A}" type="presOf" srcId="{B4E40442-031D-4EAF-BDF5-B1EF5E170995}" destId="{872A211C-8F61-4BEB-84D9-9919B7907D6D}" srcOrd="0" destOrd="0" presId="urn:microsoft.com/office/officeart/2005/8/layout/hierarchy6"/>
    <dgm:cxn modelId="{B6E58E65-5517-494E-B29B-58AD2EA7480F}" srcId="{F9EC044C-F551-43FE-A6D0-D285910A7989}" destId="{CE868991-77D9-405C-B0D0-C064682CC355}" srcOrd="0" destOrd="0" parTransId="{401941FF-D3C1-410F-8D2B-36404BFDB751}" sibTransId="{CEF30C8D-007A-41A7-A053-49C38EA6F7BF}"/>
    <dgm:cxn modelId="{7771EA71-EEC9-4338-BCF8-7BFA5EFE3F09}" type="presOf" srcId="{9BC8C20F-0F3F-4E46-97E4-912597A0C190}" destId="{F29FB13E-D40A-4430-9594-C9D1D78FA1F9}" srcOrd="0" destOrd="0" presId="urn:microsoft.com/office/officeart/2005/8/layout/hierarchy6"/>
    <dgm:cxn modelId="{470C9856-DAD0-41EF-A096-BB4F89F2FDBA}" type="presOf" srcId="{7815C104-CE43-4919-8BA2-CB502E811F4F}" destId="{DB7C2712-CB49-45E6-8501-31EA4FD7F60E}" srcOrd="0" destOrd="0" presId="urn:microsoft.com/office/officeart/2005/8/layout/hierarchy6"/>
    <dgm:cxn modelId="{7DDCCEB1-7BFB-4321-B837-5D53AEFCC41F}" srcId="{7815C104-CE43-4919-8BA2-CB502E811F4F}" destId="{F9EC044C-F551-43FE-A6D0-D285910A7989}" srcOrd="0" destOrd="0" parTransId="{14132376-322A-4293-8A12-2FD068C30131}" sibTransId="{F977148C-4874-433D-80DA-B9C0E1B20BA6}"/>
    <dgm:cxn modelId="{DE398FB8-9B4A-468F-897B-B0CAFEBDF49A}" type="presOf" srcId="{401941FF-D3C1-410F-8D2B-36404BFDB751}" destId="{A73CB5F1-7DCD-49AB-B428-44C1CA3A1151}" srcOrd="0" destOrd="0" presId="urn:microsoft.com/office/officeart/2005/8/layout/hierarchy6"/>
    <dgm:cxn modelId="{9B57C4D0-8888-4803-B28D-B91AB21B7D7B}" srcId="{CE868991-77D9-405C-B0D0-C064682CC355}" destId="{63C96641-D50D-4C2F-AF75-A400C080658F}" srcOrd="0" destOrd="0" parTransId="{B4E40442-031D-4EAF-BDF5-B1EF5E170995}" sibTransId="{03BA262C-39B9-433D-A93D-5C898DDD0612}"/>
    <dgm:cxn modelId="{FE45DDE7-EB3A-4832-BBCB-63C2BAAC5689}" type="presOf" srcId="{CE868991-77D9-405C-B0D0-C064682CC355}" destId="{1DC5E6C5-8B97-442C-B959-B6C6D9A032AF}" srcOrd="0" destOrd="0" presId="urn:microsoft.com/office/officeart/2005/8/layout/hierarchy6"/>
    <dgm:cxn modelId="{7515C5E8-8E56-4124-934D-AFF3B909DB2D}" type="presOf" srcId="{63C96641-D50D-4C2F-AF75-A400C080658F}" destId="{514531DF-6B95-4A30-AC19-8E767D2A770C}" srcOrd="0" destOrd="0" presId="urn:microsoft.com/office/officeart/2005/8/layout/hierarchy6"/>
    <dgm:cxn modelId="{CBC3A50E-D9EE-437E-9A70-0D6356BA110B}" type="presParOf" srcId="{DB7C2712-CB49-45E6-8501-31EA4FD7F60E}" destId="{1B1873E2-300E-4C3F-8FC1-D86554207304}" srcOrd="0" destOrd="0" presId="urn:microsoft.com/office/officeart/2005/8/layout/hierarchy6"/>
    <dgm:cxn modelId="{59BDF059-1EE8-4E94-BF1B-60F2432B0892}" type="presParOf" srcId="{1B1873E2-300E-4C3F-8FC1-D86554207304}" destId="{0210FCAF-90F9-4324-AD83-D943C925A10C}" srcOrd="0" destOrd="0" presId="urn:microsoft.com/office/officeart/2005/8/layout/hierarchy6"/>
    <dgm:cxn modelId="{88681A99-0D36-4B8C-A034-B809D8D19C9F}" type="presParOf" srcId="{0210FCAF-90F9-4324-AD83-D943C925A10C}" destId="{92941F0F-E39C-4CD1-97F6-2E8C0113BCB0}" srcOrd="0" destOrd="0" presId="urn:microsoft.com/office/officeart/2005/8/layout/hierarchy6"/>
    <dgm:cxn modelId="{BFF0E1A9-6A94-4346-A76D-F405C46D55A8}" type="presParOf" srcId="{92941F0F-E39C-4CD1-97F6-2E8C0113BCB0}" destId="{D6D5882B-BCF9-4B6F-B30C-A730A850569E}" srcOrd="0" destOrd="0" presId="urn:microsoft.com/office/officeart/2005/8/layout/hierarchy6"/>
    <dgm:cxn modelId="{4746BB74-989A-46C9-AA12-22040333A163}" type="presParOf" srcId="{92941F0F-E39C-4CD1-97F6-2E8C0113BCB0}" destId="{FB1A6526-621F-4D4A-9D11-F076C656F6B1}" srcOrd="1" destOrd="0" presId="urn:microsoft.com/office/officeart/2005/8/layout/hierarchy6"/>
    <dgm:cxn modelId="{0946DBA3-0464-4D8B-9CB5-67C3EA08E744}" type="presParOf" srcId="{FB1A6526-621F-4D4A-9D11-F076C656F6B1}" destId="{A73CB5F1-7DCD-49AB-B428-44C1CA3A1151}" srcOrd="0" destOrd="0" presId="urn:microsoft.com/office/officeart/2005/8/layout/hierarchy6"/>
    <dgm:cxn modelId="{FDEE3023-BA82-463E-877C-D3C2C4F705AE}" type="presParOf" srcId="{FB1A6526-621F-4D4A-9D11-F076C656F6B1}" destId="{D9802415-09FA-4FCC-9C76-191DB225D005}" srcOrd="1" destOrd="0" presId="urn:microsoft.com/office/officeart/2005/8/layout/hierarchy6"/>
    <dgm:cxn modelId="{FEFBE40D-D05B-42F6-A383-C0EEC146A619}" type="presParOf" srcId="{D9802415-09FA-4FCC-9C76-191DB225D005}" destId="{1DC5E6C5-8B97-442C-B959-B6C6D9A032AF}" srcOrd="0" destOrd="0" presId="urn:microsoft.com/office/officeart/2005/8/layout/hierarchy6"/>
    <dgm:cxn modelId="{5AD96744-7AC8-451E-BC9F-C34E1AD851B4}" type="presParOf" srcId="{D9802415-09FA-4FCC-9C76-191DB225D005}" destId="{0C366B68-98A6-4C33-BC03-3ACD0A751B83}" srcOrd="1" destOrd="0" presId="urn:microsoft.com/office/officeart/2005/8/layout/hierarchy6"/>
    <dgm:cxn modelId="{B7FA8A06-8E22-4E68-A19A-B231A3FEA676}" type="presParOf" srcId="{0C366B68-98A6-4C33-BC03-3ACD0A751B83}" destId="{872A211C-8F61-4BEB-84D9-9919B7907D6D}" srcOrd="0" destOrd="0" presId="urn:microsoft.com/office/officeart/2005/8/layout/hierarchy6"/>
    <dgm:cxn modelId="{FC8EEFE4-ECAF-496A-8A9C-78A923D005F8}" type="presParOf" srcId="{0C366B68-98A6-4C33-BC03-3ACD0A751B83}" destId="{A25E7CBE-21A5-4962-A0CA-F982AFA2D913}" srcOrd="1" destOrd="0" presId="urn:microsoft.com/office/officeart/2005/8/layout/hierarchy6"/>
    <dgm:cxn modelId="{4B526F2D-1FDF-4231-91FA-080E89225876}" type="presParOf" srcId="{A25E7CBE-21A5-4962-A0CA-F982AFA2D913}" destId="{514531DF-6B95-4A30-AC19-8E767D2A770C}" srcOrd="0" destOrd="0" presId="urn:microsoft.com/office/officeart/2005/8/layout/hierarchy6"/>
    <dgm:cxn modelId="{5A8D7995-CD74-4F8B-BB0D-C3E25734F258}" type="presParOf" srcId="{A25E7CBE-21A5-4962-A0CA-F982AFA2D913}" destId="{4C901517-0D28-4F24-8CB7-446020811487}" srcOrd="1" destOrd="0" presId="urn:microsoft.com/office/officeart/2005/8/layout/hierarchy6"/>
    <dgm:cxn modelId="{F863249F-D2EF-46A5-96A5-DB60D15E0DEC}" type="presParOf" srcId="{FB1A6526-621F-4D4A-9D11-F076C656F6B1}" destId="{F29FB13E-D40A-4430-9594-C9D1D78FA1F9}" srcOrd="2" destOrd="0" presId="urn:microsoft.com/office/officeart/2005/8/layout/hierarchy6"/>
    <dgm:cxn modelId="{63FD694A-3F5D-4B03-AA34-F9E325E17C43}" type="presParOf" srcId="{FB1A6526-621F-4D4A-9D11-F076C656F6B1}" destId="{82EBFBD4-5C05-4D33-A4BD-7F7C938CFE69}" srcOrd="3" destOrd="0" presId="urn:microsoft.com/office/officeart/2005/8/layout/hierarchy6"/>
    <dgm:cxn modelId="{1279D43A-9712-40E4-BB96-09D4FCBBD961}" type="presParOf" srcId="{82EBFBD4-5C05-4D33-A4BD-7F7C938CFE69}" destId="{0CC7890C-655F-43F1-8FD5-1019139AC18C}" srcOrd="0" destOrd="0" presId="urn:microsoft.com/office/officeart/2005/8/layout/hierarchy6"/>
    <dgm:cxn modelId="{E2319253-75E4-4773-A350-2E971B9A52A6}" type="presParOf" srcId="{82EBFBD4-5C05-4D33-A4BD-7F7C938CFE69}" destId="{0D0FE326-A0DF-46A5-A378-14FB51ADAE39}" srcOrd="1" destOrd="0" presId="urn:microsoft.com/office/officeart/2005/8/layout/hierarchy6"/>
    <dgm:cxn modelId="{E02C7FE3-AF53-45BB-89A3-265974354C97}" type="presParOf" srcId="{DB7C2712-CB49-45E6-8501-31EA4FD7F60E}" destId="{96585BC3-C563-4341-992A-265EE4B6BB76}"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EBE465-4CA6-4D78-A17E-2C5573D89BE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bg-BG"/>
        </a:p>
      </dgm:t>
    </dgm:pt>
    <dgm:pt modelId="{BFD62342-2858-433B-9E49-4A360742A97C}">
      <dgm:prSet phldrT="[Text]"/>
      <dgm:spPr>
        <a:solidFill>
          <a:schemeClr val="accent6"/>
        </a:solidFill>
      </dgm:spPr>
      <dgm:t>
        <a:bodyPr/>
        <a:lstStyle/>
        <a:p>
          <a:r>
            <a:rPr lang="en-US" dirty="0"/>
            <a:t>Pros</a:t>
          </a:r>
          <a:endParaRPr lang="bg-BG" dirty="0"/>
        </a:p>
      </dgm:t>
    </dgm:pt>
    <dgm:pt modelId="{35B3C802-9D67-426F-8DC3-684D034ED7BC}" type="parTrans" cxnId="{705C5F13-4ABF-4121-B40B-4708AA2585B0}">
      <dgm:prSet/>
      <dgm:spPr/>
      <dgm:t>
        <a:bodyPr/>
        <a:lstStyle/>
        <a:p>
          <a:endParaRPr lang="bg-BG"/>
        </a:p>
      </dgm:t>
    </dgm:pt>
    <dgm:pt modelId="{010D0905-6439-4E9D-B5FD-1BCB38E59633}" type="sibTrans" cxnId="{705C5F13-4ABF-4121-B40B-4708AA2585B0}">
      <dgm:prSet/>
      <dgm:spPr/>
      <dgm:t>
        <a:bodyPr/>
        <a:lstStyle/>
        <a:p>
          <a:endParaRPr lang="bg-BG"/>
        </a:p>
      </dgm:t>
    </dgm:pt>
    <dgm:pt modelId="{F9604D3C-37E4-4A81-B68B-04748BDEDE65}">
      <dgm:prSet phldrT="[Text]"/>
      <dgm:spPr/>
      <dgm:t>
        <a:bodyPr/>
        <a:lstStyle/>
        <a:p>
          <a:r>
            <a:rPr lang="en-US" dirty="0">
              <a:solidFill>
                <a:schemeClr val="bg1"/>
              </a:solidFill>
            </a:rPr>
            <a:t>Share code across multiple git projects</a:t>
          </a:r>
          <a:endParaRPr lang="bg-BG" dirty="0">
            <a:solidFill>
              <a:schemeClr val="bg1"/>
            </a:solidFill>
          </a:endParaRPr>
        </a:p>
      </dgm:t>
    </dgm:pt>
    <dgm:pt modelId="{9A928B76-FB8B-46F4-AE87-C24F7DFB1682}" type="parTrans" cxnId="{82E6B3D4-27DE-4013-8468-E601D533C651}">
      <dgm:prSet/>
      <dgm:spPr/>
      <dgm:t>
        <a:bodyPr/>
        <a:lstStyle/>
        <a:p>
          <a:endParaRPr lang="bg-BG"/>
        </a:p>
      </dgm:t>
    </dgm:pt>
    <dgm:pt modelId="{1CE68B62-6907-4694-AAFB-2059A742D2FE}" type="sibTrans" cxnId="{82E6B3D4-27DE-4013-8468-E601D533C651}">
      <dgm:prSet/>
      <dgm:spPr/>
      <dgm:t>
        <a:bodyPr/>
        <a:lstStyle/>
        <a:p>
          <a:endParaRPr lang="bg-BG"/>
        </a:p>
      </dgm:t>
    </dgm:pt>
    <dgm:pt modelId="{54FF214C-6D65-4118-BF0B-B5030B49763B}">
      <dgm:prSet phldrT="[Text]"/>
      <dgm:spPr>
        <a:solidFill>
          <a:srgbClr val="FF0000"/>
        </a:solidFill>
      </dgm:spPr>
      <dgm:t>
        <a:bodyPr/>
        <a:lstStyle/>
        <a:p>
          <a:r>
            <a:rPr lang="en-US" dirty="0"/>
            <a:t>Cons</a:t>
          </a:r>
          <a:endParaRPr lang="bg-BG" dirty="0"/>
        </a:p>
      </dgm:t>
    </dgm:pt>
    <dgm:pt modelId="{046C2A46-5EFB-416C-B9AB-828B39CC9C63}" type="parTrans" cxnId="{5F0E4461-F176-4B20-8183-7726FD41AD92}">
      <dgm:prSet/>
      <dgm:spPr/>
      <dgm:t>
        <a:bodyPr/>
        <a:lstStyle/>
        <a:p>
          <a:endParaRPr lang="bg-BG"/>
        </a:p>
      </dgm:t>
    </dgm:pt>
    <dgm:pt modelId="{9914721A-065C-430F-A8D9-C8B6C3EAAD9B}" type="sibTrans" cxnId="{5F0E4461-F176-4B20-8183-7726FD41AD92}">
      <dgm:prSet/>
      <dgm:spPr/>
      <dgm:t>
        <a:bodyPr/>
        <a:lstStyle/>
        <a:p>
          <a:endParaRPr lang="bg-BG"/>
        </a:p>
      </dgm:t>
    </dgm:pt>
    <dgm:pt modelId="{B8ABC560-8CE4-45E7-9785-1BC8189CA404}">
      <dgm:prSet phldrT="[Text]"/>
      <dgm:spPr/>
      <dgm:t>
        <a:bodyPr/>
        <a:lstStyle/>
        <a:p>
          <a:r>
            <a:rPr lang="en-US" dirty="0">
              <a:solidFill>
                <a:schemeClr val="bg1"/>
              </a:solidFill>
            </a:rPr>
            <a:t>Requires high level of discipline</a:t>
          </a:r>
          <a:endParaRPr lang="bg-BG" dirty="0">
            <a:solidFill>
              <a:schemeClr val="bg1"/>
            </a:solidFill>
          </a:endParaRPr>
        </a:p>
      </dgm:t>
    </dgm:pt>
    <dgm:pt modelId="{DBF0C10D-DB3C-4A52-99A1-27CDCE24AE2A}" type="parTrans" cxnId="{51287633-CBD2-4FEF-9C9F-C6A288BE47F3}">
      <dgm:prSet/>
      <dgm:spPr/>
      <dgm:t>
        <a:bodyPr/>
        <a:lstStyle/>
        <a:p>
          <a:endParaRPr lang="bg-BG"/>
        </a:p>
      </dgm:t>
    </dgm:pt>
    <dgm:pt modelId="{132D2B08-8854-4FCB-BB92-9C5C4D5EEABA}" type="sibTrans" cxnId="{51287633-CBD2-4FEF-9C9F-C6A288BE47F3}">
      <dgm:prSet/>
      <dgm:spPr/>
      <dgm:t>
        <a:bodyPr/>
        <a:lstStyle/>
        <a:p>
          <a:endParaRPr lang="bg-BG"/>
        </a:p>
      </dgm:t>
    </dgm:pt>
    <dgm:pt modelId="{B9961A41-FA67-422E-9EDC-3DB56E2B000C}">
      <dgm:prSet phldrT="[Text]"/>
      <dgm:spPr/>
      <dgm:t>
        <a:bodyPr/>
        <a:lstStyle/>
        <a:p>
          <a:r>
            <a:rPr lang="en-US" dirty="0">
              <a:solidFill>
                <a:schemeClr val="bg1"/>
              </a:solidFill>
            </a:rPr>
            <a:t>Separate git history per submodule/repository</a:t>
          </a:r>
          <a:endParaRPr lang="bg-BG" dirty="0">
            <a:solidFill>
              <a:schemeClr val="bg1"/>
            </a:solidFill>
          </a:endParaRPr>
        </a:p>
      </dgm:t>
    </dgm:pt>
    <dgm:pt modelId="{23262922-AE12-4F7D-AFA0-160FD927F1A9}" type="parTrans" cxnId="{3705675B-D6CF-49A1-82C4-B256F86F99D5}">
      <dgm:prSet/>
      <dgm:spPr/>
      <dgm:t>
        <a:bodyPr/>
        <a:lstStyle/>
        <a:p>
          <a:endParaRPr lang="bg-BG"/>
        </a:p>
      </dgm:t>
    </dgm:pt>
    <dgm:pt modelId="{55A804E7-6526-4F6A-A900-D4A2141D2BEF}" type="sibTrans" cxnId="{3705675B-D6CF-49A1-82C4-B256F86F99D5}">
      <dgm:prSet/>
      <dgm:spPr/>
      <dgm:t>
        <a:bodyPr/>
        <a:lstStyle/>
        <a:p>
          <a:endParaRPr lang="bg-BG"/>
        </a:p>
      </dgm:t>
    </dgm:pt>
    <dgm:pt modelId="{DE39E3AE-1ADC-4AB1-89B6-58D60D7CE403}">
      <dgm:prSet phldrT="[Text]"/>
      <dgm:spPr/>
      <dgm:t>
        <a:bodyPr/>
        <a:lstStyle/>
        <a:p>
          <a:r>
            <a:rPr lang="en-US" dirty="0">
              <a:solidFill>
                <a:schemeClr val="bg1"/>
              </a:solidFill>
            </a:rPr>
            <a:t>Requires high level of git knowledge</a:t>
          </a:r>
          <a:endParaRPr lang="bg-BG" dirty="0">
            <a:solidFill>
              <a:schemeClr val="bg1"/>
            </a:solidFill>
          </a:endParaRPr>
        </a:p>
      </dgm:t>
    </dgm:pt>
    <dgm:pt modelId="{9165A0F7-E743-4547-A093-544C4C5449B6}" type="parTrans" cxnId="{CEE24D43-4961-4655-AC87-EEF10A8D7929}">
      <dgm:prSet/>
      <dgm:spPr/>
      <dgm:t>
        <a:bodyPr/>
        <a:lstStyle/>
        <a:p>
          <a:endParaRPr lang="bg-BG"/>
        </a:p>
      </dgm:t>
    </dgm:pt>
    <dgm:pt modelId="{1AC45741-334A-4968-AF49-62CAB345C222}" type="sibTrans" cxnId="{CEE24D43-4961-4655-AC87-EEF10A8D7929}">
      <dgm:prSet/>
      <dgm:spPr/>
      <dgm:t>
        <a:bodyPr/>
        <a:lstStyle/>
        <a:p>
          <a:endParaRPr lang="bg-BG"/>
        </a:p>
      </dgm:t>
    </dgm:pt>
    <dgm:pt modelId="{F59A9D11-B89E-49E7-8B35-DF6342FD8DD8}" type="pres">
      <dgm:prSet presAssocID="{B2EBE465-4CA6-4D78-A17E-2C5573D89BEA}" presName="linear" presStyleCnt="0">
        <dgm:presLayoutVars>
          <dgm:animLvl val="lvl"/>
          <dgm:resizeHandles val="exact"/>
        </dgm:presLayoutVars>
      </dgm:prSet>
      <dgm:spPr/>
    </dgm:pt>
    <dgm:pt modelId="{F3C0160D-62DE-4D28-AFE7-840307F4971D}" type="pres">
      <dgm:prSet presAssocID="{BFD62342-2858-433B-9E49-4A360742A97C}" presName="parentText" presStyleLbl="node1" presStyleIdx="0" presStyleCnt="2" custLinFactNeighborY="614">
        <dgm:presLayoutVars>
          <dgm:chMax val="0"/>
          <dgm:bulletEnabled val="1"/>
        </dgm:presLayoutVars>
      </dgm:prSet>
      <dgm:spPr/>
    </dgm:pt>
    <dgm:pt modelId="{33CAD0CA-F247-4C11-B45F-154431F80891}" type="pres">
      <dgm:prSet presAssocID="{BFD62342-2858-433B-9E49-4A360742A97C}" presName="childText" presStyleLbl="revTx" presStyleIdx="0" presStyleCnt="2">
        <dgm:presLayoutVars>
          <dgm:bulletEnabled val="1"/>
        </dgm:presLayoutVars>
      </dgm:prSet>
      <dgm:spPr/>
    </dgm:pt>
    <dgm:pt modelId="{A985ECAE-33B7-43B0-807C-F3A6C3D12D21}" type="pres">
      <dgm:prSet presAssocID="{54FF214C-6D65-4118-BF0B-B5030B49763B}" presName="parentText" presStyleLbl="node1" presStyleIdx="1" presStyleCnt="2">
        <dgm:presLayoutVars>
          <dgm:chMax val="0"/>
          <dgm:bulletEnabled val="1"/>
        </dgm:presLayoutVars>
      </dgm:prSet>
      <dgm:spPr/>
    </dgm:pt>
    <dgm:pt modelId="{2E878F7A-8040-489B-9DCD-94B7E0D8E9BA}" type="pres">
      <dgm:prSet presAssocID="{54FF214C-6D65-4118-BF0B-B5030B49763B}" presName="childText" presStyleLbl="revTx" presStyleIdx="1" presStyleCnt="2">
        <dgm:presLayoutVars>
          <dgm:bulletEnabled val="1"/>
        </dgm:presLayoutVars>
      </dgm:prSet>
      <dgm:spPr/>
    </dgm:pt>
  </dgm:ptLst>
  <dgm:cxnLst>
    <dgm:cxn modelId="{1E612D08-FD39-4889-BF89-B22B209501C4}" type="presOf" srcId="{54FF214C-6D65-4118-BF0B-B5030B49763B}" destId="{A985ECAE-33B7-43B0-807C-F3A6C3D12D21}" srcOrd="0" destOrd="0" presId="urn:microsoft.com/office/officeart/2005/8/layout/vList2"/>
    <dgm:cxn modelId="{705C5F13-4ABF-4121-B40B-4708AA2585B0}" srcId="{B2EBE465-4CA6-4D78-A17E-2C5573D89BEA}" destId="{BFD62342-2858-433B-9E49-4A360742A97C}" srcOrd="0" destOrd="0" parTransId="{35B3C802-9D67-426F-8DC3-684D034ED7BC}" sibTransId="{010D0905-6439-4E9D-B5FD-1BCB38E59633}"/>
    <dgm:cxn modelId="{51287633-CBD2-4FEF-9C9F-C6A288BE47F3}" srcId="{54FF214C-6D65-4118-BF0B-B5030B49763B}" destId="{B8ABC560-8CE4-45E7-9785-1BC8189CA404}" srcOrd="0" destOrd="0" parTransId="{DBF0C10D-DB3C-4A52-99A1-27CDCE24AE2A}" sibTransId="{132D2B08-8854-4FCB-BB92-9C5C4D5EEABA}"/>
    <dgm:cxn modelId="{C96BA939-92F2-4FE6-B89C-A5391AA4D604}" type="presOf" srcId="{B2EBE465-4CA6-4D78-A17E-2C5573D89BEA}" destId="{F59A9D11-B89E-49E7-8B35-DF6342FD8DD8}" srcOrd="0" destOrd="0" presId="urn:microsoft.com/office/officeart/2005/8/layout/vList2"/>
    <dgm:cxn modelId="{3705675B-D6CF-49A1-82C4-B256F86F99D5}" srcId="{BFD62342-2858-433B-9E49-4A360742A97C}" destId="{B9961A41-FA67-422E-9EDC-3DB56E2B000C}" srcOrd="1" destOrd="0" parTransId="{23262922-AE12-4F7D-AFA0-160FD927F1A9}" sibTransId="{55A804E7-6526-4F6A-A900-D4A2141D2BEF}"/>
    <dgm:cxn modelId="{BF55C25B-7A2F-4FB9-B2A8-F640B5A06DF7}" type="presOf" srcId="{B8ABC560-8CE4-45E7-9785-1BC8189CA404}" destId="{2E878F7A-8040-489B-9DCD-94B7E0D8E9BA}" srcOrd="0" destOrd="0" presId="urn:microsoft.com/office/officeart/2005/8/layout/vList2"/>
    <dgm:cxn modelId="{5F0E4461-F176-4B20-8183-7726FD41AD92}" srcId="{B2EBE465-4CA6-4D78-A17E-2C5573D89BEA}" destId="{54FF214C-6D65-4118-BF0B-B5030B49763B}" srcOrd="1" destOrd="0" parTransId="{046C2A46-5EFB-416C-B9AB-828B39CC9C63}" sibTransId="{9914721A-065C-430F-A8D9-C8B6C3EAAD9B}"/>
    <dgm:cxn modelId="{CEE24D43-4961-4655-AC87-EEF10A8D7929}" srcId="{54FF214C-6D65-4118-BF0B-B5030B49763B}" destId="{DE39E3AE-1ADC-4AB1-89B6-58D60D7CE403}" srcOrd="1" destOrd="0" parTransId="{9165A0F7-E743-4547-A093-544C4C5449B6}" sibTransId="{1AC45741-334A-4968-AF49-62CAB345C222}"/>
    <dgm:cxn modelId="{C89E0EAD-13F1-4E52-AD3A-9D82D22DA4DB}" type="presOf" srcId="{B9961A41-FA67-422E-9EDC-3DB56E2B000C}" destId="{33CAD0CA-F247-4C11-B45F-154431F80891}" srcOrd="0" destOrd="1" presId="urn:microsoft.com/office/officeart/2005/8/layout/vList2"/>
    <dgm:cxn modelId="{8567AAC4-46EB-4675-998B-53F1ADAE0288}" type="presOf" srcId="{F9604D3C-37E4-4A81-B68B-04748BDEDE65}" destId="{33CAD0CA-F247-4C11-B45F-154431F80891}" srcOrd="0" destOrd="0" presId="urn:microsoft.com/office/officeart/2005/8/layout/vList2"/>
    <dgm:cxn modelId="{1CAA79CB-FC9E-4F76-9420-7C195EC83CF5}" type="presOf" srcId="{DE39E3AE-1ADC-4AB1-89B6-58D60D7CE403}" destId="{2E878F7A-8040-489B-9DCD-94B7E0D8E9BA}" srcOrd="0" destOrd="1" presId="urn:microsoft.com/office/officeart/2005/8/layout/vList2"/>
    <dgm:cxn modelId="{82E6B3D4-27DE-4013-8468-E601D533C651}" srcId="{BFD62342-2858-433B-9E49-4A360742A97C}" destId="{F9604D3C-37E4-4A81-B68B-04748BDEDE65}" srcOrd="0" destOrd="0" parTransId="{9A928B76-FB8B-46F4-AE87-C24F7DFB1682}" sibTransId="{1CE68B62-6907-4694-AAFB-2059A742D2FE}"/>
    <dgm:cxn modelId="{E99AB7E3-A4AD-486C-BA86-F9815AE4E129}" type="presOf" srcId="{BFD62342-2858-433B-9E49-4A360742A97C}" destId="{F3C0160D-62DE-4D28-AFE7-840307F4971D}" srcOrd="0" destOrd="0" presId="urn:microsoft.com/office/officeart/2005/8/layout/vList2"/>
    <dgm:cxn modelId="{7A0636A1-6653-43A5-81E1-F2B4AD5E5C25}" type="presParOf" srcId="{F59A9D11-B89E-49E7-8B35-DF6342FD8DD8}" destId="{F3C0160D-62DE-4D28-AFE7-840307F4971D}" srcOrd="0" destOrd="0" presId="urn:microsoft.com/office/officeart/2005/8/layout/vList2"/>
    <dgm:cxn modelId="{DB4CB8C9-21A1-44F0-A6E5-83E26499AAA1}" type="presParOf" srcId="{F59A9D11-B89E-49E7-8B35-DF6342FD8DD8}" destId="{33CAD0CA-F247-4C11-B45F-154431F80891}" srcOrd="1" destOrd="0" presId="urn:microsoft.com/office/officeart/2005/8/layout/vList2"/>
    <dgm:cxn modelId="{6A3011A9-3961-44C2-A2FA-F92200DABC39}" type="presParOf" srcId="{F59A9D11-B89E-49E7-8B35-DF6342FD8DD8}" destId="{A985ECAE-33B7-43B0-807C-F3A6C3D12D21}" srcOrd="2" destOrd="0" presId="urn:microsoft.com/office/officeart/2005/8/layout/vList2"/>
    <dgm:cxn modelId="{872790B4-90C2-4391-9F4A-CB8AE63F487F}" type="presParOf" srcId="{F59A9D11-B89E-49E7-8B35-DF6342FD8DD8}" destId="{2E878F7A-8040-489B-9DCD-94B7E0D8E9BA}"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720FE5B-60A2-426B-AD66-BE5F09F21D7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bg-BG"/>
        </a:p>
      </dgm:t>
    </dgm:pt>
    <dgm:pt modelId="{2D1C2C37-7B6F-40B1-A9CA-81D6ABCF60B6}">
      <dgm:prSet/>
      <dgm:spPr>
        <a:solidFill>
          <a:schemeClr val="accent6"/>
        </a:solidFill>
        <a:ln>
          <a:solidFill>
            <a:schemeClr val="bg1"/>
          </a:solidFill>
        </a:ln>
      </dgm:spPr>
      <dgm:t>
        <a:bodyPr/>
        <a:lstStyle/>
        <a:p>
          <a:r>
            <a:rPr lang="en-US"/>
            <a:t>Pros</a:t>
          </a:r>
          <a:endParaRPr lang="bg-BG"/>
        </a:p>
      </dgm:t>
    </dgm:pt>
    <dgm:pt modelId="{0F5B595E-3164-4D3B-A796-C49FF2732186}" type="parTrans" cxnId="{2FB3C5DC-7FFC-4912-A2B7-BDCFAD30A5FD}">
      <dgm:prSet/>
      <dgm:spPr/>
      <dgm:t>
        <a:bodyPr/>
        <a:lstStyle/>
        <a:p>
          <a:endParaRPr lang="bg-BG"/>
        </a:p>
      </dgm:t>
    </dgm:pt>
    <dgm:pt modelId="{3215FCF6-4A80-4895-A684-DB08ED6DA671}" type="sibTrans" cxnId="{2FB3C5DC-7FFC-4912-A2B7-BDCFAD30A5FD}">
      <dgm:prSet/>
      <dgm:spPr/>
      <dgm:t>
        <a:bodyPr/>
        <a:lstStyle/>
        <a:p>
          <a:endParaRPr lang="bg-BG"/>
        </a:p>
      </dgm:t>
    </dgm:pt>
    <dgm:pt modelId="{7C9A7B70-31EE-44FE-BF13-E2CACCE44270}">
      <dgm:prSet/>
      <dgm:spPr/>
      <dgm:t>
        <a:bodyPr/>
        <a:lstStyle/>
        <a:p>
          <a:r>
            <a:rPr lang="en-US" dirty="0">
              <a:solidFill>
                <a:schemeClr val="bg1"/>
              </a:solidFill>
            </a:rPr>
            <a:t>Possibility for atomic commits</a:t>
          </a:r>
          <a:endParaRPr lang="bg-BG" dirty="0">
            <a:solidFill>
              <a:schemeClr val="bg1"/>
            </a:solidFill>
          </a:endParaRPr>
        </a:p>
      </dgm:t>
    </dgm:pt>
    <dgm:pt modelId="{1AC6EBB4-E481-4212-B73B-95A814F1147B}" type="parTrans" cxnId="{B751C80C-6ED6-474A-9108-57C464AFDAC5}">
      <dgm:prSet/>
      <dgm:spPr/>
      <dgm:t>
        <a:bodyPr/>
        <a:lstStyle/>
        <a:p>
          <a:endParaRPr lang="bg-BG"/>
        </a:p>
      </dgm:t>
    </dgm:pt>
    <dgm:pt modelId="{4470643C-F1CB-4EDB-BC3C-DA7E22024A18}" type="sibTrans" cxnId="{B751C80C-6ED6-474A-9108-57C464AFDAC5}">
      <dgm:prSet/>
      <dgm:spPr/>
      <dgm:t>
        <a:bodyPr/>
        <a:lstStyle/>
        <a:p>
          <a:endParaRPr lang="bg-BG"/>
        </a:p>
      </dgm:t>
    </dgm:pt>
    <dgm:pt modelId="{63A2325D-5A49-4FE7-9705-61046B779206}">
      <dgm:prSet/>
      <dgm:spPr/>
      <dgm:t>
        <a:bodyPr/>
        <a:lstStyle/>
        <a:p>
          <a:r>
            <a:rPr lang="en-US" dirty="0">
              <a:solidFill>
                <a:schemeClr val="bg1"/>
              </a:solidFill>
            </a:rPr>
            <a:t>Reuse code with ease</a:t>
          </a:r>
          <a:endParaRPr lang="bg-BG" dirty="0">
            <a:solidFill>
              <a:schemeClr val="bg1"/>
            </a:solidFill>
          </a:endParaRPr>
        </a:p>
      </dgm:t>
    </dgm:pt>
    <dgm:pt modelId="{84C9B08C-199C-47A7-A718-6D3DFD8AAC3D}" type="parTrans" cxnId="{CFFF5813-43EC-4F5E-A998-18E3787B49D0}">
      <dgm:prSet/>
      <dgm:spPr/>
      <dgm:t>
        <a:bodyPr/>
        <a:lstStyle/>
        <a:p>
          <a:endParaRPr lang="bg-BG"/>
        </a:p>
      </dgm:t>
    </dgm:pt>
    <dgm:pt modelId="{BE6B1607-EF21-4D31-A1AA-AF5DE920C2DF}" type="sibTrans" cxnId="{CFFF5813-43EC-4F5E-A998-18E3787B49D0}">
      <dgm:prSet/>
      <dgm:spPr/>
      <dgm:t>
        <a:bodyPr/>
        <a:lstStyle/>
        <a:p>
          <a:endParaRPr lang="bg-BG"/>
        </a:p>
      </dgm:t>
    </dgm:pt>
    <dgm:pt modelId="{39B4C99A-D81B-41ED-8BD5-04B764BAEAD2}">
      <dgm:prSet/>
      <dgm:spPr/>
      <dgm:t>
        <a:bodyPr/>
        <a:lstStyle/>
        <a:p>
          <a:r>
            <a:rPr lang="en-US">
              <a:solidFill>
                <a:schemeClr val="bg1"/>
              </a:solidFill>
            </a:rPr>
            <a:t>Single source of true</a:t>
          </a:r>
          <a:endParaRPr lang="bg-BG">
            <a:solidFill>
              <a:schemeClr val="bg1"/>
            </a:solidFill>
          </a:endParaRPr>
        </a:p>
      </dgm:t>
    </dgm:pt>
    <dgm:pt modelId="{9B035E87-8616-4E42-9EBD-D70DD168186C}" type="parTrans" cxnId="{C788DD41-0DA1-4116-86D7-6F91473C42F1}">
      <dgm:prSet/>
      <dgm:spPr/>
      <dgm:t>
        <a:bodyPr/>
        <a:lstStyle/>
        <a:p>
          <a:endParaRPr lang="bg-BG"/>
        </a:p>
      </dgm:t>
    </dgm:pt>
    <dgm:pt modelId="{64BC7690-7404-43DE-8389-6263E29612B2}" type="sibTrans" cxnId="{C788DD41-0DA1-4116-86D7-6F91473C42F1}">
      <dgm:prSet/>
      <dgm:spPr/>
      <dgm:t>
        <a:bodyPr/>
        <a:lstStyle/>
        <a:p>
          <a:endParaRPr lang="bg-BG"/>
        </a:p>
      </dgm:t>
    </dgm:pt>
    <dgm:pt modelId="{33948E1B-3FDC-4494-A8E8-E67C02E9546F}">
      <dgm:prSet/>
      <dgm:spPr/>
      <dgm:t>
        <a:bodyPr/>
        <a:lstStyle/>
        <a:p>
          <a:r>
            <a:rPr lang="en-US">
              <a:solidFill>
                <a:schemeClr val="bg1"/>
              </a:solidFill>
            </a:rPr>
            <a:t>Simplified dependency management</a:t>
          </a:r>
          <a:endParaRPr lang="bg-BG">
            <a:solidFill>
              <a:schemeClr val="bg1"/>
            </a:solidFill>
          </a:endParaRPr>
        </a:p>
      </dgm:t>
    </dgm:pt>
    <dgm:pt modelId="{501E15BF-7896-4340-B361-3028B8C6DDA7}" type="parTrans" cxnId="{2487A87E-DE30-4748-90F3-CF9F7AC4D8AC}">
      <dgm:prSet/>
      <dgm:spPr/>
      <dgm:t>
        <a:bodyPr/>
        <a:lstStyle/>
        <a:p>
          <a:endParaRPr lang="bg-BG"/>
        </a:p>
      </dgm:t>
    </dgm:pt>
    <dgm:pt modelId="{53241D81-C213-45B5-8CE6-FA41A9ADC69D}" type="sibTrans" cxnId="{2487A87E-DE30-4748-90F3-CF9F7AC4D8AC}">
      <dgm:prSet/>
      <dgm:spPr/>
      <dgm:t>
        <a:bodyPr/>
        <a:lstStyle/>
        <a:p>
          <a:endParaRPr lang="bg-BG"/>
        </a:p>
      </dgm:t>
    </dgm:pt>
    <dgm:pt modelId="{12F34BAF-6175-44AB-934D-988B384C1DCF}">
      <dgm:prSet/>
      <dgm:spPr/>
      <dgm:t>
        <a:bodyPr/>
        <a:lstStyle/>
        <a:p>
          <a:r>
            <a:rPr lang="en-US">
              <a:solidFill>
                <a:schemeClr val="bg1"/>
              </a:solidFill>
            </a:rPr>
            <a:t>Collaborations across teams / Flexible code ownership</a:t>
          </a:r>
          <a:endParaRPr lang="bg-BG">
            <a:solidFill>
              <a:schemeClr val="bg1"/>
            </a:solidFill>
          </a:endParaRPr>
        </a:p>
      </dgm:t>
    </dgm:pt>
    <dgm:pt modelId="{299317F3-ABD4-4213-8E2B-D403F3859BEF}" type="parTrans" cxnId="{E47BFAC9-E0C3-41BD-9CD6-DF035F81311F}">
      <dgm:prSet/>
      <dgm:spPr/>
      <dgm:t>
        <a:bodyPr/>
        <a:lstStyle/>
        <a:p>
          <a:endParaRPr lang="bg-BG"/>
        </a:p>
      </dgm:t>
    </dgm:pt>
    <dgm:pt modelId="{6881BE96-B44D-4C62-92D3-200FD5DA1561}" type="sibTrans" cxnId="{E47BFAC9-E0C3-41BD-9CD6-DF035F81311F}">
      <dgm:prSet/>
      <dgm:spPr/>
      <dgm:t>
        <a:bodyPr/>
        <a:lstStyle/>
        <a:p>
          <a:endParaRPr lang="bg-BG"/>
        </a:p>
      </dgm:t>
    </dgm:pt>
    <dgm:pt modelId="{0E0A84E1-51A1-445D-824C-95823BD90A01}">
      <dgm:prSet/>
      <dgm:spPr/>
      <dgm:t>
        <a:bodyPr/>
        <a:lstStyle/>
        <a:p>
          <a:r>
            <a:rPr lang="en-US" dirty="0">
              <a:solidFill>
                <a:schemeClr val="bg1"/>
              </a:solidFill>
            </a:rPr>
            <a:t>Easier tool integration</a:t>
          </a:r>
          <a:endParaRPr lang="bg-BG" dirty="0">
            <a:solidFill>
              <a:schemeClr val="bg1"/>
            </a:solidFill>
          </a:endParaRPr>
        </a:p>
      </dgm:t>
    </dgm:pt>
    <dgm:pt modelId="{3BE6AB21-6891-4430-B5C4-CE08A9B6D738}" type="parTrans" cxnId="{B845826C-B806-480C-9849-13D939DD4D92}">
      <dgm:prSet/>
      <dgm:spPr/>
      <dgm:t>
        <a:bodyPr/>
        <a:lstStyle/>
        <a:p>
          <a:endParaRPr lang="bg-BG"/>
        </a:p>
      </dgm:t>
    </dgm:pt>
    <dgm:pt modelId="{0194A8C2-0011-4372-8A6A-25F38FA1FC99}" type="sibTrans" cxnId="{B845826C-B806-480C-9849-13D939DD4D92}">
      <dgm:prSet/>
      <dgm:spPr/>
      <dgm:t>
        <a:bodyPr/>
        <a:lstStyle/>
        <a:p>
          <a:endParaRPr lang="bg-BG"/>
        </a:p>
      </dgm:t>
    </dgm:pt>
    <dgm:pt modelId="{D0BFF82B-A7A8-4C3D-8592-71D739244B7D}">
      <dgm:prSet/>
      <dgm:spPr>
        <a:solidFill>
          <a:srgbClr val="FF0000"/>
        </a:solidFill>
      </dgm:spPr>
      <dgm:t>
        <a:bodyPr/>
        <a:lstStyle/>
        <a:p>
          <a:r>
            <a:rPr lang="en-US"/>
            <a:t>Cons</a:t>
          </a:r>
          <a:endParaRPr lang="bg-BG"/>
        </a:p>
      </dgm:t>
    </dgm:pt>
    <dgm:pt modelId="{09C0AC1E-AF6A-431B-AD87-FE47BD6379D1}" type="parTrans" cxnId="{4609BFCD-0CBC-461D-9FDF-A6B847D7572F}">
      <dgm:prSet/>
      <dgm:spPr/>
      <dgm:t>
        <a:bodyPr/>
        <a:lstStyle/>
        <a:p>
          <a:endParaRPr lang="bg-BG"/>
        </a:p>
      </dgm:t>
    </dgm:pt>
    <dgm:pt modelId="{ABC9B147-D28E-415D-B5E8-0C1D6AE032A6}" type="sibTrans" cxnId="{4609BFCD-0CBC-461D-9FDF-A6B847D7572F}">
      <dgm:prSet/>
      <dgm:spPr/>
      <dgm:t>
        <a:bodyPr/>
        <a:lstStyle/>
        <a:p>
          <a:endParaRPr lang="bg-BG"/>
        </a:p>
      </dgm:t>
    </dgm:pt>
    <dgm:pt modelId="{B13524C2-798A-4811-8898-791D44E12382}">
      <dgm:prSet/>
      <dgm:spPr/>
      <dgm:t>
        <a:bodyPr/>
        <a:lstStyle/>
        <a:p>
          <a:r>
            <a:rPr lang="en-US">
              <a:solidFill>
                <a:schemeClr val="bg1"/>
              </a:solidFill>
            </a:rPr>
            <a:t>Common git version history</a:t>
          </a:r>
          <a:endParaRPr lang="bg-BG">
            <a:solidFill>
              <a:schemeClr val="bg1"/>
            </a:solidFill>
          </a:endParaRPr>
        </a:p>
      </dgm:t>
    </dgm:pt>
    <dgm:pt modelId="{FAA44413-A722-41E6-A378-5B133FBC37A9}" type="parTrans" cxnId="{8AA725EB-4E2E-40E6-BC1F-572909F044D7}">
      <dgm:prSet/>
      <dgm:spPr/>
      <dgm:t>
        <a:bodyPr/>
        <a:lstStyle/>
        <a:p>
          <a:endParaRPr lang="bg-BG"/>
        </a:p>
      </dgm:t>
    </dgm:pt>
    <dgm:pt modelId="{C96264FB-ACA8-4847-AE73-AC689F44201B}" type="sibTrans" cxnId="{8AA725EB-4E2E-40E6-BC1F-572909F044D7}">
      <dgm:prSet/>
      <dgm:spPr/>
      <dgm:t>
        <a:bodyPr/>
        <a:lstStyle/>
        <a:p>
          <a:endParaRPr lang="bg-BG"/>
        </a:p>
      </dgm:t>
    </dgm:pt>
    <dgm:pt modelId="{211441B8-CBE6-4FD5-8A78-520242B1878D}">
      <dgm:prSet/>
      <dgm:spPr/>
      <dgm:t>
        <a:bodyPr/>
        <a:lstStyle/>
        <a:p>
          <a:r>
            <a:rPr lang="en-US">
              <a:solidFill>
                <a:schemeClr val="bg1"/>
              </a:solidFill>
            </a:rPr>
            <a:t>Loss of version information</a:t>
          </a:r>
          <a:endParaRPr lang="bg-BG">
            <a:solidFill>
              <a:schemeClr val="bg1"/>
            </a:solidFill>
          </a:endParaRPr>
        </a:p>
      </dgm:t>
    </dgm:pt>
    <dgm:pt modelId="{5E050188-DCFC-4F26-B0C6-7A693B7CED8F}" type="parTrans" cxnId="{CED2E24E-EE06-466E-A59B-079689D72EEC}">
      <dgm:prSet/>
      <dgm:spPr/>
      <dgm:t>
        <a:bodyPr/>
        <a:lstStyle/>
        <a:p>
          <a:endParaRPr lang="bg-BG"/>
        </a:p>
      </dgm:t>
    </dgm:pt>
    <dgm:pt modelId="{7102FD98-6C22-4865-B56A-0034B5203CB0}" type="sibTrans" cxnId="{CED2E24E-EE06-466E-A59B-079689D72EEC}">
      <dgm:prSet/>
      <dgm:spPr/>
      <dgm:t>
        <a:bodyPr/>
        <a:lstStyle/>
        <a:p>
          <a:endParaRPr lang="bg-BG"/>
        </a:p>
      </dgm:t>
    </dgm:pt>
    <dgm:pt modelId="{6F56E5B8-9922-452D-9ABD-FAA7050C33FF}">
      <dgm:prSet/>
      <dgm:spPr/>
      <dgm:t>
        <a:bodyPr/>
        <a:lstStyle/>
        <a:p>
          <a:r>
            <a:rPr lang="en-US" dirty="0">
              <a:solidFill>
                <a:schemeClr val="bg1"/>
              </a:solidFill>
            </a:rPr>
            <a:t>Tight coupling</a:t>
          </a:r>
          <a:endParaRPr lang="bg-BG" dirty="0">
            <a:solidFill>
              <a:schemeClr val="bg1"/>
            </a:solidFill>
          </a:endParaRPr>
        </a:p>
      </dgm:t>
    </dgm:pt>
    <dgm:pt modelId="{3B47BBD9-3B42-48B2-A5CA-49CB060825DA}" type="parTrans" cxnId="{392C0B7A-10F0-4C03-ACF8-3940EA9584E2}">
      <dgm:prSet/>
      <dgm:spPr/>
      <dgm:t>
        <a:bodyPr/>
        <a:lstStyle/>
        <a:p>
          <a:endParaRPr lang="bg-BG"/>
        </a:p>
      </dgm:t>
    </dgm:pt>
    <dgm:pt modelId="{C662CF02-C70E-4C8F-80CC-3D4F192D53EE}" type="sibTrans" cxnId="{392C0B7A-10F0-4C03-ACF8-3940EA9584E2}">
      <dgm:prSet/>
      <dgm:spPr/>
      <dgm:t>
        <a:bodyPr/>
        <a:lstStyle/>
        <a:p>
          <a:endParaRPr lang="bg-BG"/>
        </a:p>
      </dgm:t>
    </dgm:pt>
    <dgm:pt modelId="{98EEA278-1FE3-4D6E-9A9C-A473B72E5D7D}">
      <dgm:prSet/>
      <dgm:spPr/>
      <dgm:t>
        <a:bodyPr/>
        <a:lstStyle/>
        <a:p>
          <a:r>
            <a:rPr lang="en-US">
              <a:solidFill>
                <a:schemeClr val="bg1"/>
              </a:solidFill>
            </a:rPr>
            <a:t>Lock per-project security</a:t>
          </a:r>
          <a:endParaRPr lang="bg-BG">
            <a:solidFill>
              <a:schemeClr val="bg1"/>
            </a:solidFill>
          </a:endParaRPr>
        </a:p>
      </dgm:t>
    </dgm:pt>
    <dgm:pt modelId="{FC6055B7-E551-460D-8ADC-67F12C739A7A}" type="parTrans" cxnId="{CCF6947C-42D1-4ECA-ACCA-38CD38886159}">
      <dgm:prSet/>
      <dgm:spPr/>
      <dgm:t>
        <a:bodyPr/>
        <a:lstStyle/>
        <a:p>
          <a:endParaRPr lang="bg-BG"/>
        </a:p>
      </dgm:t>
    </dgm:pt>
    <dgm:pt modelId="{976A25A1-0307-4E1B-9F81-00BB518E8052}" type="sibTrans" cxnId="{CCF6947C-42D1-4ECA-ACCA-38CD38886159}">
      <dgm:prSet/>
      <dgm:spPr/>
      <dgm:t>
        <a:bodyPr/>
        <a:lstStyle/>
        <a:p>
          <a:endParaRPr lang="bg-BG"/>
        </a:p>
      </dgm:t>
    </dgm:pt>
    <dgm:pt modelId="{029E01F1-CC15-4C99-AD89-1C71356C4CD0}">
      <dgm:prSet/>
      <dgm:spPr/>
      <dgm:t>
        <a:bodyPr/>
        <a:lstStyle/>
        <a:p>
          <a:r>
            <a:rPr lang="en-US">
              <a:solidFill>
                <a:schemeClr val="bg1"/>
              </a:solidFill>
            </a:rPr>
            <a:t>Increased build complexity</a:t>
          </a:r>
          <a:endParaRPr lang="bg-BG">
            <a:solidFill>
              <a:schemeClr val="bg1"/>
            </a:solidFill>
          </a:endParaRPr>
        </a:p>
      </dgm:t>
    </dgm:pt>
    <dgm:pt modelId="{5EDDBE18-39B0-4E63-AEA6-171986F5D351}" type="parTrans" cxnId="{BFE8CB2F-67A6-4F50-AD52-754C000DBDFD}">
      <dgm:prSet/>
      <dgm:spPr/>
      <dgm:t>
        <a:bodyPr/>
        <a:lstStyle/>
        <a:p>
          <a:endParaRPr lang="bg-BG"/>
        </a:p>
      </dgm:t>
    </dgm:pt>
    <dgm:pt modelId="{3B722E7E-630A-4873-85AB-5D26368EAD2A}" type="sibTrans" cxnId="{BFE8CB2F-67A6-4F50-AD52-754C000DBDFD}">
      <dgm:prSet/>
      <dgm:spPr/>
      <dgm:t>
        <a:bodyPr/>
        <a:lstStyle/>
        <a:p>
          <a:endParaRPr lang="bg-BG"/>
        </a:p>
      </dgm:t>
    </dgm:pt>
    <dgm:pt modelId="{43FE9E25-A3F0-4C02-BBE0-B3083FD9BBA9}">
      <dgm:prSet/>
      <dgm:spPr/>
      <dgm:t>
        <a:bodyPr/>
        <a:lstStyle/>
        <a:p>
          <a:r>
            <a:rPr lang="en-US" dirty="0">
              <a:solidFill>
                <a:schemeClr val="bg1"/>
              </a:solidFill>
            </a:rPr>
            <a:t>Size limitations</a:t>
          </a:r>
          <a:endParaRPr lang="bg-BG" dirty="0">
            <a:solidFill>
              <a:schemeClr val="bg1"/>
            </a:solidFill>
          </a:endParaRPr>
        </a:p>
      </dgm:t>
    </dgm:pt>
    <dgm:pt modelId="{B441DF63-87D4-448B-B84A-CA2D9EF87A21}" type="parTrans" cxnId="{2AF08FB2-CDBA-42EC-B580-A320AE824770}">
      <dgm:prSet/>
      <dgm:spPr/>
      <dgm:t>
        <a:bodyPr/>
        <a:lstStyle/>
        <a:p>
          <a:endParaRPr lang="bg-BG"/>
        </a:p>
      </dgm:t>
    </dgm:pt>
    <dgm:pt modelId="{D6F7074E-5B9D-42FE-A061-A822A74B51B8}" type="sibTrans" cxnId="{2AF08FB2-CDBA-42EC-B580-A320AE824770}">
      <dgm:prSet/>
      <dgm:spPr/>
      <dgm:t>
        <a:bodyPr/>
        <a:lstStyle/>
        <a:p>
          <a:endParaRPr lang="bg-BG"/>
        </a:p>
      </dgm:t>
    </dgm:pt>
    <dgm:pt modelId="{22E563E3-FF89-499C-8A40-84326503DEA1}" type="pres">
      <dgm:prSet presAssocID="{C720FE5B-60A2-426B-AD66-BE5F09F21D72}" presName="linear" presStyleCnt="0">
        <dgm:presLayoutVars>
          <dgm:animLvl val="lvl"/>
          <dgm:resizeHandles val="exact"/>
        </dgm:presLayoutVars>
      </dgm:prSet>
      <dgm:spPr/>
    </dgm:pt>
    <dgm:pt modelId="{D33A2FF8-A78E-4539-A2A5-886A470F6DDD}" type="pres">
      <dgm:prSet presAssocID="{2D1C2C37-7B6F-40B1-A9CA-81D6ABCF60B6}" presName="parentText" presStyleLbl="node1" presStyleIdx="0" presStyleCnt="2" custLinFactNeighborX="465" custLinFactNeighborY="-1124">
        <dgm:presLayoutVars>
          <dgm:chMax val="0"/>
          <dgm:bulletEnabled val="1"/>
        </dgm:presLayoutVars>
      </dgm:prSet>
      <dgm:spPr/>
    </dgm:pt>
    <dgm:pt modelId="{63635E32-510A-4D0F-A6CB-514E1BB4A76A}" type="pres">
      <dgm:prSet presAssocID="{2D1C2C37-7B6F-40B1-A9CA-81D6ABCF60B6}" presName="childText" presStyleLbl="revTx" presStyleIdx="0" presStyleCnt="2">
        <dgm:presLayoutVars>
          <dgm:bulletEnabled val="1"/>
        </dgm:presLayoutVars>
      </dgm:prSet>
      <dgm:spPr/>
    </dgm:pt>
    <dgm:pt modelId="{3DAD15C5-E00E-46B2-8F9F-C16C26702240}" type="pres">
      <dgm:prSet presAssocID="{D0BFF82B-A7A8-4C3D-8592-71D739244B7D}" presName="parentText" presStyleLbl="node1" presStyleIdx="1" presStyleCnt="2">
        <dgm:presLayoutVars>
          <dgm:chMax val="0"/>
          <dgm:bulletEnabled val="1"/>
        </dgm:presLayoutVars>
      </dgm:prSet>
      <dgm:spPr/>
    </dgm:pt>
    <dgm:pt modelId="{9F24B2B3-2DD0-4DD5-B684-2FEAB92C83D3}" type="pres">
      <dgm:prSet presAssocID="{D0BFF82B-A7A8-4C3D-8592-71D739244B7D}" presName="childText" presStyleLbl="revTx" presStyleIdx="1" presStyleCnt="2">
        <dgm:presLayoutVars>
          <dgm:bulletEnabled val="1"/>
        </dgm:presLayoutVars>
      </dgm:prSet>
      <dgm:spPr/>
    </dgm:pt>
  </dgm:ptLst>
  <dgm:cxnLst>
    <dgm:cxn modelId="{3100BC05-A6D1-4D49-ACBD-E6BFD6D13873}" type="presOf" srcId="{43FE9E25-A3F0-4C02-BBE0-B3083FD9BBA9}" destId="{9F24B2B3-2DD0-4DD5-B684-2FEAB92C83D3}" srcOrd="0" destOrd="5" presId="urn:microsoft.com/office/officeart/2005/8/layout/vList2"/>
    <dgm:cxn modelId="{E26BE409-F8B2-4286-9EAB-0D7F75950A9A}" type="presOf" srcId="{D0BFF82B-A7A8-4C3D-8592-71D739244B7D}" destId="{3DAD15C5-E00E-46B2-8F9F-C16C26702240}" srcOrd="0" destOrd="0" presId="urn:microsoft.com/office/officeart/2005/8/layout/vList2"/>
    <dgm:cxn modelId="{B751C80C-6ED6-474A-9108-57C464AFDAC5}" srcId="{2D1C2C37-7B6F-40B1-A9CA-81D6ABCF60B6}" destId="{7C9A7B70-31EE-44FE-BF13-E2CACCE44270}" srcOrd="0" destOrd="0" parTransId="{1AC6EBB4-E481-4212-B73B-95A814F1147B}" sibTransId="{4470643C-F1CB-4EDB-BC3C-DA7E22024A18}"/>
    <dgm:cxn modelId="{CFFF5813-43EC-4F5E-A998-18E3787B49D0}" srcId="{2D1C2C37-7B6F-40B1-A9CA-81D6ABCF60B6}" destId="{63A2325D-5A49-4FE7-9705-61046B779206}" srcOrd="1" destOrd="0" parTransId="{84C9B08C-199C-47A7-A718-6D3DFD8AAC3D}" sibTransId="{BE6B1607-EF21-4D31-A1AA-AF5DE920C2DF}"/>
    <dgm:cxn modelId="{BFE8CB2F-67A6-4F50-AD52-754C000DBDFD}" srcId="{D0BFF82B-A7A8-4C3D-8592-71D739244B7D}" destId="{029E01F1-CC15-4C99-AD89-1C71356C4CD0}" srcOrd="4" destOrd="0" parTransId="{5EDDBE18-39B0-4E63-AEA6-171986F5D351}" sibTransId="{3B722E7E-630A-4873-85AB-5D26368EAD2A}"/>
    <dgm:cxn modelId="{B886A25B-7B4C-4978-B088-742B00EAC7E7}" type="presOf" srcId="{33948E1B-3FDC-4494-A8E8-E67C02E9546F}" destId="{63635E32-510A-4D0F-A6CB-514E1BB4A76A}" srcOrd="0" destOrd="3" presId="urn:microsoft.com/office/officeart/2005/8/layout/vList2"/>
    <dgm:cxn modelId="{C788DD41-0DA1-4116-86D7-6F91473C42F1}" srcId="{2D1C2C37-7B6F-40B1-A9CA-81D6ABCF60B6}" destId="{39B4C99A-D81B-41ED-8BD5-04B764BAEAD2}" srcOrd="2" destOrd="0" parTransId="{9B035E87-8616-4E42-9EBD-D70DD168186C}" sibTransId="{64BC7690-7404-43DE-8389-6263E29612B2}"/>
    <dgm:cxn modelId="{638C6965-EB2A-4696-99CD-09333BC4C6BA}" type="presOf" srcId="{211441B8-CBE6-4FD5-8A78-520242B1878D}" destId="{9F24B2B3-2DD0-4DD5-B684-2FEAB92C83D3}" srcOrd="0" destOrd="1" presId="urn:microsoft.com/office/officeart/2005/8/layout/vList2"/>
    <dgm:cxn modelId="{E080E665-3D34-4C22-871C-0CC027695333}" type="presOf" srcId="{63A2325D-5A49-4FE7-9705-61046B779206}" destId="{63635E32-510A-4D0F-A6CB-514E1BB4A76A}" srcOrd="0" destOrd="1" presId="urn:microsoft.com/office/officeart/2005/8/layout/vList2"/>
    <dgm:cxn modelId="{B845826C-B806-480C-9849-13D939DD4D92}" srcId="{2D1C2C37-7B6F-40B1-A9CA-81D6ABCF60B6}" destId="{0E0A84E1-51A1-445D-824C-95823BD90A01}" srcOrd="5" destOrd="0" parTransId="{3BE6AB21-6891-4430-B5C4-CE08A9B6D738}" sibTransId="{0194A8C2-0011-4372-8A6A-25F38FA1FC99}"/>
    <dgm:cxn modelId="{CED2E24E-EE06-466E-A59B-079689D72EEC}" srcId="{D0BFF82B-A7A8-4C3D-8592-71D739244B7D}" destId="{211441B8-CBE6-4FD5-8A78-520242B1878D}" srcOrd="1" destOrd="0" parTransId="{5E050188-DCFC-4F26-B0C6-7A693B7CED8F}" sibTransId="{7102FD98-6C22-4865-B56A-0034B5203CB0}"/>
    <dgm:cxn modelId="{252BFE54-0B62-4A3B-ACBE-20A53ED47E29}" type="presOf" srcId="{7C9A7B70-31EE-44FE-BF13-E2CACCE44270}" destId="{63635E32-510A-4D0F-A6CB-514E1BB4A76A}" srcOrd="0" destOrd="0" presId="urn:microsoft.com/office/officeart/2005/8/layout/vList2"/>
    <dgm:cxn modelId="{97474B56-B1B9-466C-9687-64296651BC37}" type="presOf" srcId="{0E0A84E1-51A1-445D-824C-95823BD90A01}" destId="{63635E32-510A-4D0F-A6CB-514E1BB4A76A}" srcOrd="0" destOrd="5" presId="urn:microsoft.com/office/officeart/2005/8/layout/vList2"/>
    <dgm:cxn modelId="{392C0B7A-10F0-4C03-ACF8-3940EA9584E2}" srcId="{D0BFF82B-A7A8-4C3D-8592-71D739244B7D}" destId="{6F56E5B8-9922-452D-9ABD-FAA7050C33FF}" srcOrd="2" destOrd="0" parTransId="{3B47BBD9-3B42-48B2-A5CA-49CB060825DA}" sibTransId="{C662CF02-C70E-4C8F-80CC-3D4F192D53EE}"/>
    <dgm:cxn modelId="{CCF6947C-42D1-4ECA-ACCA-38CD38886159}" srcId="{D0BFF82B-A7A8-4C3D-8592-71D739244B7D}" destId="{98EEA278-1FE3-4D6E-9A9C-A473B72E5D7D}" srcOrd="3" destOrd="0" parTransId="{FC6055B7-E551-460D-8ADC-67F12C739A7A}" sibTransId="{976A25A1-0307-4E1B-9F81-00BB518E8052}"/>
    <dgm:cxn modelId="{2487A87E-DE30-4748-90F3-CF9F7AC4D8AC}" srcId="{2D1C2C37-7B6F-40B1-A9CA-81D6ABCF60B6}" destId="{33948E1B-3FDC-4494-A8E8-E67C02E9546F}" srcOrd="3" destOrd="0" parTransId="{501E15BF-7896-4340-B361-3028B8C6DDA7}" sibTransId="{53241D81-C213-45B5-8CE6-FA41A9ADC69D}"/>
    <dgm:cxn modelId="{2D77A983-5A67-488C-80DA-24C0DC578B25}" type="presOf" srcId="{B13524C2-798A-4811-8898-791D44E12382}" destId="{9F24B2B3-2DD0-4DD5-B684-2FEAB92C83D3}" srcOrd="0" destOrd="0" presId="urn:microsoft.com/office/officeart/2005/8/layout/vList2"/>
    <dgm:cxn modelId="{2AF08FB2-CDBA-42EC-B580-A320AE824770}" srcId="{D0BFF82B-A7A8-4C3D-8592-71D739244B7D}" destId="{43FE9E25-A3F0-4C02-BBE0-B3083FD9BBA9}" srcOrd="5" destOrd="0" parTransId="{B441DF63-87D4-448B-B84A-CA2D9EF87A21}" sibTransId="{D6F7074E-5B9D-42FE-A061-A822A74B51B8}"/>
    <dgm:cxn modelId="{B5D756B9-F6F0-4FDB-B698-3D0EE01A8DE3}" type="presOf" srcId="{2D1C2C37-7B6F-40B1-A9CA-81D6ABCF60B6}" destId="{D33A2FF8-A78E-4539-A2A5-886A470F6DDD}" srcOrd="0" destOrd="0" presId="urn:microsoft.com/office/officeart/2005/8/layout/vList2"/>
    <dgm:cxn modelId="{878AEEBC-3681-4EFE-8E6D-7D3BE2DB6618}" type="presOf" srcId="{6F56E5B8-9922-452D-9ABD-FAA7050C33FF}" destId="{9F24B2B3-2DD0-4DD5-B684-2FEAB92C83D3}" srcOrd="0" destOrd="2" presId="urn:microsoft.com/office/officeart/2005/8/layout/vList2"/>
    <dgm:cxn modelId="{77ACFFBC-EFC3-4CE2-88B6-A4D2451B6389}" type="presOf" srcId="{39B4C99A-D81B-41ED-8BD5-04B764BAEAD2}" destId="{63635E32-510A-4D0F-A6CB-514E1BB4A76A}" srcOrd="0" destOrd="2" presId="urn:microsoft.com/office/officeart/2005/8/layout/vList2"/>
    <dgm:cxn modelId="{BD3503C7-CAC1-460D-AAD1-5764C4C4A1C9}" type="presOf" srcId="{029E01F1-CC15-4C99-AD89-1C71356C4CD0}" destId="{9F24B2B3-2DD0-4DD5-B684-2FEAB92C83D3}" srcOrd="0" destOrd="4" presId="urn:microsoft.com/office/officeart/2005/8/layout/vList2"/>
    <dgm:cxn modelId="{E47BFAC9-E0C3-41BD-9CD6-DF035F81311F}" srcId="{2D1C2C37-7B6F-40B1-A9CA-81D6ABCF60B6}" destId="{12F34BAF-6175-44AB-934D-988B384C1DCF}" srcOrd="4" destOrd="0" parTransId="{299317F3-ABD4-4213-8E2B-D403F3859BEF}" sibTransId="{6881BE96-B44D-4C62-92D3-200FD5DA1561}"/>
    <dgm:cxn modelId="{4609BFCD-0CBC-461D-9FDF-A6B847D7572F}" srcId="{C720FE5B-60A2-426B-AD66-BE5F09F21D72}" destId="{D0BFF82B-A7A8-4C3D-8592-71D739244B7D}" srcOrd="1" destOrd="0" parTransId="{09C0AC1E-AF6A-431B-AD87-FE47BD6379D1}" sibTransId="{ABC9B147-D28E-415D-B5E8-0C1D6AE032A6}"/>
    <dgm:cxn modelId="{F7BC0BDB-CD31-4604-9558-6E855A4245D4}" type="presOf" srcId="{12F34BAF-6175-44AB-934D-988B384C1DCF}" destId="{63635E32-510A-4D0F-A6CB-514E1BB4A76A}" srcOrd="0" destOrd="4" presId="urn:microsoft.com/office/officeart/2005/8/layout/vList2"/>
    <dgm:cxn modelId="{2FB3C5DC-7FFC-4912-A2B7-BDCFAD30A5FD}" srcId="{C720FE5B-60A2-426B-AD66-BE5F09F21D72}" destId="{2D1C2C37-7B6F-40B1-A9CA-81D6ABCF60B6}" srcOrd="0" destOrd="0" parTransId="{0F5B595E-3164-4D3B-A796-C49FF2732186}" sibTransId="{3215FCF6-4A80-4895-A684-DB08ED6DA671}"/>
    <dgm:cxn modelId="{8AA725EB-4E2E-40E6-BC1F-572909F044D7}" srcId="{D0BFF82B-A7A8-4C3D-8592-71D739244B7D}" destId="{B13524C2-798A-4811-8898-791D44E12382}" srcOrd="0" destOrd="0" parTransId="{FAA44413-A722-41E6-A378-5B133FBC37A9}" sibTransId="{C96264FB-ACA8-4847-AE73-AC689F44201B}"/>
    <dgm:cxn modelId="{D06C4BEF-0227-4478-AAE1-7BC4721F3C2E}" type="presOf" srcId="{C720FE5B-60A2-426B-AD66-BE5F09F21D72}" destId="{22E563E3-FF89-499C-8A40-84326503DEA1}" srcOrd="0" destOrd="0" presId="urn:microsoft.com/office/officeart/2005/8/layout/vList2"/>
    <dgm:cxn modelId="{5ACD64F4-92F0-4B98-9515-01300379F857}" type="presOf" srcId="{98EEA278-1FE3-4D6E-9A9C-A473B72E5D7D}" destId="{9F24B2B3-2DD0-4DD5-B684-2FEAB92C83D3}" srcOrd="0" destOrd="3" presId="urn:microsoft.com/office/officeart/2005/8/layout/vList2"/>
    <dgm:cxn modelId="{FD0B7029-9486-489C-8991-0EF565B04EEB}" type="presParOf" srcId="{22E563E3-FF89-499C-8A40-84326503DEA1}" destId="{D33A2FF8-A78E-4539-A2A5-886A470F6DDD}" srcOrd="0" destOrd="0" presId="urn:microsoft.com/office/officeart/2005/8/layout/vList2"/>
    <dgm:cxn modelId="{AC84BA47-3DF9-4849-9D76-1802393EECE5}" type="presParOf" srcId="{22E563E3-FF89-499C-8A40-84326503DEA1}" destId="{63635E32-510A-4D0F-A6CB-514E1BB4A76A}" srcOrd="1" destOrd="0" presId="urn:microsoft.com/office/officeart/2005/8/layout/vList2"/>
    <dgm:cxn modelId="{4633B640-73D6-4A7F-B92C-9587D24FABDC}" type="presParOf" srcId="{22E563E3-FF89-499C-8A40-84326503DEA1}" destId="{3DAD15C5-E00E-46B2-8F9F-C16C26702240}" srcOrd="2" destOrd="0" presId="urn:microsoft.com/office/officeart/2005/8/layout/vList2"/>
    <dgm:cxn modelId="{12350806-0273-4129-B8E1-946D4DE9477E}" type="presParOf" srcId="{22E563E3-FF89-499C-8A40-84326503DEA1}" destId="{9F24B2B3-2DD0-4DD5-B684-2FEAB92C83D3}"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720FE5B-60A2-426B-AD66-BE5F09F21D7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bg-BG"/>
        </a:p>
      </dgm:t>
    </dgm:pt>
    <dgm:pt modelId="{2D1C2C37-7B6F-40B1-A9CA-81D6ABCF60B6}">
      <dgm:prSet/>
      <dgm:spPr>
        <a:solidFill>
          <a:schemeClr val="accent6"/>
        </a:solidFill>
        <a:ln>
          <a:solidFill>
            <a:schemeClr val="bg1"/>
          </a:solidFill>
        </a:ln>
      </dgm:spPr>
      <dgm:t>
        <a:bodyPr/>
        <a:lstStyle/>
        <a:p>
          <a:r>
            <a:rPr lang="en-US"/>
            <a:t>Pros</a:t>
          </a:r>
          <a:endParaRPr lang="bg-BG"/>
        </a:p>
      </dgm:t>
    </dgm:pt>
    <dgm:pt modelId="{0F5B595E-3164-4D3B-A796-C49FF2732186}" type="parTrans" cxnId="{2FB3C5DC-7FFC-4912-A2B7-BDCFAD30A5FD}">
      <dgm:prSet/>
      <dgm:spPr/>
      <dgm:t>
        <a:bodyPr/>
        <a:lstStyle/>
        <a:p>
          <a:endParaRPr lang="bg-BG"/>
        </a:p>
      </dgm:t>
    </dgm:pt>
    <dgm:pt modelId="{3215FCF6-4A80-4895-A684-DB08ED6DA671}" type="sibTrans" cxnId="{2FB3C5DC-7FFC-4912-A2B7-BDCFAD30A5FD}">
      <dgm:prSet/>
      <dgm:spPr/>
      <dgm:t>
        <a:bodyPr/>
        <a:lstStyle/>
        <a:p>
          <a:endParaRPr lang="bg-BG"/>
        </a:p>
      </dgm:t>
    </dgm:pt>
    <dgm:pt modelId="{7C9A7B70-31EE-44FE-BF13-E2CACCE44270}">
      <dgm:prSet/>
      <dgm:spPr/>
      <dgm:t>
        <a:bodyPr/>
        <a:lstStyle/>
        <a:p>
          <a:r>
            <a:rPr lang="en-US" dirty="0">
              <a:solidFill>
                <a:schemeClr val="bg1"/>
              </a:solidFill>
              <a:latin typeface="Consolas" panose="020B0609020204030204" pitchFamily="49" charset="0"/>
            </a:rPr>
            <a:t>Reuse code with ease</a:t>
          </a:r>
          <a:endParaRPr lang="bg-BG" dirty="0">
            <a:solidFill>
              <a:schemeClr val="bg1"/>
            </a:solidFill>
            <a:latin typeface="Consolas" panose="020B0609020204030204" pitchFamily="49" charset="0"/>
          </a:endParaRPr>
        </a:p>
      </dgm:t>
    </dgm:pt>
    <dgm:pt modelId="{1AC6EBB4-E481-4212-B73B-95A814F1147B}" type="parTrans" cxnId="{B751C80C-6ED6-474A-9108-57C464AFDAC5}">
      <dgm:prSet/>
      <dgm:spPr/>
      <dgm:t>
        <a:bodyPr/>
        <a:lstStyle/>
        <a:p>
          <a:endParaRPr lang="bg-BG"/>
        </a:p>
      </dgm:t>
    </dgm:pt>
    <dgm:pt modelId="{4470643C-F1CB-4EDB-BC3C-DA7E22024A18}" type="sibTrans" cxnId="{B751C80C-6ED6-474A-9108-57C464AFDAC5}">
      <dgm:prSet/>
      <dgm:spPr/>
      <dgm:t>
        <a:bodyPr/>
        <a:lstStyle/>
        <a:p>
          <a:endParaRPr lang="bg-BG"/>
        </a:p>
      </dgm:t>
    </dgm:pt>
    <dgm:pt modelId="{63A2325D-5A49-4FE7-9705-61046B779206}">
      <dgm:prSet/>
      <dgm:spPr/>
      <dgm:t>
        <a:bodyPr/>
        <a:lstStyle/>
        <a:p>
          <a:r>
            <a:rPr lang="en-US" dirty="0">
              <a:solidFill>
                <a:schemeClr val="bg1"/>
              </a:solidFill>
              <a:latin typeface="Consolas" panose="020B0609020204030204" pitchFamily="49" charset="0"/>
            </a:rPr>
            <a:t>Avoid unnecessary development effort</a:t>
          </a:r>
          <a:endParaRPr lang="bg-BG" dirty="0">
            <a:solidFill>
              <a:schemeClr val="bg1"/>
            </a:solidFill>
            <a:latin typeface="Consolas" panose="020B0609020204030204" pitchFamily="49" charset="0"/>
          </a:endParaRPr>
        </a:p>
      </dgm:t>
    </dgm:pt>
    <dgm:pt modelId="{84C9B08C-199C-47A7-A718-6D3DFD8AAC3D}" type="parTrans" cxnId="{CFFF5813-43EC-4F5E-A998-18E3787B49D0}">
      <dgm:prSet/>
      <dgm:spPr/>
      <dgm:t>
        <a:bodyPr/>
        <a:lstStyle/>
        <a:p>
          <a:endParaRPr lang="bg-BG"/>
        </a:p>
      </dgm:t>
    </dgm:pt>
    <dgm:pt modelId="{BE6B1607-EF21-4D31-A1AA-AF5DE920C2DF}" type="sibTrans" cxnId="{CFFF5813-43EC-4F5E-A998-18E3787B49D0}">
      <dgm:prSet/>
      <dgm:spPr/>
      <dgm:t>
        <a:bodyPr/>
        <a:lstStyle/>
        <a:p>
          <a:endParaRPr lang="bg-BG"/>
        </a:p>
      </dgm:t>
    </dgm:pt>
    <dgm:pt modelId="{39B4C99A-D81B-41ED-8BD5-04B764BAEAD2}">
      <dgm:prSet/>
      <dgm:spPr/>
      <dgm:t>
        <a:bodyPr/>
        <a:lstStyle/>
        <a:p>
          <a:r>
            <a:rPr lang="en-US" dirty="0">
              <a:solidFill>
                <a:schemeClr val="bg1"/>
              </a:solidFill>
              <a:latin typeface="Consolas" panose="020B0609020204030204" pitchFamily="49" charset="0"/>
            </a:rPr>
            <a:t>Single source of true</a:t>
          </a:r>
          <a:endParaRPr lang="bg-BG" dirty="0">
            <a:solidFill>
              <a:schemeClr val="bg1"/>
            </a:solidFill>
            <a:latin typeface="Consolas" panose="020B0609020204030204" pitchFamily="49" charset="0"/>
          </a:endParaRPr>
        </a:p>
      </dgm:t>
    </dgm:pt>
    <dgm:pt modelId="{9B035E87-8616-4E42-9EBD-D70DD168186C}" type="parTrans" cxnId="{C788DD41-0DA1-4116-86D7-6F91473C42F1}">
      <dgm:prSet/>
      <dgm:spPr/>
      <dgm:t>
        <a:bodyPr/>
        <a:lstStyle/>
        <a:p>
          <a:endParaRPr lang="bg-BG"/>
        </a:p>
      </dgm:t>
    </dgm:pt>
    <dgm:pt modelId="{64BC7690-7404-43DE-8389-6263E29612B2}" type="sibTrans" cxnId="{C788DD41-0DA1-4116-86D7-6F91473C42F1}">
      <dgm:prSet/>
      <dgm:spPr/>
      <dgm:t>
        <a:bodyPr/>
        <a:lstStyle/>
        <a:p>
          <a:endParaRPr lang="bg-BG"/>
        </a:p>
      </dgm:t>
    </dgm:pt>
    <dgm:pt modelId="{33948E1B-3FDC-4494-A8E8-E67C02E9546F}">
      <dgm:prSet/>
      <dgm:spPr/>
      <dgm:t>
        <a:bodyPr/>
        <a:lstStyle/>
        <a:p>
          <a:r>
            <a:rPr lang="en-US" dirty="0">
              <a:solidFill>
                <a:schemeClr val="bg1"/>
              </a:solidFill>
              <a:latin typeface="Consolas" panose="020B0609020204030204" pitchFamily="49" charset="0"/>
            </a:rPr>
            <a:t>Loose coupling from rest of the projects in the company</a:t>
          </a:r>
          <a:endParaRPr lang="bg-BG" dirty="0">
            <a:solidFill>
              <a:schemeClr val="bg1"/>
            </a:solidFill>
            <a:latin typeface="Consolas" panose="020B0609020204030204" pitchFamily="49" charset="0"/>
          </a:endParaRPr>
        </a:p>
      </dgm:t>
    </dgm:pt>
    <dgm:pt modelId="{501E15BF-7896-4340-B361-3028B8C6DDA7}" type="parTrans" cxnId="{2487A87E-DE30-4748-90F3-CF9F7AC4D8AC}">
      <dgm:prSet/>
      <dgm:spPr/>
      <dgm:t>
        <a:bodyPr/>
        <a:lstStyle/>
        <a:p>
          <a:endParaRPr lang="bg-BG"/>
        </a:p>
      </dgm:t>
    </dgm:pt>
    <dgm:pt modelId="{53241D81-C213-45B5-8CE6-FA41A9ADC69D}" type="sibTrans" cxnId="{2487A87E-DE30-4748-90F3-CF9F7AC4D8AC}">
      <dgm:prSet/>
      <dgm:spPr/>
      <dgm:t>
        <a:bodyPr/>
        <a:lstStyle/>
        <a:p>
          <a:endParaRPr lang="bg-BG"/>
        </a:p>
      </dgm:t>
    </dgm:pt>
    <dgm:pt modelId="{12F34BAF-6175-44AB-934D-988B384C1DCF}">
      <dgm:prSet/>
      <dgm:spPr/>
      <dgm:t>
        <a:bodyPr/>
        <a:lstStyle/>
        <a:p>
          <a:r>
            <a:rPr lang="en-US" dirty="0">
              <a:solidFill>
                <a:schemeClr val="bg1"/>
              </a:solidFill>
              <a:latin typeface="Consolas" panose="020B0609020204030204" pitchFamily="49" charset="0"/>
            </a:rPr>
            <a:t>Possibility to have multiple versions</a:t>
          </a:r>
          <a:endParaRPr lang="bg-BG" dirty="0">
            <a:solidFill>
              <a:schemeClr val="bg1"/>
            </a:solidFill>
            <a:latin typeface="Consolas" panose="020B0609020204030204" pitchFamily="49" charset="0"/>
          </a:endParaRPr>
        </a:p>
      </dgm:t>
    </dgm:pt>
    <dgm:pt modelId="{299317F3-ABD4-4213-8E2B-D403F3859BEF}" type="parTrans" cxnId="{E47BFAC9-E0C3-41BD-9CD6-DF035F81311F}">
      <dgm:prSet/>
      <dgm:spPr/>
      <dgm:t>
        <a:bodyPr/>
        <a:lstStyle/>
        <a:p>
          <a:endParaRPr lang="bg-BG"/>
        </a:p>
      </dgm:t>
    </dgm:pt>
    <dgm:pt modelId="{6881BE96-B44D-4C62-92D3-200FD5DA1561}" type="sibTrans" cxnId="{E47BFAC9-E0C3-41BD-9CD6-DF035F81311F}">
      <dgm:prSet/>
      <dgm:spPr/>
      <dgm:t>
        <a:bodyPr/>
        <a:lstStyle/>
        <a:p>
          <a:endParaRPr lang="bg-BG"/>
        </a:p>
      </dgm:t>
    </dgm:pt>
    <dgm:pt modelId="{D0BFF82B-A7A8-4C3D-8592-71D739244B7D}">
      <dgm:prSet/>
      <dgm:spPr>
        <a:solidFill>
          <a:srgbClr val="FF0000"/>
        </a:solidFill>
      </dgm:spPr>
      <dgm:t>
        <a:bodyPr/>
        <a:lstStyle/>
        <a:p>
          <a:r>
            <a:rPr lang="en-US"/>
            <a:t>Cons</a:t>
          </a:r>
          <a:endParaRPr lang="bg-BG"/>
        </a:p>
      </dgm:t>
    </dgm:pt>
    <dgm:pt modelId="{09C0AC1E-AF6A-431B-AD87-FE47BD6379D1}" type="parTrans" cxnId="{4609BFCD-0CBC-461D-9FDF-A6B847D7572F}">
      <dgm:prSet/>
      <dgm:spPr/>
      <dgm:t>
        <a:bodyPr/>
        <a:lstStyle/>
        <a:p>
          <a:endParaRPr lang="bg-BG"/>
        </a:p>
      </dgm:t>
    </dgm:pt>
    <dgm:pt modelId="{ABC9B147-D28E-415D-B5E8-0C1D6AE032A6}" type="sibTrans" cxnId="{4609BFCD-0CBC-461D-9FDF-A6B847D7572F}">
      <dgm:prSet/>
      <dgm:spPr/>
      <dgm:t>
        <a:bodyPr/>
        <a:lstStyle/>
        <a:p>
          <a:endParaRPr lang="bg-BG"/>
        </a:p>
      </dgm:t>
    </dgm:pt>
    <dgm:pt modelId="{B13524C2-798A-4811-8898-791D44E12382}">
      <dgm:prSet/>
      <dgm:spPr/>
      <dgm:t>
        <a:bodyPr/>
        <a:lstStyle/>
        <a:p>
          <a:r>
            <a:rPr lang="en-US" dirty="0">
              <a:solidFill>
                <a:schemeClr val="bg1"/>
              </a:solidFill>
              <a:latin typeface="Consolas" panose="020B0609020204030204" pitchFamily="49" charset="0"/>
            </a:rPr>
            <a:t>Another repository that must be maintained</a:t>
          </a:r>
          <a:endParaRPr lang="bg-BG" dirty="0">
            <a:solidFill>
              <a:schemeClr val="bg1"/>
            </a:solidFill>
          </a:endParaRPr>
        </a:p>
      </dgm:t>
    </dgm:pt>
    <dgm:pt modelId="{FAA44413-A722-41E6-A378-5B133FBC37A9}" type="parTrans" cxnId="{8AA725EB-4E2E-40E6-BC1F-572909F044D7}">
      <dgm:prSet/>
      <dgm:spPr/>
      <dgm:t>
        <a:bodyPr/>
        <a:lstStyle/>
        <a:p>
          <a:endParaRPr lang="bg-BG"/>
        </a:p>
      </dgm:t>
    </dgm:pt>
    <dgm:pt modelId="{C96264FB-ACA8-4847-AE73-AC689F44201B}" type="sibTrans" cxnId="{8AA725EB-4E2E-40E6-BC1F-572909F044D7}">
      <dgm:prSet/>
      <dgm:spPr/>
      <dgm:t>
        <a:bodyPr/>
        <a:lstStyle/>
        <a:p>
          <a:endParaRPr lang="bg-BG"/>
        </a:p>
      </dgm:t>
    </dgm:pt>
    <dgm:pt modelId="{211441B8-CBE6-4FD5-8A78-520242B1878D}">
      <dgm:prSet/>
      <dgm:spPr/>
      <dgm:t>
        <a:bodyPr/>
        <a:lstStyle/>
        <a:p>
          <a:r>
            <a:rPr lang="en-US" dirty="0">
              <a:solidFill>
                <a:schemeClr val="bg1"/>
              </a:solidFill>
              <a:latin typeface="Consolas" panose="020B0609020204030204" pitchFamily="49" charset="0"/>
            </a:rPr>
            <a:t>Delays when multiple teams depend on new features from future releases</a:t>
          </a:r>
          <a:endParaRPr lang="bg-BG" dirty="0">
            <a:solidFill>
              <a:schemeClr val="bg1"/>
            </a:solidFill>
          </a:endParaRPr>
        </a:p>
      </dgm:t>
    </dgm:pt>
    <dgm:pt modelId="{5E050188-DCFC-4F26-B0C6-7A693B7CED8F}" type="parTrans" cxnId="{CED2E24E-EE06-466E-A59B-079689D72EEC}">
      <dgm:prSet/>
      <dgm:spPr/>
      <dgm:t>
        <a:bodyPr/>
        <a:lstStyle/>
        <a:p>
          <a:endParaRPr lang="bg-BG"/>
        </a:p>
      </dgm:t>
    </dgm:pt>
    <dgm:pt modelId="{7102FD98-6C22-4865-B56A-0034B5203CB0}" type="sibTrans" cxnId="{CED2E24E-EE06-466E-A59B-079689D72EEC}">
      <dgm:prSet/>
      <dgm:spPr/>
      <dgm:t>
        <a:bodyPr/>
        <a:lstStyle/>
        <a:p>
          <a:endParaRPr lang="bg-BG"/>
        </a:p>
      </dgm:t>
    </dgm:pt>
    <dgm:pt modelId="{6F56E5B8-9922-452D-9ABD-FAA7050C33FF}">
      <dgm:prSet/>
      <dgm:spPr/>
      <dgm:t>
        <a:bodyPr/>
        <a:lstStyle/>
        <a:p>
          <a:r>
            <a:rPr lang="en-US" dirty="0">
              <a:solidFill>
                <a:schemeClr val="bg1"/>
              </a:solidFill>
              <a:latin typeface="Consolas" panose="020B0609020204030204" pitchFamily="49" charset="0"/>
            </a:rPr>
            <a:t>Building adequate library usually takes a lot of effort</a:t>
          </a:r>
          <a:endParaRPr lang="bg-BG" dirty="0">
            <a:solidFill>
              <a:schemeClr val="bg1"/>
            </a:solidFill>
          </a:endParaRPr>
        </a:p>
      </dgm:t>
    </dgm:pt>
    <dgm:pt modelId="{3B47BBD9-3B42-48B2-A5CA-49CB060825DA}" type="parTrans" cxnId="{392C0B7A-10F0-4C03-ACF8-3940EA9584E2}">
      <dgm:prSet/>
      <dgm:spPr/>
      <dgm:t>
        <a:bodyPr/>
        <a:lstStyle/>
        <a:p>
          <a:endParaRPr lang="bg-BG"/>
        </a:p>
      </dgm:t>
    </dgm:pt>
    <dgm:pt modelId="{C662CF02-C70E-4C8F-80CC-3D4F192D53EE}" type="sibTrans" cxnId="{392C0B7A-10F0-4C03-ACF8-3940EA9584E2}">
      <dgm:prSet/>
      <dgm:spPr/>
      <dgm:t>
        <a:bodyPr/>
        <a:lstStyle/>
        <a:p>
          <a:endParaRPr lang="bg-BG"/>
        </a:p>
      </dgm:t>
    </dgm:pt>
    <dgm:pt modelId="{22E563E3-FF89-499C-8A40-84326503DEA1}" type="pres">
      <dgm:prSet presAssocID="{C720FE5B-60A2-426B-AD66-BE5F09F21D72}" presName="linear" presStyleCnt="0">
        <dgm:presLayoutVars>
          <dgm:animLvl val="lvl"/>
          <dgm:resizeHandles val="exact"/>
        </dgm:presLayoutVars>
      </dgm:prSet>
      <dgm:spPr/>
    </dgm:pt>
    <dgm:pt modelId="{D33A2FF8-A78E-4539-A2A5-886A470F6DDD}" type="pres">
      <dgm:prSet presAssocID="{2D1C2C37-7B6F-40B1-A9CA-81D6ABCF60B6}" presName="parentText" presStyleLbl="node1" presStyleIdx="0" presStyleCnt="2" custLinFactNeighborX="465" custLinFactNeighborY="-1124">
        <dgm:presLayoutVars>
          <dgm:chMax val="0"/>
          <dgm:bulletEnabled val="1"/>
        </dgm:presLayoutVars>
      </dgm:prSet>
      <dgm:spPr/>
    </dgm:pt>
    <dgm:pt modelId="{63635E32-510A-4D0F-A6CB-514E1BB4A76A}" type="pres">
      <dgm:prSet presAssocID="{2D1C2C37-7B6F-40B1-A9CA-81D6ABCF60B6}" presName="childText" presStyleLbl="revTx" presStyleIdx="0" presStyleCnt="2">
        <dgm:presLayoutVars>
          <dgm:bulletEnabled val="1"/>
        </dgm:presLayoutVars>
      </dgm:prSet>
      <dgm:spPr/>
    </dgm:pt>
    <dgm:pt modelId="{3DAD15C5-E00E-46B2-8F9F-C16C26702240}" type="pres">
      <dgm:prSet presAssocID="{D0BFF82B-A7A8-4C3D-8592-71D739244B7D}" presName="parentText" presStyleLbl="node1" presStyleIdx="1" presStyleCnt="2">
        <dgm:presLayoutVars>
          <dgm:chMax val="0"/>
          <dgm:bulletEnabled val="1"/>
        </dgm:presLayoutVars>
      </dgm:prSet>
      <dgm:spPr/>
    </dgm:pt>
    <dgm:pt modelId="{9F24B2B3-2DD0-4DD5-B684-2FEAB92C83D3}" type="pres">
      <dgm:prSet presAssocID="{D0BFF82B-A7A8-4C3D-8592-71D739244B7D}" presName="childText" presStyleLbl="revTx" presStyleIdx="1" presStyleCnt="2">
        <dgm:presLayoutVars>
          <dgm:bulletEnabled val="1"/>
        </dgm:presLayoutVars>
      </dgm:prSet>
      <dgm:spPr/>
    </dgm:pt>
  </dgm:ptLst>
  <dgm:cxnLst>
    <dgm:cxn modelId="{E26BE409-F8B2-4286-9EAB-0D7F75950A9A}" type="presOf" srcId="{D0BFF82B-A7A8-4C3D-8592-71D739244B7D}" destId="{3DAD15C5-E00E-46B2-8F9F-C16C26702240}" srcOrd="0" destOrd="0" presId="urn:microsoft.com/office/officeart/2005/8/layout/vList2"/>
    <dgm:cxn modelId="{B751C80C-6ED6-474A-9108-57C464AFDAC5}" srcId="{2D1C2C37-7B6F-40B1-A9CA-81D6ABCF60B6}" destId="{7C9A7B70-31EE-44FE-BF13-E2CACCE44270}" srcOrd="0" destOrd="0" parTransId="{1AC6EBB4-E481-4212-B73B-95A814F1147B}" sibTransId="{4470643C-F1CB-4EDB-BC3C-DA7E22024A18}"/>
    <dgm:cxn modelId="{CFFF5813-43EC-4F5E-A998-18E3787B49D0}" srcId="{2D1C2C37-7B6F-40B1-A9CA-81D6ABCF60B6}" destId="{63A2325D-5A49-4FE7-9705-61046B779206}" srcOrd="1" destOrd="0" parTransId="{84C9B08C-199C-47A7-A718-6D3DFD8AAC3D}" sibTransId="{BE6B1607-EF21-4D31-A1AA-AF5DE920C2DF}"/>
    <dgm:cxn modelId="{B886A25B-7B4C-4978-B088-742B00EAC7E7}" type="presOf" srcId="{33948E1B-3FDC-4494-A8E8-E67C02E9546F}" destId="{63635E32-510A-4D0F-A6CB-514E1BB4A76A}" srcOrd="0" destOrd="3" presId="urn:microsoft.com/office/officeart/2005/8/layout/vList2"/>
    <dgm:cxn modelId="{C788DD41-0DA1-4116-86D7-6F91473C42F1}" srcId="{2D1C2C37-7B6F-40B1-A9CA-81D6ABCF60B6}" destId="{39B4C99A-D81B-41ED-8BD5-04B764BAEAD2}" srcOrd="2" destOrd="0" parTransId="{9B035E87-8616-4E42-9EBD-D70DD168186C}" sibTransId="{64BC7690-7404-43DE-8389-6263E29612B2}"/>
    <dgm:cxn modelId="{638C6965-EB2A-4696-99CD-09333BC4C6BA}" type="presOf" srcId="{211441B8-CBE6-4FD5-8A78-520242B1878D}" destId="{9F24B2B3-2DD0-4DD5-B684-2FEAB92C83D3}" srcOrd="0" destOrd="1" presId="urn:microsoft.com/office/officeart/2005/8/layout/vList2"/>
    <dgm:cxn modelId="{E080E665-3D34-4C22-871C-0CC027695333}" type="presOf" srcId="{63A2325D-5A49-4FE7-9705-61046B779206}" destId="{63635E32-510A-4D0F-A6CB-514E1BB4A76A}" srcOrd="0" destOrd="1" presId="urn:microsoft.com/office/officeart/2005/8/layout/vList2"/>
    <dgm:cxn modelId="{CED2E24E-EE06-466E-A59B-079689D72EEC}" srcId="{D0BFF82B-A7A8-4C3D-8592-71D739244B7D}" destId="{211441B8-CBE6-4FD5-8A78-520242B1878D}" srcOrd="1" destOrd="0" parTransId="{5E050188-DCFC-4F26-B0C6-7A693B7CED8F}" sibTransId="{7102FD98-6C22-4865-B56A-0034B5203CB0}"/>
    <dgm:cxn modelId="{252BFE54-0B62-4A3B-ACBE-20A53ED47E29}" type="presOf" srcId="{7C9A7B70-31EE-44FE-BF13-E2CACCE44270}" destId="{63635E32-510A-4D0F-A6CB-514E1BB4A76A}" srcOrd="0" destOrd="0" presId="urn:microsoft.com/office/officeart/2005/8/layout/vList2"/>
    <dgm:cxn modelId="{392C0B7A-10F0-4C03-ACF8-3940EA9584E2}" srcId="{D0BFF82B-A7A8-4C3D-8592-71D739244B7D}" destId="{6F56E5B8-9922-452D-9ABD-FAA7050C33FF}" srcOrd="2" destOrd="0" parTransId="{3B47BBD9-3B42-48B2-A5CA-49CB060825DA}" sibTransId="{C662CF02-C70E-4C8F-80CC-3D4F192D53EE}"/>
    <dgm:cxn modelId="{2487A87E-DE30-4748-90F3-CF9F7AC4D8AC}" srcId="{2D1C2C37-7B6F-40B1-A9CA-81D6ABCF60B6}" destId="{33948E1B-3FDC-4494-A8E8-E67C02E9546F}" srcOrd="3" destOrd="0" parTransId="{501E15BF-7896-4340-B361-3028B8C6DDA7}" sibTransId="{53241D81-C213-45B5-8CE6-FA41A9ADC69D}"/>
    <dgm:cxn modelId="{2D77A983-5A67-488C-80DA-24C0DC578B25}" type="presOf" srcId="{B13524C2-798A-4811-8898-791D44E12382}" destId="{9F24B2B3-2DD0-4DD5-B684-2FEAB92C83D3}" srcOrd="0" destOrd="0" presId="urn:microsoft.com/office/officeart/2005/8/layout/vList2"/>
    <dgm:cxn modelId="{B5D756B9-F6F0-4FDB-B698-3D0EE01A8DE3}" type="presOf" srcId="{2D1C2C37-7B6F-40B1-A9CA-81D6ABCF60B6}" destId="{D33A2FF8-A78E-4539-A2A5-886A470F6DDD}" srcOrd="0" destOrd="0" presId="urn:microsoft.com/office/officeart/2005/8/layout/vList2"/>
    <dgm:cxn modelId="{878AEEBC-3681-4EFE-8E6D-7D3BE2DB6618}" type="presOf" srcId="{6F56E5B8-9922-452D-9ABD-FAA7050C33FF}" destId="{9F24B2B3-2DD0-4DD5-B684-2FEAB92C83D3}" srcOrd="0" destOrd="2" presId="urn:microsoft.com/office/officeart/2005/8/layout/vList2"/>
    <dgm:cxn modelId="{77ACFFBC-EFC3-4CE2-88B6-A4D2451B6389}" type="presOf" srcId="{39B4C99A-D81B-41ED-8BD5-04B764BAEAD2}" destId="{63635E32-510A-4D0F-A6CB-514E1BB4A76A}" srcOrd="0" destOrd="2" presId="urn:microsoft.com/office/officeart/2005/8/layout/vList2"/>
    <dgm:cxn modelId="{E47BFAC9-E0C3-41BD-9CD6-DF035F81311F}" srcId="{2D1C2C37-7B6F-40B1-A9CA-81D6ABCF60B6}" destId="{12F34BAF-6175-44AB-934D-988B384C1DCF}" srcOrd="4" destOrd="0" parTransId="{299317F3-ABD4-4213-8E2B-D403F3859BEF}" sibTransId="{6881BE96-B44D-4C62-92D3-200FD5DA1561}"/>
    <dgm:cxn modelId="{4609BFCD-0CBC-461D-9FDF-A6B847D7572F}" srcId="{C720FE5B-60A2-426B-AD66-BE5F09F21D72}" destId="{D0BFF82B-A7A8-4C3D-8592-71D739244B7D}" srcOrd="1" destOrd="0" parTransId="{09C0AC1E-AF6A-431B-AD87-FE47BD6379D1}" sibTransId="{ABC9B147-D28E-415D-B5E8-0C1D6AE032A6}"/>
    <dgm:cxn modelId="{F7BC0BDB-CD31-4604-9558-6E855A4245D4}" type="presOf" srcId="{12F34BAF-6175-44AB-934D-988B384C1DCF}" destId="{63635E32-510A-4D0F-A6CB-514E1BB4A76A}" srcOrd="0" destOrd="4" presId="urn:microsoft.com/office/officeart/2005/8/layout/vList2"/>
    <dgm:cxn modelId="{2FB3C5DC-7FFC-4912-A2B7-BDCFAD30A5FD}" srcId="{C720FE5B-60A2-426B-AD66-BE5F09F21D72}" destId="{2D1C2C37-7B6F-40B1-A9CA-81D6ABCF60B6}" srcOrd="0" destOrd="0" parTransId="{0F5B595E-3164-4D3B-A796-C49FF2732186}" sibTransId="{3215FCF6-4A80-4895-A684-DB08ED6DA671}"/>
    <dgm:cxn modelId="{8AA725EB-4E2E-40E6-BC1F-572909F044D7}" srcId="{D0BFF82B-A7A8-4C3D-8592-71D739244B7D}" destId="{B13524C2-798A-4811-8898-791D44E12382}" srcOrd="0" destOrd="0" parTransId="{FAA44413-A722-41E6-A378-5B133FBC37A9}" sibTransId="{C96264FB-ACA8-4847-AE73-AC689F44201B}"/>
    <dgm:cxn modelId="{D06C4BEF-0227-4478-AAE1-7BC4721F3C2E}" type="presOf" srcId="{C720FE5B-60A2-426B-AD66-BE5F09F21D72}" destId="{22E563E3-FF89-499C-8A40-84326503DEA1}" srcOrd="0" destOrd="0" presId="urn:microsoft.com/office/officeart/2005/8/layout/vList2"/>
    <dgm:cxn modelId="{FD0B7029-9486-489C-8991-0EF565B04EEB}" type="presParOf" srcId="{22E563E3-FF89-499C-8A40-84326503DEA1}" destId="{D33A2FF8-A78E-4539-A2A5-886A470F6DDD}" srcOrd="0" destOrd="0" presId="urn:microsoft.com/office/officeart/2005/8/layout/vList2"/>
    <dgm:cxn modelId="{AC84BA47-3DF9-4849-9D76-1802393EECE5}" type="presParOf" srcId="{22E563E3-FF89-499C-8A40-84326503DEA1}" destId="{63635E32-510A-4D0F-A6CB-514E1BB4A76A}" srcOrd="1" destOrd="0" presId="urn:microsoft.com/office/officeart/2005/8/layout/vList2"/>
    <dgm:cxn modelId="{4633B640-73D6-4A7F-B92C-9587D24FABDC}" type="presParOf" srcId="{22E563E3-FF89-499C-8A40-84326503DEA1}" destId="{3DAD15C5-E00E-46B2-8F9F-C16C26702240}" srcOrd="2" destOrd="0" presId="urn:microsoft.com/office/officeart/2005/8/layout/vList2"/>
    <dgm:cxn modelId="{12350806-0273-4129-B8E1-946D4DE9477E}" type="presParOf" srcId="{22E563E3-FF89-499C-8A40-84326503DEA1}" destId="{9F24B2B3-2DD0-4DD5-B684-2FEAB92C83D3}"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A82C8C-E481-452E-8130-B1514CAF9A98}">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620395-E6C7-4DAB-AA34-67485023D539}">
      <dsp:nvSpPr>
        <dsp:cNvPr id="0" name=""/>
        <dsp:cNvSpPr/>
      </dsp:nvSpPr>
      <dsp:spPr>
        <a:xfrm>
          <a:off x="0" y="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0" tIns="228600" rIns="228600" bIns="228600" numCol="1" spcCol="1270" anchor="t" anchorCtr="0">
          <a:noAutofit/>
        </a:bodyPr>
        <a:lstStyle/>
        <a:p>
          <a:pPr marL="0" lvl="0" indent="0" algn="l" defTabSz="2667000">
            <a:lnSpc>
              <a:spcPct val="90000"/>
            </a:lnSpc>
            <a:spcBef>
              <a:spcPct val="0"/>
            </a:spcBef>
            <a:spcAft>
              <a:spcPct val="35000"/>
            </a:spcAft>
            <a:buNone/>
          </a:pPr>
          <a:r>
            <a:rPr lang="en-US" sz="6000" kern="1200" dirty="0">
              <a:solidFill>
                <a:schemeClr val="bg1"/>
              </a:solidFill>
              <a:latin typeface="Consolas" panose="020B0609020204030204" pitchFamily="49" charset="0"/>
            </a:rPr>
            <a:t>Git Submodules</a:t>
          </a:r>
          <a:endParaRPr lang="bg-BG" sz="6000" kern="1200" dirty="0">
            <a:solidFill>
              <a:schemeClr val="bg1"/>
            </a:solidFill>
            <a:latin typeface="Consolas" panose="020B0609020204030204" pitchFamily="49" charset="0"/>
          </a:endParaRPr>
        </a:p>
      </dsp:txBody>
      <dsp:txXfrm>
        <a:off x="0" y="0"/>
        <a:ext cx="6492875" cy="1276350"/>
      </dsp:txXfrm>
    </dsp:sp>
    <dsp:sp modelId="{37FD2224-A459-4055-BC56-4ADF6DDE42A0}">
      <dsp:nvSpPr>
        <dsp:cNvPr id="0" name=""/>
        <dsp:cNvSpPr/>
      </dsp:nvSpPr>
      <dsp:spPr>
        <a:xfrm>
          <a:off x="0" y="1276350"/>
          <a:ext cx="649287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C7DD70-3C57-44FF-8343-8051C9ABEA4A}">
      <dsp:nvSpPr>
        <dsp:cNvPr id="0" name=""/>
        <dsp:cNvSpPr/>
      </dsp:nvSpPr>
      <dsp:spPr>
        <a:xfrm>
          <a:off x="0" y="12763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0" tIns="228600" rIns="228600" bIns="228600" numCol="1" spcCol="1270" anchor="t" anchorCtr="0">
          <a:noAutofit/>
        </a:bodyPr>
        <a:lstStyle/>
        <a:p>
          <a:pPr marL="0" lvl="0" indent="0" algn="l" defTabSz="2667000">
            <a:lnSpc>
              <a:spcPct val="90000"/>
            </a:lnSpc>
            <a:spcBef>
              <a:spcPct val="0"/>
            </a:spcBef>
            <a:spcAft>
              <a:spcPct val="35000"/>
            </a:spcAft>
            <a:buNone/>
          </a:pPr>
          <a:r>
            <a:rPr lang="en-US" sz="6000" kern="1200" dirty="0" err="1">
              <a:solidFill>
                <a:schemeClr val="bg1"/>
              </a:solidFill>
              <a:latin typeface="Consolas" panose="020B0609020204030204" pitchFamily="49" charset="0"/>
            </a:rPr>
            <a:t>Monorepo</a:t>
          </a:r>
          <a:endParaRPr lang="bg-BG" sz="6000" kern="1200" dirty="0">
            <a:solidFill>
              <a:schemeClr val="bg1"/>
            </a:solidFill>
            <a:latin typeface="Consolas" panose="020B0609020204030204" pitchFamily="49" charset="0"/>
          </a:endParaRPr>
        </a:p>
      </dsp:txBody>
      <dsp:txXfrm>
        <a:off x="0" y="1276350"/>
        <a:ext cx="6492875" cy="1276350"/>
      </dsp:txXfrm>
    </dsp:sp>
    <dsp:sp modelId="{0B85A86C-009A-49A4-B178-E65E2DDCCA61}">
      <dsp:nvSpPr>
        <dsp:cNvPr id="0" name=""/>
        <dsp:cNvSpPr/>
      </dsp:nvSpPr>
      <dsp:spPr>
        <a:xfrm>
          <a:off x="0" y="2552700"/>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12CB5D-8CFD-4B86-B81B-C20A90E37D47}">
      <dsp:nvSpPr>
        <dsp:cNvPr id="0" name=""/>
        <dsp:cNvSpPr/>
      </dsp:nvSpPr>
      <dsp:spPr>
        <a:xfrm>
          <a:off x="0" y="255270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0" tIns="228600" rIns="228600" bIns="228600" numCol="1" spcCol="1270" anchor="t" anchorCtr="0">
          <a:noAutofit/>
        </a:bodyPr>
        <a:lstStyle/>
        <a:p>
          <a:pPr marL="0" lvl="0" indent="0" algn="l" defTabSz="2667000">
            <a:lnSpc>
              <a:spcPct val="90000"/>
            </a:lnSpc>
            <a:spcBef>
              <a:spcPct val="0"/>
            </a:spcBef>
            <a:spcAft>
              <a:spcPct val="35000"/>
            </a:spcAft>
            <a:buNone/>
          </a:pPr>
          <a:r>
            <a:rPr lang="en-US" sz="6000" kern="1200" dirty="0">
              <a:solidFill>
                <a:schemeClr val="bg1"/>
              </a:solidFill>
              <a:latin typeface="Consolas" panose="020B0609020204030204" pitchFamily="49" charset="0"/>
            </a:rPr>
            <a:t>Vanilla CLI</a:t>
          </a:r>
          <a:endParaRPr lang="bg-BG" sz="6000" kern="1200" dirty="0">
            <a:solidFill>
              <a:schemeClr val="bg1"/>
            </a:solidFill>
            <a:latin typeface="Consolas" panose="020B0609020204030204" pitchFamily="49" charset="0"/>
          </a:endParaRPr>
        </a:p>
      </dsp:txBody>
      <dsp:txXfrm>
        <a:off x="0" y="2552700"/>
        <a:ext cx="6492875" cy="1276350"/>
      </dsp:txXfrm>
    </dsp:sp>
    <dsp:sp modelId="{92D48A48-E9D3-40FD-BC94-A81FFF21D217}">
      <dsp:nvSpPr>
        <dsp:cNvPr id="0" name=""/>
        <dsp:cNvSpPr/>
      </dsp:nvSpPr>
      <dsp:spPr>
        <a:xfrm>
          <a:off x="0" y="3829050"/>
          <a:ext cx="649287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6AA030-65F1-402B-975B-AECE57538A65}">
      <dsp:nvSpPr>
        <dsp:cNvPr id="0" name=""/>
        <dsp:cNvSpPr/>
      </dsp:nvSpPr>
      <dsp:spPr>
        <a:xfrm>
          <a:off x="0" y="38290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0" tIns="228600" rIns="228600" bIns="228600" numCol="1" spcCol="1270" anchor="t" anchorCtr="0">
          <a:noAutofit/>
        </a:bodyPr>
        <a:lstStyle/>
        <a:p>
          <a:pPr marL="0" lvl="0" indent="0" algn="l" defTabSz="2667000">
            <a:lnSpc>
              <a:spcPct val="90000"/>
            </a:lnSpc>
            <a:spcBef>
              <a:spcPct val="0"/>
            </a:spcBef>
            <a:spcAft>
              <a:spcPct val="35000"/>
            </a:spcAft>
            <a:buNone/>
          </a:pPr>
          <a:r>
            <a:rPr lang="en-US" sz="6000" kern="1200" dirty="0" err="1">
              <a:solidFill>
                <a:schemeClr val="bg1"/>
              </a:solidFill>
              <a:latin typeface="Consolas" panose="020B0609020204030204" pitchFamily="49" charset="0"/>
            </a:rPr>
            <a:t>Nx</a:t>
          </a:r>
          <a:endParaRPr lang="bg-BG" sz="6000" kern="1200" dirty="0">
            <a:solidFill>
              <a:schemeClr val="bg1"/>
            </a:solidFill>
            <a:latin typeface="Consolas" panose="020B0609020204030204" pitchFamily="49" charset="0"/>
          </a:endParaRPr>
        </a:p>
      </dsp:txBody>
      <dsp:txXfrm>
        <a:off x="0" y="3829050"/>
        <a:ext cx="6492875" cy="12763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D5882B-BCF9-4B6F-B30C-A730A850569E}">
      <dsp:nvSpPr>
        <dsp:cNvPr id="0" name=""/>
        <dsp:cNvSpPr/>
      </dsp:nvSpPr>
      <dsp:spPr>
        <a:xfrm>
          <a:off x="2457620" y="1299"/>
          <a:ext cx="3835722" cy="1364489"/>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Main repository</a:t>
          </a:r>
          <a:endParaRPr lang="bg-BG" sz="2900" kern="1200" dirty="0"/>
        </a:p>
      </dsp:txBody>
      <dsp:txXfrm>
        <a:off x="2497585" y="41264"/>
        <a:ext cx="3755792" cy="1284559"/>
      </dsp:txXfrm>
    </dsp:sp>
    <dsp:sp modelId="{A73CB5F1-7DCD-49AB-B428-44C1CA3A1151}">
      <dsp:nvSpPr>
        <dsp:cNvPr id="0" name=""/>
        <dsp:cNvSpPr/>
      </dsp:nvSpPr>
      <dsp:spPr>
        <a:xfrm>
          <a:off x="2436600" y="1365788"/>
          <a:ext cx="1938881" cy="545795"/>
        </a:xfrm>
        <a:custGeom>
          <a:avLst/>
          <a:gdLst/>
          <a:ahLst/>
          <a:cxnLst/>
          <a:rect l="0" t="0" r="0" b="0"/>
          <a:pathLst>
            <a:path>
              <a:moveTo>
                <a:pt x="1938881" y="0"/>
              </a:moveTo>
              <a:lnTo>
                <a:pt x="1938881" y="272897"/>
              </a:lnTo>
              <a:lnTo>
                <a:pt x="0" y="272897"/>
              </a:lnTo>
              <a:lnTo>
                <a:pt x="0" y="545795"/>
              </a:lnTo>
            </a:path>
          </a:pathLst>
        </a:custGeom>
        <a:noFill/>
        <a:ln w="22225" cap="flat" cmpd="sng" algn="ctr">
          <a:solidFill>
            <a:schemeClr val="bg1">
              <a:lumMod val="75000"/>
            </a:schemeClr>
          </a:solidFill>
          <a:prstDash val="solid"/>
          <a:miter lim="800000"/>
          <a:headEnd w="med" len="lg"/>
        </a:ln>
        <a:effectLst/>
      </dsp:spPr>
      <dsp:style>
        <a:lnRef idx="2">
          <a:scrgbClr r="0" g="0" b="0"/>
        </a:lnRef>
        <a:fillRef idx="0">
          <a:scrgbClr r="0" g="0" b="0"/>
        </a:fillRef>
        <a:effectRef idx="0">
          <a:scrgbClr r="0" g="0" b="0"/>
        </a:effectRef>
        <a:fontRef idx="minor"/>
      </dsp:style>
    </dsp:sp>
    <dsp:sp modelId="{1DC5E6C5-8B97-442C-B959-B6C6D9A032AF}">
      <dsp:nvSpPr>
        <dsp:cNvPr id="0" name=""/>
        <dsp:cNvSpPr/>
      </dsp:nvSpPr>
      <dsp:spPr>
        <a:xfrm>
          <a:off x="687195" y="1911584"/>
          <a:ext cx="3498809" cy="1364489"/>
        </a:xfrm>
        <a:prstGeom prst="roundRect">
          <a:avLst>
            <a:gd name="adj" fmla="val 1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Submodule 1</a:t>
          </a:r>
          <a:endParaRPr lang="bg-BG" sz="2900" kern="1200" dirty="0"/>
        </a:p>
      </dsp:txBody>
      <dsp:txXfrm>
        <a:off x="727160" y="1951549"/>
        <a:ext cx="3418879" cy="1284559"/>
      </dsp:txXfrm>
    </dsp:sp>
    <dsp:sp modelId="{872A211C-8F61-4BEB-84D9-9919B7907D6D}">
      <dsp:nvSpPr>
        <dsp:cNvPr id="0" name=""/>
        <dsp:cNvSpPr/>
      </dsp:nvSpPr>
      <dsp:spPr>
        <a:xfrm>
          <a:off x="2436600" y="3276073"/>
          <a:ext cx="747446" cy="352979"/>
        </a:xfrm>
        <a:custGeom>
          <a:avLst/>
          <a:gdLst/>
          <a:ahLst/>
          <a:cxnLst/>
          <a:rect l="0" t="0" r="0" b="0"/>
          <a:pathLst>
            <a:path>
              <a:moveTo>
                <a:pt x="0" y="0"/>
              </a:moveTo>
              <a:lnTo>
                <a:pt x="0" y="176489"/>
              </a:lnTo>
              <a:lnTo>
                <a:pt x="747446" y="176489"/>
              </a:lnTo>
              <a:lnTo>
                <a:pt x="747446" y="352979"/>
              </a:lnTo>
            </a:path>
          </a:pathLst>
        </a:custGeom>
        <a:noFill/>
        <a:ln w="22225" cap="flat" cmpd="sng" algn="ctr">
          <a:solidFill>
            <a:schemeClr val="bg1">
              <a:lumMod val="75000"/>
            </a:schemeClr>
          </a:solidFill>
          <a:prstDash val="solid"/>
          <a:miter lim="800000"/>
          <a:headEnd w="med" len="lg"/>
        </a:ln>
        <a:effectLst/>
      </dsp:spPr>
      <dsp:style>
        <a:lnRef idx="2">
          <a:scrgbClr r="0" g="0" b="0"/>
        </a:lnRef>
        <a:fillRef idx="0">
          <a:scrgbClr r="0" g="0" b="0"/>
        </a:fillRef>
        <a:effectRef idx="0">
          <a:scrgbClr r="0" g="0" b="0"/>
        </a:effectRef>
        <a:fontRef idx="minor"/>
      </dsp:style>
    </dsp:sp>
    <dsp:sp modelId="{514531DF-6B95-4A30-AC19-8E767D2A770C}">
      <dsp:nvSpPr>
        <dsp:cNvPr id="0" name=""/>
        <dsp:cNvSpPr/>
      </dsp:nvSpPr>
      <dsp:spPr>
        <a:xfrm>
          <a:off x="2160679" y="3629053"/>
          <a:ext cx="2046734" cy="1364489"/>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Sub-Submodule</a:t>
          </a:r>
          <a:endParaRPr lang="bg-BG" sz="2900" kern="1200" dirty="0"/>
        </a:p>
      </dsp:txBody>
      <dsp:txXfrm>
        <a:off x="2200644" y="3669018"/>
        <a:ext cx="1966804" cy="1284559"/>
      </dsp:txXfrm>
    </dsp:sp>
    <dsp:sp modelId="{F29FB13E-D40A-4430-9594-C9D1D78FA1F9}">
      <dsp:nvSpPr>
        <dsp:cNvPr id="0" name=""/>
        <dsp:cNvSpPr/>
      </dsp:nvSpPr>
      <dsp:spPr>
        <a:xfrm>
          <a:off x="4375481" y="1365788"/>
          <a:ext cx="2056415" cy="545795"/>
        </a:xfrm>
        <a:custGeom>
          <a:avLst/>
          <a:gdLst/>
          <a:ahLst/>
          <a:cxnLst/>
          <a:rect l="0" t="0" r="0" b="0"/>
          <a:pathLst>
            <a:path>
              <a:moveTo>
                <a:pt x="0" y="0"/>
              </a:moveTo>
              <a:lnTo>
                <a:pt x="0" y="272897"/>
              </a:lnTo>
              <a:lnTo>
                <a:pt x="2056415" y="272897"/>
              </a:lnTo>
              <a:lnTo>
                <a:pt x="2056415" y="545795"/>
              </a:lnTo>
            </a:path>
          </a:pathLst>
        </a:custGeom>
        <a:noFill/>
        <a:ln w="22225" cap="flat" cmpd="sng" algn="ctr">
          <a:solidFill>
            <a:schemeClr val="bg1">
              <a:lumMod val="75000"/>
            </a:schemeClr>
          </a:solidFill>
          <a:prstDash val="solid"/>
          <a:miter lim="800000"/>
          <a:headEnd w="med" len="lg"/>
        </a:ln>
        <a:effectLst/>
      </dsp:spPr>
      <dsp:style>
        <a:lnRef idx="2">
          <a:scrgbClr r="0" g="0" b="0"/>
        </a:lnRef>
        <a:fillRef idx="0">
          <a:scrgbClr r="0" g="0" b="0"/>
        </a:fillRef>
        <a:effectRef idx="0">
          <a:scrgbClr r="0" g="0" b="0"/>
        </a:effectRef>
        <a:fontRef idx="minor"/>
      </dsp:style>
    </dsp:sp>
    <dsp:sp modelId="{0CC7890C-655F-43F1-8FD5-1019139AC18C}">
      <dsp:nvSpPr>
        <dsp:cNvPr id="0" name=""/>
        <dsp:cNvSpPr/>
      </dsp:nvSpPr>
      <dsp:spPr>
        <a:xfrm>
          <a:off x="4800025" y="1911584"/>
          <a:ext cx="3263742" cy="1364489"/>
        </a:xfrm>
        <a:prstGeom prst="roundRect">
          <a:avLst>
            <a:gd name="adj" fmla="val 1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Submodule 2</a:t>
          </a:r>
          <a:endParaRPr lang="bg-BG" sz="2900" kern="1200" dirty="0"/>
        </a:p>
      </dsp:txBody>
      <dsp:txXfrm>
        <a:off x="4839990" y="1951549"/>
        <a:ext cx="3183812" cy="12845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C0160D-62DE-4D28-AFE7-840307F4971D}">
      <dsp:nvSpPr>
        <dsp:cNvPr id="0" name=""/>
        <dsp:cNvSpPr/>
      </dsp:nvSpPr>
      <dsp:spPr>
        <a:xfrm>
          <a:off x="0" y="54235"/>
          <a:ext cx="7847065" cy="839474"/>
        </a:xfrm>
        <a:prstGeom prst="round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Pros</a:t>
          </a:r>
          <a:endParaRPr lang="bg-BG" sz="3500" kern="1200" dirty="0"/>
        </a:p>
      </dsp:txBody>
      <dsp:txXfrm>
        <a:off x="40980" y="95215"/>
        <a:ext cx="7765105" cy="757514"/>
      </dsp:txXfrm>
    </dsp:sp>
    <dsp:sp modelId="{33CAD0CA-F247-4C11-B45F-154431F80891}">
      <dsp:nvSpPr>
        <dsp:cNvPr id="0" name=""/>
        <dsp:cNvSpPr/>
      </dsp:nvSpPr>
      <dsp:spPr>
        <a:xfrm>
          <a:off x="0" y="887927"/>
          <a:ext cx="7847065" cy="941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9144"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dirty="0">
              <a:solidFill>
                <a:schemeClr val="bg1"/>
              </a:solidFill>
            </a:rPr>
            <a:t>Share code across multiple git projects</a:t>
          </a:r>
          <a:endParaRPr lang="bg-BG" sz="2700" kern="1200" dirty="0">
            <a:solidFill>
              <a:schemeClr val="bg1"/>
            </a:solidFill>
          </a:endParaRPr>
        </a:p>
        <a:p>
          <a:pPr marL="228600" lvl="1" indent="-228600" algn="l" defTabSz="1200150">
            <a:lnSpc>
              <a:spcPct val="90000"/>
            </a:lnSpc>
            <a:spcBef>
              <a:spcPct val="0"/>
            </a:spcBef>
            <a:spcAft>
              <a:spcPct val="20000"/>
            </a:spcAft>
            <a:buChar char="•"/>
          </a:pPr>
          <a:r>
            <a:rPr lang="en-US" sz="2700" kern="1200" dirty="0">
              <a:solidFill>
                <a:schemeClr val="bg1"/>
              </a:solidFill>
            </a:rPr>
            <a:t>Separate git history per submodule/repository</a:t>
          </a:r>
          <a:endParaRPr lang="bg-BG" sz="2700" kern="1200" dirty="0">
            <a:solidFill>
              <a:schemeClr val="bg1"/>
            </a:solidFill>
          </a:endParaRPr>
        </a:p>
      </dsp:txBody>
      <dsp:txXfrm>
        <a:off x="0" y="887927"/>
        <a:ext cx="7847065" cy="941850"/>
      </dsp:txXfrm>
    </dsp:sp>
    <dsp:sp modelId="{A985ECAE-33B7-43B0-807C-F3A6C3D12D21}">
      <dsp:nvSpPr>
        <dsp:cNvPr id="0" name=""/>
        <dsp:cNvSpPr/>
      </dsp:nvSpPr>
      <dsp:spPr>
        <a:xfrm>
          <a:off x="0" y="1829778"/>
          <a:ext cx="7847065" cy="839474"/>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Cons</a:t>
          </a:r>
          <a:endParaRPr lang="bg-BG" sz="3500" kern="1200" dirty="0"/>
        </a:p>
      </dsp:txBody>
      <dsp:txXfrm>
        <a:off x="40980" y="1870758"/>
        <a:ext cx="7765105" cy="757514"/>
      </dsp:txXfrm>
    </dsp:sp>
    <dsp:sp modelId="{2E878F7A-8040-489B-9DCD-94B7E0D8E9BA}">
      <dsp:nvSpPr>
        <dsp:cNvPr id="0" name=""/>
        <dsp:cNvSpPr/>
      </dsp:nvSpPr>
      <dsp:spPr>
        <a:xfrm>
          <a:off x="0" y="2669253"/>
          <a:ext cx="7847065" cy="941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9144"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dirty="0">
              <a:solidFill>
                <a:schemeClr val="bg1"/>
              </a:solidFill>
            </a:rPr>
            <a:t>Requires high level of discipline</a:t>
          </a:r>
          <a:endParaRPr lang="bg-BG" sz="2700" kern="1200" dirty="0">
            <a:solidFill>
              <a:schemeClr val="bg1"/>
            </a:solidFill>
          </a:endParaRPr>
        </a:p>
        <a:p>
          <a:pPr marL="228600" lvl="1" indent="-228600" algn="l" defTabSz="1200150">
            <a:lnSpc>
              <a:spcPct val="90000"/>
            </a:lnSpc>
            <a:spcBef>
              <a:spcPct val="0"/>
            </a:spcBef>
            <a:spcAft>
              <a:spcPct val="20000"/>
            </a:spcAft>
            <a:buChar char="•"/>
          </a:pPr>
          <a:r>
            <a:rPr lang="en-US" sz="2700" kern="1200" dirty="0">
              <a:solidFill>
                <a:schemeClr val="bg1"/>
              </a:solidFill>
            </a:rPr>
            <a:t>Requires high level of git knowledge</a:t>
          </a:r>
          <a:endParaRPr lang="bg-BG" sz="2700" kern="1200" dirty="0">
            <a:solidFill>
              <a:schemeClr val="bg1"/>
            </a:solidFill>
          </a:endParaRPr>
        </a:p>
      </dsp:txBody>
      <dsp:txXfrm>
        <a:off x="0" y="2669253"/>
        <a:ext cx="7847065" cy="9418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3A2FF8-A78E-4539-A2A5-886A470F6DDD}">
      <dsp:nvSpPr>
        <dsp:cNvPr id="0" name=""/>
        <dsp:cNvSpPr/>
      </dsp:nvSpPr>
      <dsp:spPr>
        <a:xfrm>
          <a:off x="0" y="134906"/>
          <a:ext cx="8189900" cy="671580"/>
        </a:xfrm>
        <a:prstGeom prst="roundRect">
          <a:avLst/>
        </a:prstGeom>
        <a:solidFill>
          <a:schemeClr val="accent6"/>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Pros</a:t>
          </a:r>
          <a:endParaRPr lang="bg-BG" sz="2800" kern="1200"/>
        </a:p>
      </dsp:txBody>
      <dsp:txXfrm>
        <a:off x="32784" y="167690"/>
        <a:ext cx="8124332" cy="606012"/>
      </dsp:txXfrm>
    </dsp:sp>
    <dsp:sp modelId="{63635E32-510A-4D0F-A6CB-514E1BB4A76A}">
      <dsp:nvSpPr>
        <dsp:cNvPr id="0" name=""/>
        <dsp:cNvSpPr/>
      </dsp:nvSpPr>
      <dsp:spPr>
        <a:xfrm>
          <a:off x="0" y="831893"/>
          <a:ext cx="8189900" cy="2260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029"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chemeClr val="bg1"/>
              </a:solidFill>
            </a:rPr>
            <a:t>Possibility for atomic commits</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rPr>
            <a:t>Reuse code with ease</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a:solidFill>
                <a:schemeClr val="bg1"/>
              </a:solidFill>
            </a:rPr>
            <a:t>Single source of true</a:t>
          </a:r>
          <a:endParaRPr lang="bg-BG" sz="2200" kern="1200">
            <a:solidFill>
              <a:schemeClr val="bg1"/>
            </a:solidFill>
          </a:endParaRPr>
        </a:p>
        <a:p>
          <a:pPr marL="228600" lvl="1" indent="-228600" algn="l" defTabSz="977900">
            <a:lnSpc>
              <a:spcPct val="90000"/>
            </a:lnSpc>
            <a:spcBef>
              <a:spcPct val="0"/>
            </a:spcBef>
            <a:spcAft>
              <a:spcPct val="20000"/>
            </a:spcAft>
            <a:buChar char="•"/>
          </a:pPr>
          <a:r>
            <a:rPr lang="en-US" sz="2200" kern="1200">
              <a:solidFill>
                <a:schemeClr val="bg1"/>
              </a:solidFill>
            </a:rPr>
            <a:t>Simplified dependency management</a:t>
          </a:r>
          <a:endParaRPr lang="bg-BG" sz="2200" kern="1200">
            <a:solidFill>
              <a:schemeClr val="bg1"/>
            </a:solidFill>
          </a:endParaRPr>
        </a:p>
        <a:p>
          <a:pPr marL="228600" lvl="1" indent="-228600" algn="l" defTabSz="977900">
            <a:lnSpc>
              <a:spcPct val="90000"/>
            </a:lnSpc>
            <a:spcBef>
              <a:spcPct val="0"/>
            </a:spcBef>
            <a:spcAft>
              <a:spcPct val="20000"/>
            </a:spcAft>
            <a:buChar char="•"/>
          </a:pPr>
          <a:r>
            <a:rPr lang="en-US" sz="2200" kern="1200">
              <a:solidFill>
                <a:schemeClr val="bg1"/>
              </a:solidFill>
            </a:rPr>
            <a:t>Collaborations across teams / Flexible code ownership</a:t>
          </a:r>
          <a:endParaRPr lang="bg-BG" sz="2200" kern="120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rPr>
            <a:t>Easier tool integration</a:t>
          </a:r>
          <a:endParaRPr lang="bg-BG" sz="2200" kern="1200" dirty="0">
            <a:solidFill>
              <a:schemeClr val="bg1"/>
            </a:solidFill>
          </a:endParaRPr>
        </a:p>
      </dsp:txBody>
      <dsp:txXfrm>
        <a:off x="0" y="831893"/>
        <a:ext cx="8189900" cy="2260440"/>
      </dsp:txXfrm>
    </dsp:sp>
    <dsp:sp modelId="{3DAD15C5-E00E-46B2-8F9F-C16C26702240}">
      <dsp:nvSpPr>
        <dsp:cNvPr id="0" name=""/>
        <dsp:cNvSpPr/>
      </dsp:nvSpPr>
      <dsp:spPr>
        <a:xfrm>
          <a:off x="0" y="3092334"/>
          <a:ext cx="8189900" cy="671580"/>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Cons</a:t>
          </a:r>
          <a:endParaRPr lang="bg-BG" sz="2800" kern="1200"/>
        </a:p>
      </dsp:txBody>
      <dsp:txXfrm>
        <a:off x="32784" y="3125118"/>
        <a:ext cx="8124332" cy="606012"/>
      </dsp:txXfrm>
    </dsp:sp>
    <dsp:sp modelId="{9F24B2B3-2DD0-4DD5-B684-2FEAB92C83D3}">
      <dsp:nvSpPr>
        <dsp:cNvPr id="0" name=""/>
        <dsp:cNvSpPr/>
      </dsp:nvSpPr>
      <dsp:spPr>
        <a:xfrm>
          <a:off x="0" y="3763914"/>
          <a:ext cx="8189900" cy="2260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029"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solidFill>
                <a:schemeClr val="bg1"/>
              </a:solidFill>
            </a:rPr>
            <a:t>Common git version history</a:t>
          </a:r>
          <a:endParaRPr lang="bg-BG" sz="2200" kern="1200">
            <a:solidFill>
              <a:schemeClr val="bg1"/>
            </a:solidFill>
          </a:endParaRPr>
        </a:p>
        <a:p>
          <a:pPr marL="228600" lvl="1" indent="-228600" algn="l" defTabSz="977900">
            <a:lnSpc>
              <a:spcPct val="90000"/>
            </a:lnSpc>
            <a:spcBef>
              <a:spcPct val="0"/>
            </a:spcBef>
            <a:spcAft>
              <a:spcPct val="20000"/>
            </a:spcAft>
            <a:buChar char="•"/>
          </a:pPr>
          <a:r>
            <a:rPr lang="en-US" sz="2200" kern="1200">
              <a:solidFill>
                <a:schemeClr val="bg1"/>
              </a:solidFill>
            </a:rPr>
            <a:t>Loss of version information</a:t>
          </a:r>
          <a:endParaRPr lang="bg-BG" sz="2200" kern="120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rPr>
            <a:t>Tight coupling</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a:solidFill>
                <a:schemeClr val="bg1"/>
              </a:solidFill>
            </a:rPr>
            <a:t>Lock per-project security</a:t>
          </a:r>
          <a:endParaRPr lang="bg-BG" sz="2200" kern="1200">
            <a:solidFill>
              <a:schemeClr val="bg1"/>
            </a:solidFill>
          </a:endParaRPr>
        </a:p>
        <a:p>
          <a:pPr marL="228600" lvl="1" indent="-228600" algn="l" defTabSz="977900">
            <a:lnSpc>
              <a:spcPct val="90000"/>
            </a:lnSpc>
            <a:spcBef>
              <a:spcPct val="0"/>
            </a:spcBef>
            <a:spcAft>
              <a:spcPct val="20000"/>
            </a:spcAft>
            <a:buChar char="•"/>
          </a:pPr>
          <a:r>
            <a:rPr lang="en-US" sz="2200" kern="1200">
              <a:solidFill>
                <a:schemeClr val="bg1"/>
              </a:solidFill>
            </a:rPr>
            <a:t>Increased build complexity</a:t>
          </a:r>
          <a:endParaRPr lang="bg-BG" sz="2200" kern="120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rPr>
            <a:t>Size limitations</a:t>
          </a:r>
          <a:endParaRPr lang="bg-BG" sz="2200" kern="1200" dirty="0">
            <a:solidFill>
              <a:schemeClr val="bg1"/>
            </a:solidFill>
          </a:endParaRPr>
        </a:p>
      </dsp:txBody>
      <dsp:txXfrm>
        <a:off x="0" y="3763914"/>
        <a:ext cx="8189900" cy="22604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3A2FF8-A78E-4539-A2A5-886A470F6DDD}">
      <dsp:nvSpPr>
        <dsp:cNvPr id="0" name=""/>
        <dsp:cNvSpPr/>
      </dsp:nvSpPr>
      <dsp:spPr>
        <a:xfrm>
          <a:off x="0" y="0"/>
          <a:ext cx="8098494" cy="647595"/>
        </a:xfrm>
        <a:prstGeom prst="roundRect">
          <a:avLst/>
        </a:prstGeom>
        <a:solidFill>
          <a:schemeClr val="accent6"/>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Pros</a:t>
          </a:r>
          <a:endParaRPr lang="bg-BG" sz="2700" kern="1200"/>
        </a:p>
      </dsp:txBody>
      <dsp:txXfrm>
        <a:off x="31613" y="31613"/>
        <a:ext cx="8035268" cy="584369"/>
      </dsp:txXfrm>
    </dsp:sp>
    <dsp:sp modelId="{63635E32-510A-4D0F-A6CB-514E1BB4A76A}">
      <dsp:nvSpPr>
        <dsp:cNvPr id="0" name=""/>
        <dsp:cNvSpPr/>
      </dsp:nvSpPr>
      <dsp:spPr>
        <a:xfrm>
          <a:off x="0" y="653029"/>
          <a:ext cx="8098494" cy="2012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7127"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a:solidFill>
                <a:schemeClr val="bg1"/>
              </a:solidFill>
              <a:latin typeface="Consolas" panose="020B0609020204030204" pitchFamily="49" charset="0"/>
            </a:rPr>
            <a:t>Reuse code with ease</a:t>
          </a:r>
          <a:endParaRPr lang="bg-BG" sz="2100" kern="1200" dirty="0">
            <a:solidFill>
              <a:schemeClr val="bg1"/>
            </a:solidFill>
            <a:latin typeface="Consolas" panose="020B0609020204030204" pitchFamily="49" charset="0"/>
          </a:endParaRPr>
        </a:p>
        <a:p>
          <a:pPr marL="228600" lvl="1" indent="-228600" algn="l" defTabSz="933450">
            <a:lnSpc>
              <a:spcPct val="90000"/>
            </a:lnSpc>
            <a:spcBef>
              <a:spcPct val="0"/>
            </a:spcBef>
            <a:spcAft>
              <a:spcPct val="20000"/>
            </a:spcAft>
            <a:buChar char="•"/>
          </a:pPr>
          <a:r>
            <a:rPr lang="en-US" sz="2100" kern="1200" dirty="0">
              <a:solidFill>
                <a:schemeClr val="bg1"/>
              </a:solidFill>
              <a:latin typeface="Consolas" panose="020B0609020204030204" pitchFamily="49" charset="0"/>
            </a:rPr>
            <a:t>Avoid unnecessary development effort</a:t>
          </a:r>
          <a:endParaRPr lang="bg-BG" sz="2100" kern="1200" dirty="0">
            <a:solidFill>
              <a:schemeClr val="bg1"/>
            </a:solidFill>
            <a:latin typeface="Consolas" panose="020B0609020204030204" pitchFamily="49" charset="0"/>
          </a:endParaRPr>
        </a:p>
        <a:p>
          <a:pPr marL="228600" lvl="1" indent="-228600" algn="l" defTabSz="933450">
            <a:lnSpc>
              <a:spcPct val="90000"/>
            </a:lnSpc>
            <a:spcBef>
              <a:spcPct val="0"/>
            </a:spcBef>
            <a:spcAft>
              <a:spcPct val="20000"/>
            </a:spcAft>
            <a:buChar char="•"/>
          </a:pPr>
          <a:r>
            <a:rPr lang="en-US" sz="2100" kern="1200" dirty="0">
              <a:solidFill>
                <a:schemeClr val="bg1"/>
              </a:solidFill>
              <a:latin typeface="Consolas" panose="020B0609020204030204" pitchFamily="49" charset="0"/>
            </a:rPr>
            <a:t>Single source of true</a:t>
          </a:r>
          <a:endParaRPr lang="bg-BG" sz="2100" kern="1200" dirty="0">
            <a:solidFill>
              <a:schemeClr val="bg1"/>
            </a:solidFill>
            <a:latin typeface="Consolas" panose="020B0609020204030204" pitchFamily="49" charset="0"/>
          </a:endParaRPr>
        </a:p>
        <a:p>
          <a:pPr marL="228600" lvl="1" indent="-228600" algn="l" defTabSz="933450">
            <a:lnSpc>
              <a:spcPct val="90000"/>
            </a:lnSpc>
            <a:spcBef>
              <a:spcPct val="0"/>
            </a:spcBef>
            <a:spcAft>
              <a:spcPct val="20000"/>
            </a:spcAft>
            <a:buChar char="•"/>
          </a:pPr>
          <a:r>
            <a:rPr lang="en-US" sz="2100" kern="1200" dirty="0">
              <a:solidFill>
                <a:schemeClr val="bg1"/>
              </a:solidFill>
              <a:latin typeface="Consolas" panose="020B0609020204030204" pitchFamily="49" charset="0"/>
            </a:rPr>
            <a:t>Loose coupling from rest of the projects in the company</a:t>
          </a:r>
          <a:endParaRPr lang="bg-BG" sz="2100" kern="1200" dirty="0">
            <a:solidFill>
              <a:schemeClr val="bg1"/>
            </a:solidFill>
            <a:latin typeface="Consolas" panose="020B0609020204030204" pitchFamily="49" charset="0"/>
          </a:endParaRPr>
        </a:p>
        <a:p>
          <a:pPr marL="228600" lvl="1" indent="-228600" algn="l" defTabSz="933450">
            <a:lnSpc>
              <a:spcPct val="90000"/>
            </a:lnSpc>
            <a:spcBef>
              <a:spcPct val="0"/>
            </a:spcBef>
            <a:spcAft>
              <a:spcPct val="20000"/>
            </a:spcAft>
            <a:buChar char="•"/>
          </a:pPr>
          <a:r>
            <a:rPr lang="en-US" sz="2100" kern="1200" dirty="0">
              <a:solidFill>
                <a:schemeClr val="bg1"/>
              </a:solidFill>
              <a:latin typeface="Consolas" panose="020B0609020204030204" pitchFamily="49" charset="0"/>
            </a:rPr>
            <a:t>Possibility to have multiple versions</a:t>
          </a:r>
          <a:endParaRPr lang="bg-BG" sz="2100" kern="1200" dirty="0">
            <a:solidFill>
              <a:schemeClr val="bg1"/>
            </a:solidFill>
            <a:latin typeface="Consolas" panose="020B0609020204030204" pitchFamily="49" charset="0"/>
          </a:endParaRPr>
        </a:p>
      </dsp:txBody>
      <dsp:txXfrm>
        <a:off x="0" y="653029"/>
        <a:ext cx="8098494" cy="2012039"/>
      </dsp:txXfrm>
    </dsp:sp>
    <dsp:sp modelId="{3DAD15C5-E00E-46B2-8F9F-C16C26702240}">
      <dsp:nvSpPr>
        <dsp:cNvPr id="0" name=""/>
        <dsp:cNvSpPr/>
      </dsp:nvSpPr>
      <dsp:spPr>
        <a:xfrm>
          <a:off x="0" y="2665069"/>
          <a:ext cx="8098494" cy="647595"/>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Cons</a:t>
          </a:r>
          <a:endParaRPr lang="bg-BG" sz="2700" kern="1200"/>
        </a:p>
      </dsp:txBody>
      <dsp:txXfrm>
        <a:off x="31613" y="2696682"/>
        <a:ext cx="8035268" cy="584369"/>
      </dsp:txXfrm>
    </dsp:sp>
    <dsp:sp modelId="{9F24B2B3-2DD0-4DD5-B684-2FEAB92C83D3}">
      <dsp:nvSpPr>
        <dsp:cNvPr id="0" name=""/>
        <dsp:cNvSpPr/>
      </dsp:nvSpPr>
      <dsp:spPr>
        <a:xfrm>
          <a:off x="0" y="3312664"/>
          <a:ext cx="8098494" cy="1648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7127"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a:solidFill>
                <a:schemeClr val="bg1"/>
              </a:solidFill>
              <a:latin typeface="Consolas" panose="020B0609020204030204" pitchFamily="49" charset="0"/>
            </a:rPr>
            <a:t>Another repository that must be maintained</a:t>
          </a:r>
          <a:endParaRPr lang="bg-BG" sz="2100" kern="1200" dirty="0">
            <a:solidFill>
              <a:schemeClr val="bg1"/>
            </a:solidFill>
          </a:endParaRPr>
        </a:p>
        <a:p>
          <a:pPr marL="228600" lvl="1" indent="-228600" algn="l" defTabSz="933450">
            <a:lnSpc>
              <a:spcPct val="90000"/>
            </a:lnSpc>
            <a:spcBef>
              <a:spcPct val="0"/>
            </a:spcBef>
            <a:spcAft>
              <a:spcPct val="20000"/>
            </a:spcAft>
            <a:buChar char="•"/>
          </a:pPr>
          <a:r>
            <a:rPr lang="en-US" sz="2100" kern="1200" dirty="0">
              <a:solidFill>
                <a:schemeClr val="bg1"/>
              </a:solidFill>
              <a:latin typeface="Consolas" panose="020B0609020204030204" pitchFamily="49" charset="0"/>
            </a:rPr>
            <a:t>Delays when multiple teams depend on new features from future releases</a:t>
          </a:r>
          <a:endParaRPr lang="bg-BG" sz="2100" kern="1200" dirty="0">
            <a:solidFill>
              <a:schemeClr val="bg1"/>
            </a:solidFill>
          </a:endParaRPr>
        </a:p>
        <a:p>
          <a:pPr marL="228600" lvl="1" indent="-228600" algn="l" defTabSz="933450">
            <a:lnSpc>
              <a:spcPct val="90000"/>
            </a:lnSpc>
            <a:spcBef>
              <a:spcPct val="0"/>
            </a:spcBef>
            <a:spcAft>
              <a:spcPct val="20000"/>
            </a:spcAft>
            <a:buChar char="•"/>
          </a:pPr>
          <a:r>
            <a:rPr lang="en-US" sz="2100" kern="1200" dirty="0">
              <a:solidFill>
                <a:schemeClr val="bg1"/>
              </a:solidFill>
              <a:latin typeface="Consolas" panose="020B0609020204030204" pitchFamily="49" charset="0"/>
            </a:rPr>
            <a:t>Building adequate library usually takes a lot of effort</a:t>
          </a:r>
          <a:endParaRPr lang="bg-BG" sz="2100" kern="1200" dirty="0">
            <a:solidFill>
              <a:schemeClr val="bg1"/>
            </a:solidFill>
          </a:endParaRPr>
        </a:p>
      </dsp:txBody>
      <dsp:txXfrm>
        <a:off x="0" y="3312664"/>
        <a:ext cx="8098494" cy="164875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984E42-C6CA-4C97-96C7-CA2C1EC7B515}" type="datetimeFigureOut">
              <a:rPr lang="bg-BG" smtClean="0"/>
              <a:t>11.5.2019 г.</a:t>
            </a:fld>
            <a:endParaRPr lang="bg-B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1CB9B-B82F-460B-B086-0250925F788A}" type="slidenum">
              <a:rPr lang="bg-BG" smtClean="0"/>
              <a:t>‹#›</a:t>
            </a:fld>
            <a:endParaRPr lang="bg-BG"/>
          </a:p>
        </p:txBody>
      </p:sp>
    </p:spTree>
    <p:extLst>
      <p:ext uri="{BB962C8B-B14F-4D97-AF65-F5344CB8AC3E}">
        <p14:creationId xmlns:p14="http://schemas.microsoft.com/office/powerpoint/2010/main" val="1328587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1</a:t>
            </a:fld>
            <a:endParaRPr lang="bg-BG"/>
          </a:p>
        </p:txBody>
      </p:sp>
    </p:spTree>
    <p:extLst>
      <p:ext uri="{BB962C8B-B14F-4D97-AF65-F5344CB8AC3E}">
        <p14:creationId xmlns:p14="http://schemas.microsoft.com/office/powerpoint/2010/main" val="1660564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If you haven't already tried the latest cli you've missed a lot</a:t>
            </a:r>
          </a:p>
          <a:p>
            <a:endParaRPr lang="en-US" sz="1200" b="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What is the CLI ?</a:t>
            </a:r>
          </a:p>
          <a:p>
            <a:endParaRPr lang="en-US" sz="1200" b="1"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cli is Command-line interface that helps with initializing, developing, scaffolding and maintaining Angular application</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Now we will explore how can the CLI aids in sharing code across projects</a:t>
            </a:r>
          </a:p>
        </p:txBody>
      </p:sp>
      <p:sp>
        <p:nvSpPr>
          <p:cNvPr id="4" name="Slide Number Placeholder 3"/>
          <p:cNvSpPr>
            <a:spLocks noGrp="1"/>
          </p:cNvSpPr>
          <p:nvPr>
            <p:ph type="sldNum" sz="quarter" idx="5"/>
          </p:nvPr>
        </p:nvSpPr>
        <p:spPr/>
        <p:txBody>
          <a:bodyPr/>
          <a:lstStyle/>
          <a:p>
            <a:fld id="{9571CB9B-B82F-460B-B086-0250925F788A}" type="slidenum">
              <a:rPr lang="bg-BG" smtClean="0"/>
              <a:t>11</a:t>
            </a:fld>
            <a:endParaRPr lang="bg-BG"/>
          </a:p>
        </p:txBody>
      </p:sp>
    </p:spTree>
    <p:extLst>
      <p:ext uri="{BB962C8B-B14F-4D97-AF65-F5344CB8AC3E}">
        <p14:creationId xmlns:p14="http://schemas.microsoft.com/office/powerpoint/2010/main" val="3582061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1" kern="1200" dirty="0">
                <a:solidFill>
                  <a:schemeClr val="tx1"/>
                </a:solidFill>
                <a:effectLst/>
                <a:latin typeface="+mn-lt"/>
                <a:ea typeface="+mn-ea"/>
                <a:cs typeface="+mn-cs"/>
              </a:rPr>
              <a:t>Download the angular CLI</a:t>
            </a:r>
          </a:p>
          <a:p>
            <a:pPr marL="228600" indent="-228600">
              <a:buAutoNum type="arabicPeriod"/>
            </a:pPr>
            <a:r>
              <a:rPr lang="en-US" sz="1200" b="1" kern="1200" dirty="0">
                <a:solidFill>
                  <a:schemeClr val="tx1"/>
                </a:solidFill>
                <a:effectLst/>
                <a:latin typeface="+mn-lt"/>
                <a:ea typeface="+mn-ea"/>
                <a:cs typeface="+mn-cs"/>
              </a:rPr>
              <a:t>Create lib (with the help of the </a:t>
            </a:r>
            <a:r>
              <a:rPr lang="en-US" sz="1200" b="1" kern="1200" dirty="0" err="1">
                <a:solidFill>
                  <a:schemeClr val="tx1"/>
                </a:solidFill>
                <a:effectLst/>
                <a:latin typeface="+mn-lt"/>
                <a:ea typeface="+mn-ea"/>
                <a:cs typeface="+mn-cs"/>
              </a:rPr>
              <a:t>ngPackagr</a:t>
            </a:r>
            <a:r>
              <a:rPr lang="en-US" sz="1200" b="1" kern="1200" dirty="0">
                <a:solidFill>
                  <a:schemeClr val="tx1"/>
                </a:solidFill>
                <a:effectLst/>
                <a:latin typeface="+mn-lt"/>
                <a:ea typeface="+mn-ea"/>
                <a:cs typeface="+mn-cs"/>
              </a:rPr>
              <a:t> internally)</a:t>
            </a:r>
          </a:p>
          <a:p>
            <a:pPr marL="0" indent="0">
              <a:buNone/>
            </a:pPr>
            <a:r>
              <a:rPr lang="en-US" sz="1200" b="1" kern="1200" dirty="0">
                <a:solidFill>
                  <a:schemeClr val="tx1"/>
                </a:solidFill>
                <a:effectLst/>
                <a:latin typeface="+mn-lt"/>
                <a:ea typeface="+mn-ea"/>
                <a:cs typeface="+mn-cs"/>
              </a:rPr>
              <a:t> - The lib will automatically follow the APF (Angular package format), which is google defined format, which is </a:t>
            </a:r>
            <a:r>
              <a:rPr lang="en-US" sz="1200" b="1" kern="1200" dirty="0" err="1">
                <a:solidFill>
                  <a:schemeClr val="tx1"/>
                </a:solidFill>
                <a:effectLst/>
                <a:latin typeface="+mn-lt"/>
                <a:ea typeface="+mn-ea"/>
                <a:cs typeface="+mn-cs"/>
              </a:rPr>
              <a:t>npm</a:t>
            </a:r>
            <a:r>
              <a:rPr lang="en-US" sz="1200" b="1" kern="1200" dirty="0">
                <a:solidFill>
                  <a:schemeClr val="tx1"/>
                </a:solidFill>
                <a:effectLst/>
                <a:latin typeface="+mn-lt"/>
                <a:ea typeface="+mn-ea"/>
                <a:cs typeface="+mn-cs"/>
              </a:rPr>
              <a:t> publishable</a:t>
            </a:r>
          </a:p>
          <a:p>
            <a:pPr marL="0" indent="0">
              <a:buNone/>
            </a:pPr>
            <a:endParaRPr lang="en-US" sz="1200" b="1" kern="1200" dirty="0">
              <a:solidFill>
                <a:schemeClr val="tx1"/>
              </a:solidFill>
              <a:effectLst/>
              <a:latin typeface="+mn-lt"/>
              <a:ea typeface="+mn-ea"/>
              <a:cs typeface="+mn-cs"/>
            </a:endParaRPr>
          </a:p>
          <a:p>
            <a:pPr marL="0" indent="0">
              <a:buNone/>
            </a:pPr>
            <a:r>
              <a:rPr lang="en-US" sz="1200" b="1" kern="1200" dirty="0">
                <a:solidFill>
                  <a:schemeClr val="tx1"/>
                </a:solidFill>
                <a:effectLst/>
                <a:latin typeface="+mn-lt"/>
                <a:ea typeface="+mn-ea"/>
                <a:cs typeface="+mn-cs"/>
              </a:rPr>
              <a:t>3. Publish the package to whatever host you like </a:t>
            </a:r>
          </a:p>
        </p:txBody>
      </p:sp>
      <p:sp>
        <p:nvSpPr>
          <p:cNvPr id="4" name="Slide Number Placeholder 3"/>
          <p:cNvSpPr>
            <a:spLocks noGrp="1"/>
          </p:cNvSpPr>
          <p:nvPr>
            <p:ph type="sldNum" sz="quarter" idx="5"/>
          </p:nvPr>
        </p:nvSpPr>
        <p:spPr/>
        <p:txBody>
          <a:bodyPr/>
          <a:lstStyle/>
          <a:p>
            <a:fld id="{9571CB9B-B82F-460B-B086-0250925F788A}" type="slidenum">
              <a:rPr lang="bg-BG" smtClean="0"/>
              <a:t>12</a:t>
            </a:fld>
            <a:endParaRPr lang="bg-BG"/>
          </a:p>
        </p:txBody>
      </p:sp>
    </p:spTree>
    <p:extLst>
      <p:ext uri="{BB962C8B-B14F-4D97-AF65-F5344CB8AC3E}">
        <p14:creationId xmlns:p14="http://schemas.microsoft.com/office/powerpoint/2010/main" val="1721520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571CB9B-B82F-460B-B086-0250925F788A}" type="slidenum">
              <a:rPr lang="bg-BG" smtClean="0"/>
              <a:t>13</a:t>
            </a:fld>
            <a:endParaRPr lang="bg-BG"/>
          </a:p>
        </p:txBody>
      </p:sp>
    </p:spTree>
    <p:extLst>
      <p:ext uri="{BB962C8B-B14F-4D97-AF65-F5344CB8AC3E}">
        <p14:creationId xmlns:p14="http://schemas.microsoft.com/office/powerpoint/2010/main" val="517676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571CB9B-B82F-460B-B086-0250925F788A}" type="slidenum">
              <a:rPr lang="bg-BG" smtClean="0"/>
              <a:t>14</a:t>
            </a:fld>
            <a:endParaRPr lang="bg-BG"/>
          </a:p>
        </p:txBody>
      </p:sp>
    </p:spTree>
    <p:extLst>
      <p:ext uri="{BB962C8B-B14F-4D97-AF65-F5344CB8AC3E}">
        <p14:creationId xmlns:p14="http://schemas.microsoft.com/office/powerpoint/2010/main" val="10261370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What is </a:t>
            </a:r>
            <a:r>
              <a:rPr lang="en-US" dirty="0" err="1"/>
              <a:t>nrwl</a:t>
            </a: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a:t>Nrwl</a:t>
            </a:r>
            <a:r>
              <a:rPr lang="en-US" dirty="0"/>
              <a:t> is consultancy company founded by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kern="1200" dirty="0">
                <a:solidFill>
                  <a:schemeClr val="tx1"/>
                </a:solidFill>
                <a:effectLst/>
                <a:latin typeface="+mn-lt"/>
                <a:ea typeface="+mn-ea"/>
                <a:cs typeface="+mn-cs"/>
              </a:rPr>
              <a:t>Victor </a:t>
            </a:r>
            <a:r>
              <a:rPr lang="en-US" sz="1200" b="1" i="0" kern="1200" dirty="0" err="1">
                <a:solidFill>
                  <a:schemeClr val="tx1"/>
                </a:solidFill>
                <a:effectLst/>
                <a:latin typeface="+mn-lt"/>
                <a:ea typeface="+mn-ea"/>
                <a:cs typeface="+mn-cs"/>
              </a:rPr>
              <a:t>Savkin</a:t>
            </a:r>
            <a:endParaRPr lang="en-US" sz="1200" b="1"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Angular and </a:t>
            </a:r>
            <a:r>
              <a:rPr lang="en-US" dirty="0" err="1"/>
              <a:t>NgRx</a:t>
            </a:r>
            <a:r>
              <a:rPr lang="en-US" dirty="0"/>
              <a:t> core contributor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Dependency injection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Change detection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Form module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Router module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Jeff Cross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Angular mobile team lead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Http module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AngularFire2</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err="1"/>
              <a:t>RxJs</a:t>
            </a:r>
            <a:r>
              <a:rPr lang="en-US" dirty="0"/>
              <a:t> contributor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What is </a:t>
            </a:r>
            <a:r>
              <a:rPr lang="en-US" dirty="0" err="1"/>
              <a:t>Nx</a:t>
            </a: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dirty="0" err="1">
                <a:solidFill>
                  <a:schemeClr val="tx1"/>
                </a:solidFill>
                <a:effectLst/>
                <a:latin typeface="+mn-lt"/>
                <a:ea typeface="+mn-ea"/>
                <a:cs typeface="+mn-cs"/>
              </a:rPr>
              <a:t>Nx</a:t>
            </a:r>
            <a:r>
              <a:rPr lang="en-US" sz="1200" b="0" kern="1200" dirty="0">
                <a:solidFill>
                  <a:schemeClr val="tx1"/>
                </a:solidFill>
                <a:effectLst/>
                <a:latin typeface="+mn-lt"/>
                <a:ea typeface="+mn-ea"/>
                <a:cs typeface="+mn-cs"/>
              </a:rPr>
              <a:t> are set of angular @schematics, which provides the user with the opportunity to build </a:t>
            </a:r>
            <a:r>
              <a:rPr lang="en-US" sz="1200" b="0" kern="1200" dirty="0" err="1">
                <a:solidFill>
                  <a:schemeClr val="tx1"/>
                </a:solidFill>
                <a:effectLst/>
                <a:latin typeface="+mn-lt"/>
                <a:ea typeface="+mn-ea"/>
                <a:cs typeface="+mn-cs"/>
              </a:rPr>
              <a:t>nx</a:t>
            </a:r>
            <a:r>
              <a:rPr lang="en-US" sz="1200" b="0" kern="1200" dirty="0">
                <a:solidFill>
                  <a:schemeClr val="tx1"/>
                </a:solidFill>
                <a:effectLst/>
                <a:latin typeface="+mn-lt"/>
                <a:ea typeface="+mn-ea"/>
                <a:cs typeface="+mn-cs"/>
              </a:rPr>
              <a:t>-workspace and few more perks that will discuss in the next slides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15</a:t>
            </a:fld>
            <a:endParaRPr lang="bg-BG"/>
          </a:p>
        </p:txBody>
      </p:sp>
    </p:spTree>
    <p:extLst>
      <p:ext uri="{BB962C8B-B14F-4D97-AF65-F5344CB8AC3E}">
        <p14:creationId xmlns:p14="http://schemas.microsoft.com/office/powerpoint/2010/main" val="2094463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16</a:t>
            </a:fld>
            <a:endParaRPr lang="bg-BG"/>
          </a:p>
        </p:txBody>
      </p:sp>
    </p:spTree>
    <p:extLst>
      <p:ext uri="{BB962C8B-B14F-4D97-AF65-F5344CB8AC3E}">
        <p14:creationId xmlns:p14="http://schemas.microsoft.com/office/powerpoint/2010/main" val="65278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17</a:t>
            </a:fld>
            <a:endParaRPr lang="bg-BG"/>
          </a:p>
        </p:txBody>
      </p:sp>
    </p:spTree>
    <p:extLst>
      <p:ext uri="{BB962C8B-B14F-4D97-AF65-F5344CB8AC3E}">
        <p14:creationId xmlns:p14="http://schemas.microsoft.com/office/powerpoint/2010/main" val="1278458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18</a:t>
            </a:fld>
            <a:endParaRPr lang="bg-BG"/>
          </a:p>
        </p:txBody>
      </p:sp>
    </p:spTree>
    <p:extLst>
      <p:ext uri="{BB962C8B-B14F-4D97-AF65-F5344CB8AC3E}">
        <p14:creationId xmlns:p14="http://schemas.microsoft.com/office/powerpoint/2010/main" val="18693021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19</a:t>
            </a:fld>
            <a:endParaRPr lang="bg-BG"/>
          </a:p>
        </p:txBody>
      </p:sp>
    </p:spTree>
    <p:extLst>
      <p:ext uri="{BB962C8B-B14F-4D97-AF65-F5344CB8AC3E}">
        <p14:creationId xmlns:p14="http://schemas.microsoft.com/office/powerpoint/2010/main" val="16277415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20</a:t>
            </a:fld>
            <a:endParaRPr lang="bg-BG"/>
          </a:p>
        </p:txBody>
      </p:sp>
    </p:spTree>
    <p:extLst>
      <p:ext uri="{BB962C8B-B14F-4D97-AF65-F5344CB8AC3E}">
        <p14:creationId xmlns:p14="http://schemas.microsoft.com/office/powerpoint/2010/main" val="1088584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Multiple teams</a:t>
            </a:r>
          </a:p>
          <a:p>
            <a:pPr marL="628650" lvl="1" indent="-171450">
              <a:buFont typeface="Arial" panose="020B0604020202020204" pitchFamily="34" charset="0"/>
              <a:buChar char="•"/>
            </a:pPr>
            <a:r>
              <a:rPr lang="en-US" dirty="0"/>
              <a:t>Code quality rules, like typescript + specific </a:t>
            </a:r>
            <a:r>
              <a:rPr lang="en-US" dirty="0" err="1"/>
              <a:t>ts.config</a:t>
            </a:r>
            <a:endParaRPr lang="en-US" dirty="0"/>
          </a:p>
          <a:p>
            <a:pPr marL="628650" lvl="1" indent="-171450">
              <a:buFont typeface="Arial" panose="020B0604020202020204" pitchFamily="34" charset="0"/>
              <a:buChar char="•"/>
            </a:pPr>
            <a:r>
              <a:rPr lang="en-US" dirty="0"/>
              <a:t>Migrating developers between teams that are building applications the same way</a:t>
            </a:r>
          </a:p>
          <a:p>
            <a:pPr marL="628650" lvl="1"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Multiple teams </a:t>
            </a:r>
          </a:p>
          <a:p>
            <a:pPr marL="628650" lvl="1" indent="-171450">
              <a:buFont typeface="Arial" panose="020B0604020202020204" pitchFamily="34" charset="0"/>
              <a:buChar char="•"/>
            </a:pPr>
            <a:r>
              <a:rPr lang="en-US" dirty="0"/>
              <a:t>UI components sharing</a:t>
            </a:r>
          </a:p>
          <a:p>
            <a:pPr marL="628650" lvl="1" indent="-171450">
              <a:buFont typeface="Arial" panose="020B0604020202020204" pitchFamily="34" charset="0"/>
              <a:buChar char="•"/>
            </a:pPr>
            <a:r>
              <a:rPr lang="en-US" dirty="0"/>
              <a:t>Easier onboarding when switching teams</a:t>
            </a:r>
          </a:p>
          <a:p>
            <a:pPr marL="628650" lvl="1" indent="-171450">
              <a:buFont typeface="Arial" panose="020B0604020202020204" pitchFamily="34" charset="0"/>
              <a:buChar char="•"/>
            </a:pPr>
            <a:r>
              <a:rPr lang="en-US" dirty="0"/>
              <a:t>Common modules for implementing a requirement, like authentication module</a:t>
            </a:r>
          </a:p>
        </p:txBody>
      </p:sp>
      <p:sp>
        <p:nvSpPr>
          <p:cNvPr id="4" name="Slide Number Placeholder 3"/>
          <p:cNvSpPr>
            <a:spLocks noGrp="1"/>
          </p:cNvSpPr>
          <p:nvPr>
            <p:ph type="sldNum" sz="quarter" idx="5"/>
          </p:nvPr>
        </p:nvSpPr>
        <p:spPr/>
        <p:txBody>
          <a:bodyPr/>
          <a:lstStyle/>
          <a:p>
            <a:fld id="{9571CB9B-B82F-460B-B086-0250925F788A}" type="slidenum">
              <a:rPr lang="bg-BG" smtClean="0"/>
              <a:t>3</a:t>
            </a:fld>
            <a:endParaRPr lang="bg-BG"/>
          </a:p>
        </p:txBody>
      </p:sp>
    </p:spTree>
    <p:extLst>
      <p:ext uri="{BB962C8B-B14F-4D97-AF65-F5344CB8AC3E}">
        <p14:creationId xmlns:p14="http://schemas.microsoft.com/office/powerpoint/2010/main" val="41337598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21</a:t>
            </a:fld>
            <a:endParaRPr lang="bg-BG"/>
          </a:p>
        </p:txBody>
      </p:sp>
    </p:spTree>
    <p:extLst>
      <p:ext uri="{BB962C8B-B14F-4D97-AF65-F5344CB8AC3E}">
        <p14:creationId xmlns:p14="http://schemas.microsoft.com/office/powerpoint/2010/main" val="11545427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22</a:t>
            </a:fld>
            <a:endParaRPr lang="bg-BG"/>
          </a:p>
        </p:txBody>
      </p:sp>
    </p:spTree>
    <p:extLst>
      <p:ext uri="{BB962C8B-B14F-4D97-AF65-F5344CB8AC3E}">
        <p14:creationId xmlns:p14="http://schemas.microsoft.com/office/powerpoint/2010/main" val="3809575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When working in a company consisting of development teams, where new features are implemented on daily basis, there is high possibility, if you had not integrated some kind of code sharing system/process, that huge chunk of your development hours is rediscovering the wheel, that some of your colleagues had discovered last week, or maybe multiple people might be trying to solve the same task in parallel.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If you are familiar with the code base of your neighbor teams, you might be able to `copy` =&gt; `paste` some code, which also does not solves the copying problem at all.</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long </a:t>
            </a:r>
            <a:r>
              <a:rPr lang="en-US" sz="1200" b="0" kern="1200" dirty="0" err="1">
                <a:solidFill>
                  <a:schemeClr val="tx1"/>
                </a:solidFill>
                <a:effectLst/>
                <a:latin typeface="+mn-lt"/>
                <a:ea typeface="+mn-ea"/>
                <a:cs typeface="+mn-cs"/>
              </a:rPr>
              <a:t>therm</a:t>
            </a:r>
            <a:r>
              <a:rPr lang="en-US" sz="1200" b="0" kern="1200" dirty="0">
                <a:solidFill>
                  <a:schemeClr val="tx1"/>
                </a:solidFill>
                <a:effectLst/>
                <a:latin typeface="+mn-lt"/>
                <a:ea typeface="+mn-ea"/>
                <a:cs typeface="+mn-cs"/>
              </a:rPr>
              <a:t> the differences that occur, will stack upon each other, which will lead to serious mismatches in the products delivered by the different teams, which often is not the desired result.</a:t>
            </a:r>
          </a:p>
          <a:p>
            <a:endParaRPr lang="en-US" dirty="0"/>
          </a:p>
          <a:p>
            <a:endParaRPr lang="en-US" dirty="0"/>
          </a:p>
          <a:p>
            <a:r>
              <a:rPr lang="en-US" dirty="0"/>
              <a:t>IEEE 1980 Volume 9 </a:t>
            </a:r>
            <a:r>
              <a:rPr lang="en-US" dirty="0" err="1"/>
              <a:t>Lheman</a:t>
            </a:r>
            <a:r>
              <a:rPr lang="en-US" dirty="0"/>
              <a:t> Laws</a:t>
            </a: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4</a:t>
            </a:fld>
            <a:endParaRPr lang="bg-BG"/>
          </a:p>
        </p:txBody>
      </p:sp>
    </p:spTree>
    <p:extLst>
      <p:ext uri="{BB962C8B-B14F-4D97-AF65-F5344CB8AC3E}">
        <p14:creationId xmlns:p14="http://schemas.microsoft.com/office/powerpoint/2010/main" val="2021797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5</a:t>
            </a:fld>
            <a:endParaRPr lang="bg-BG"/>
          </a:p>
        </p:txBody>
      </p:sp>
    </p:spTree>
    <p:extLst>
      <p:ext uri="{BB962C8B-B14F-4D97-AF65-F5344CB8AC3E}">
        <p14:creationId xmlns:p14="http://schemas.microsoft.com/office/powerpoint/2010/main" val="3882820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Submodule might be looked upon as a subdirectory of git repository, which is actually a whole separate git repository with it's own git history, ignores and so 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6</a:t>
            </a:fld>
            <a:endParaRPr lang="bg-BG"/>
          </a:p>
        </p:txBody>
      </p:sp>
    </p:spTree>
    <p:extLst>
      <p:ext uri="{BB962C8B-B14F-4D97-AF65-F5344CB8AC3E}">
        <p14:creationId xmlns:p14="http://schemas.microsoft.com/office/powerpoint/2010/main" val="3902614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 found out about </a:t>
            </a:r>
            <a:r>
              <a:rPr lang="en-US" dirty="0" err="1"/>
              <a:t>github</a:t>
            </a:r>
            <a:r>
              <a:rPr lang="en-US" dirty="0"/>
              <a:t> submodules and guess what was among the first results.</a:t>
            </a: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7</a:t>
            </a:fld>
            <a:endParaRPr lang="bg-BG"/>
          </a:p>
        </p:txBody>
      </p:sp>
    </p:spTree>
    <p:extLst>
      <p:ext uri="{BB962C8B-B14F-4D97-AF65-F5344CB8AC3E}">
        <p14:creationId xmlns:p14="http://schemas.microsoft.com/office/powerpoint/2010/main" val="3182281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Every time you add a submodule, change its remote’s URL, or change the referenced commit for it, you demand a manual update by every collaborator.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Forgetting this explicit update can result in silent regressions of the submodule’s referenced commit.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Commands such as status and diff display precious little info about submodules by default.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Removing a submodule requires several commands and tweaks, some of which are manual and unassisted.</a:t>
            </a:r>
          </a:p>
          <a:p>
            <a:pPr marL="0" indent="0">
              <a:buFont typeface="Arial" panose="020B0604020202020204" pitchFamily="34" charset="0"/>
              <a:buNone/>
            </a:pPr>
            <a:endParaRPr lang="en-GB" dirty="0"/>
          </a:p>
          <a:p>
            <a:pPr marL="171450" indent="-171450">
              <a:buFont typeface="Arial" panose="020B0604020202020204" pitchFamily="34" charset="0"/>
              <a:buChar char="•"/>
            </a:pPr>
            <a:r>
              <a:rPr lang="en-GB" dirty="0"/>
              <a:t>Requires high level of git knowledge, or in other words the </a:t>
            </a:r>
            <a:r>
              <a:rPr lang="en-US" dirty="0"/>
              <a:t>"git add . + git commit" user will have hard time adjusting to this strategy and might introduce some risks to the </a:t>
            </a:r>
            <a:r>
              <a:rPr lang="en-US" dirty="0" err="1"/>
              <a:t>repositority</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When using submodule update without pushing the submodules changes, they will be lost (the changes inside the submodule)</a:t>
            </a: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8</a:t>
            </a:fld>
            <a:endParaRPr lang="bg-BG"/>
          </a:p>
        </p:txBody>
      </p:sp>
    </p:spTree>
    <p:extLst>
      <p:ext uri="{BB962C8B-B14F-4D97-AF65-F5344CB8AC3E}">
        <p14:creationId xmlns:p14="http://schemas.microsoft.com/office/powerpoint/2010/main" val="3172612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Intro</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a:t>
            </a:r>
            <a:r>
              <a:rPr lang="en-US" sz="1200" dirty="0" err="1"/>
              <a:t>Monorepo</a:t>
            </a:r>
            <a:r>
              <a:rPr lang="en-US" sz="1200" dirty="0"/>
              <a:t>" or "</a:t>
            </a:r>
            <a:r>
              <a:rPr lang="en-US" sz="1200" dirty="0" err="1"/>
              <a:t>Molonolithic</a:t>
            </a:r>
            <a:r>
              <a:rPr lang="en-US" sz="1200" dirty="0"/>
              <a:t> repository" is a software development strategy where multiple projects are stored in single repository</a:t>
            </a:r>
            <a:endParaRPr lang="bg-BG" sz="12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Piper: Custom </a:t>
            </a:r>
            <a:r>
              <a:rPr lang="en-US" dirty="0" err="1"/>
              <a:t>monorepo</a:t>
            </a:r>
            <a:r>
              <a:rPr lang="en-US" dirty="0"/>
              <a:t> implementation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Mercurial: Facebook extends Mercurial, which </a:t>
            </a:r>
            <a:r>
              <a:rPr lang="en-US" sz="1200" b="0" i="0" kern="1200" dirty="0">
                <a:solidFill>
                  <a:schemeClr val="tx1"/>
                </a:solidFill>
                <a:effectLst/>
                <a:latin typeface="+mn-lt"/>
                <a:ea typeface="+mn-ea"/>
                <a:cs typeface="+mn-cs"/>
              </a:rPr>
              <a:t>is a free, distributed source control management tool</a:t>
            </a: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GVFS: </a:t>
            </a:r>
            <a:r>
              <a:rPr lang="en-US" sz="1200" b="0" i="0" kern="1200" dirty="0">
                <a:solidFill>
                  <a:schemeClr val="tx1"/>
                </a:solidFill>
                <a:effectLst/>
                <a:latin typeface="+mn-lt"/>
                <a:ea typeface="+mn-ea"/>
                <a:cs typeface="+mn-cs"/>
              </a:rPr>
              <a:t>Git Virtual File System, Microsoft extends git</a:t>
            </a: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9</a:t>
            </a:fld>
            <a:endParaRPr lang="bg-BG"/>
          </a:p>
        </p:txBody>
      </p:sp>
    </p:spTree>
    <p:extLst>
      <p:ext uri="{BB962C8B-B14F-4D97-AF65-F5344CB8AC3E}">
        <p14:creationId xmlns:p14="http://schemas.microsoft.com/office/powerpoint/2010/main" val="2268569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10</a:t>
            </a:fld>
            <a:endParaRPr lang="bg-BG"/>
          </a:p>
        </p:txBody>
      </p:sp>
    </p:spTree>
    <p:extLst>
      <p:ext uri="{BB962C8B-B14F-4D97-AF65-F5344CB8AC3E}">
        <p14:creationId xmlns:p14="http://schemas.microsoft.com/office/powerpoint/2010/main" val="2745121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F329B-8F4D-4D34-9A20-EC9D37A6EA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bg-BG"/>
          </a:p>
        </p:txBody>
      </p:sp>
      <p:sp>
        <p:nvSpPr>
          <p:cNvPr id="3" name="Subtitle 2">
            <a:extLst>
              <a:ext uri="{FF2B5EF4-FFF2-40B4-BE49-F238E27FC236}">
                <a16:creationId xmlns:a16="http://schemas.microsoft.com/office/drawing/2014/main" id="{F5B77F27-1E37-4511-B960-48A1347242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bg-BG"/>
          </a:p>
        </p:txBody>
      </p:sp>
      <p:sp>
        <p:nvSpPr>
          <p:cNvPr id="4" name="Date Placeholder 3">
            <a:extLst>
              <a:ext uri="{FF2B5EF4-FFF2-40B4-BE49-F238E27FC236}">
                <a16:creationId xmlns:a16="http://schemas.microsoft.com/office/drawing/2014/main" id="{C601E8AD-EC4C-47B9-A42C-9156ACC995BD}"/>
              </a:ext>
            </a:extLst>
          </p:cNvPr>
          <p:cNvSpPr>
            <a:spLocks noGrp="1"/>
          </p:cNvSpPr>
          <p:nvPr>
            <p:ph type="dt" sz="half" idx="10"/>
          </p:nvPr>
        </p:nvSpPr>
        <p:spPr/>
        <p:txBody>
          <a:bodyPr/>
          <a:lstStyle/>
          <a:p>
            <a:fld id="{EEA75A29-027F-4D48-B08B-1161613C0818}" type="datetimeFigureOut">
              <a:rPr lang="bg-BG" smtClean="0"/>
              <a:t>11.5.2019 г.</a:t>
            </a:fld>
            <a:endParaRPr lang="bg-BG"/>
          </a:p>
        </p:txBody>
      </p:sp>
      <p:sp>
        <p:nvSpPr>
          <p:cNvPr id="5" name="Footer Placeholder 4">
            <a:extLst>
              <a:ext uri="{FF2B5EF4-FFF2-40B4-BE49-F238E27FC236}">
                <a16:creationId xmlns:a16="http://schemas.microsoft.com/office/drawing/2014/main" id="{3B1988CD-5B6D-4F0B-8B16-F638D10042F8}"/>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207D070E-1DF5-454F-86BC-E61AA6A56FBD}"/>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259946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C6CA6-2395-442E-A4AA-BFBD8D857358}"/>
              </a:ext>
            </a:extLst>
          </p:cNvPr>
          <p:cNvSpPr>
            <a:spLocks noGrp="1"/>
          </p:cNvSpPr>
          <p:nvPr>
            <p:ph type="title"/>
          </p:nvPr>
        </p:nvSpPr>
        <p:spPr/>
        <p:txBody>
          <a:bodyPr/>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0139AA31-FD62-4FCB-982C-F22C6405F6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DE3FFBBE-5BD3-438C-A2F5-198F5F87F570}"/>
              </a:ext>
            </a:extLst>
          </p:cNvPr>
          <p:cNvSpPr>
            <a:spLocks noGrp="1"/>
          </p:cNvSpPr>
          <p:nvPr>
            <p:ph type="dt" sz="half" idx="10"/>
          </p:nvPr>
        </p:nvSpPr>
        <p:spPr/>
        <p:txBody>
          <a:bodyPr/>
          <a:lstStyle/>
          <a:p>
            <a:fld id="{EEA75A29-027F-4D48-B08B-1161613C0818}" type="datetimeFigureOut">
              <a:rPr lang="bg-BG" smtClean="0"/>
              <a:t>11.5.2019 г.</a:t>
            </a:fld>
            <a:endParaRPr lang="bg-BG"/>
          </a:p>
        </p:txBody>
      </p:sp>
      <p:sp>
        <p:nvSpPr>
          <p:cNvPr id="5" name="Footer Placeholder 4">
            <a:extLst>
              <a:ext uri="{FF2B5EF4-FFF2-40B4-BE49-F238E27FC236}">
                <a16:creationId xmlns:a16="http://schemas.microsoft.com/office/drawing/2014/main" id="{FE025B39-2326-4AC9-8DCC-E340AC398D86}"/>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E5C1BF7B-431E-408F-9076-97CDF2605450}"/>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2548752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A66527-2452-4D8B-BF5D-54D5FFB3312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CAB8B2E5-AA57-4039-BCAC-1B6BDF04D6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E2E4D11A-A720-42C9-8902-A303288DF63E}"/>
              </a:ext>
            </a:extLst>
          </p:cNvPr>
          <p:cNvSpPr>
            <a:spLocks noGrp="1"/>
          </p:cNvSpPr>
          <p:nvPr>
            <p:ph type="dt" sz="half" idx="10"/>
          </p:nvPr>
        </p:nvSpPr>
        <p:spPr/>
        <p:txBody>
          <a:bodyPr/>
          <a:lstStyle/>
          <a:p>
            <a:fld id="{EEA75A29-027F-4D48-B08B-1161613C0818}" type="datetimeFigureOut">
              <a:rPr lang="bg-BG" smtClean="0"/>
              <a:t>11.5.2019 г.</a:t>
            </a:fld>
            <a:endParaRPr lang="bg-BG"/>
          </a:p>
        </p:txBody>
      </p:sp>
      <p:sp>
        <p:nvSpPr>
          <p:cNvPr id="5" name="Footer Placeholder 4">
            <a:extLst>
              <a:ext uri="{FF2B5EF4-FFF2-40B4-BE49-F238E27FC236}">
                <a16:creationId xmlns:a16="http://schemas.microsoft.com/office/drawing/2014/main" id="{CDC9BE18-F0AB-42F9-B0B0-4C1636235DD0}"/>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109AE838-56B7-4AB0-9C1A-7A8FE9EFBD3D}"/>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96594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32693-D83E-496D-B1F0-18FD480E8F6F}"/>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D7124242-15EA-4F8F-B8C2-C9A7865549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0D33C9EA-53D6-4F1F-92EF-8CE3257DE475}"/>
              </a:ext>
            </a:extLst>
          </p:cNvPr>
          <p:cNvSpPr>
            <a:spLocks noGrp="1"/>
          </p:cNvSpPr>
          <p:nvPr>
            <p:ph type="dt" sz="half" idx="10"/>
          </p:nvPr>
        </p:nvSpPr>
        <p:spPr/>
        <p:txBody>
          <a:bodyPr/>
          <a:lstStyle/>
          <a:p>
            <a:fld id="{EEA75A29-027F-4D48-B08B-1161613C0818}" type="datetimeFigureOut">
              <a:rPr lang="bg-BG" smtClean="0"/>
              <a:t>11.5.2019 г.</a:t>
            </a:fld>
            <a:endParaRPr lang="bg-BG"/>
          </a:p>
        </p:txBody>
      </p:sp>
      <p:sp>
        <p:nvSpPr>
          <p:cNvPr id="5" name="Footer Placeholder 4">
            <a:extLst>
              <a:ext uri="{FF2B5EF4-FFF2-40B4-BE49-F238E27FC236}">
                <a16:creationId xmlns:a16="http://schemas.microsoft.com/office/drawing/2014/main" id="{2B69D87B-7004-49FB-A3A9-D69E867363C9}"/>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22F55DA7-F5F4-4DA6-9A0C-A678C7BCC506}"/>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4043353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F5CED-A21C-48A1-AB1B-D3467B4558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bg-BG"/>
          </a:p>
        </p:txBody>
      </p:sp>
      <p:sp>
        <p:nvSpPr>
          <p:cNvPr id="3" name="Text Placeholder 2">
            <a:extLst>
              <a:ext uri="{FF2B5EF4-FFF2-40B4-BE49-F238E27FC236}">
                <a16:creationId xmlns:a16="http://schemas.microsoft.com/office/drawing/2014/main" id="{D3D4040B-60D3-4CF2-BB0C-992C021A69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658605-40AC-4FD4-9546-A13FABE6B36A}"/>
              </a:ext>
            </a:extLst>
          </p:cNvPr>
          <p:cNvSpPr>
            <a:spLocks noGrp="1"/>
          </p:cNvSpPr>
          <p:nvPr>
            <p:ph type="dt" sz="half" idx="10"/>
          </p:nvPr>
        </p:nvSpPr>
        <p:spPr/>
        <p:txBody>
          <a:bodyPr/>
          <a:lstStyle/>
          <a:p>
            <a:fld id="{EEA75A29-027F-4D48-B08B-1161613C0818}" type="datetimeFigureOut">
              <a:rPr lang="bg-BG" smtClean="0"/>
              <a:t>11.5.2019 г.</a:t>
            </a:fld>
            <a:endParaRPr lang="bg-BG"/>
          </a:p>
        </p:txBody>
      </p:sp>
      <p:sp>
        <p:nvSpPr>
          <p:cNvPr id="5" name="Footer Placeholder 4">
            <a:extLst>
              <a:ext uri="{FF2B5EF4-FFF2-40B4-BE49-F238E27FC236}">
                <a16:creationId xmlns:a16="http://schemas.microsoft.com/office/drawing/2014/main" id="{5CCBA4AD-AE6E-4907-BA96-345519E50CB3}"/>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55D38E3D-2A6B-46B5-9A1B-936EAC403EF2}"/>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1108957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85F55-7DE7-4613-A710-50EB0BAD14BE}"/>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A70042DF-4845-4EB9-A64A-08AFFBB91D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Content Placeholder 3">
            <a:extLst>
              <a:ext uri="{FF2B5EF4-FFF2-40B4-BE49-F238E27FC236}">
                <a16:creationId xmlns:a16="http://schemas.microsoft.com/office/drawing/2014/main" id="{0CE2A731-9DFD-4A75-9630-3A93EA4414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Date Placeholder 4">
            <a:extLst>
              <a:ext uri="{FF2B5EF4-FFF2-40B4-BE49-F238E27FC236}">
                <a16:creationId xmlns:a16="http://schemas.microsoft.com/office/drawing/2014/main" id="{1A784A54-E630-49CB-9644-A68C17FF00FC}"/>
              </a:ext>
            </a:extLst>
          </p:cNvPr>
          <p:cNvSpPr>
            <a:spLocks noGrp="1"/>
          </p:cNvSpPr>
          <p:nvPr>
            <p:ph type="dt" sz="half" idx="10"/>
          </p:nvPr>
        </p:nvSpPr>
        <p:spPr/>
        <p:txBody>
          <a:bodyPr/>
          <a:lstStyle/>
          <a:p>
            <a:fld id="{EEA75A29-027F-4D48-B08B-1161613C0818}" type="datetimeFigureOut">
              <a:rPr lang="bg-BG" smtClean="0"/>
              <a:t>11.5.2019 г.</a:t>
            </a:fld>
            <a:endParaRPr lang="bg-BG"/>
          </a:p>
        </p:txBody>
      </p:sp>
      <p:sp>
        <p:nvSpPr>
          <p:cNvPr id="6" name="Footer Placeholder 5">
            <a:extLst>
              <a:ext uri="{FF2B5EF4-FFF2-40B4-BE49-F238E27FC236}">
                <a16:creationId xmlns:a16="http://schemas.microsoft.com/office/drawing/2014/main" id="{16E664AE-B7BE-4F74-9238-3752F763AD6A}"/>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BC6BEAE7-D177-4EEF-BB4D-7F63857CD168}"/>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1279050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4249D-FFEA-4E39-A413-6F7E03564681}"/>
              </a:ext>
            </a:extLst>
          </p:cNvPr>
          <p:cNvSpPr>
            <a:spLocks noGrp="1"/>
          </p:cNvSpPr>
          <p:nvPr>
            <p:ph type="title"/>
          </p:nvPr>
        </p:nvSpPr>
        <p:spPr>
          <a:xfrm>
            <a:off x="839788" y="365125"/>
            <a:ext cx="10515600" cy="1325563"/>
          </a:xfrm>
        </p:spPr>
        <p:txBody>
          <a:bodyPr/>
          <a:lstStyle/>
          <a:p>
            <a:r>
              <a:rPr lang="en-US"/>
              <a:t>Click to edit Master title style</a:t>
            </a:r>
            <a:endParaRPr lang="bg-BG"/>
          </a:p>
        </p:txBody>
      </p:sp>
      <p:sp>
        <p:nvSpPr>
          <p:cNvPr id="3" name="Text Placeholder 2">
            <a:extLst>
              <a:ext uri="{FF2B5EF4-FFF2-40B4-BE49-F238E27FC236}">
                <a16:creationId xmlns:a16="http://schemas.microsoft.com/office/drawing/2014/main" id="{A7C6EABA-3E75-436F-B822-8F4380F015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BFBE24-58EF-4117-B98C-A45C671CFC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Text Placeholder 4">
            <a:extLst>
              <a:ext uri="{FF2B5EF4-FFF2-40B4-BE49-F238E27FC236}">
                <a16:creationId xmlns:a16="http://schemas.microsoft.com/office/drawing/2014/main" id="{D4C3D482-EE97-4FF2-A53E-8FC86DA147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59BEDD-0EA1-494B-A170-6680DDDF61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7" name="Date Placeholder 6">
            <a:extLst>
              <a:ext uri="{FF2B5EF4-FFF2-40B4-BE49-F238E27FC236}">
                <a16:creationId xmlns:a16="http://schemas.microsoft.com/office/drawing/2014/main" id="{88859E15-D2BF-4BD6-976C-1C0A4A40F469}"/>
              </a:ext>
            </a:extLst>
          </p:cNvPr>
          <p:cNvSpPr>
            <a:spLocks noGrp="1"/>
          </p:cNvSpPr>
          <p:nvPr>
            <p:ph type="dt" sz="half" idx="10"/>
          </p:nvPr>
        </p:nvSpPr>
        <p:spPr/>
        <p:txBody>
          <a:bodyPr/>
          <a:lstStyle/>
          <a:p>
            <a:fld id="{EEA75A29-027F-4D48-B08B-1161613C0818}" type="datetimeFigureOut">
              <a:rPr lang="bg-BG" smtClean="0"/>
              <a:t>11.5.2019 г.</a:t>
            </a:fld>
            <a:endParaRPr lang="bg-BG"/>
          </a:p>
        </p:txBody>
      </p:sp>
      <p:sp>
        <p:nvSpPr>
          <p:cNvPr id="8" name="Footer Placeholder 7">
            <a:extLst>
              <a:ext uri="{FF2B5EF4-FFF2-40B4-BE49-F238E27FC236}">
                <a16:creationId xmlns:a16="http://schemas.microsoft.com/office/drawing/2014/main" id="{A1D2603C-8E07-43E2-BD2F-4C3F709DED92}"/>
              </a:ext>
            </a:extLst>
          </p:cNvPr>
          <p:cNvSpPr>
            <a:spLocks noGrp="1"/>
          </p:cNvSpPr>
          <p:nvPr>
            <p:ph type="ftr" sz="quarter" idx="11"/>
          </p:nvPr>
        </p:nvSpPr>
        <p:spPr/>
        <p:txBody>
          <a:bodyPr/>
          <a:lstStyle/>
          <a:p>
            <a:endParaRPr lang="bg-BG"/>
          </a:p>
        </p:txBody>
      </p:sp>
      <p:sp>
        <p:nvSpPr>
          <p:cNvPr id="9" name="Slide Number Placeholder 8">
            <a:extLst>
              <a:ext uri="{FF2B5EF4-FFF2-40B4-BE49-F238E27FC236}">
                <a16:creationId xmlns:a16="http://schemas.microsoft.com/office/drawing/2014/main" id="{C25A8261-B0DA-4FFE-9EBF-C1D0C909685C}"/>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2737903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99B5D-168F-4BCC-8B41-FAAA053FC84C}"/>
              </a:ext>
            </a:extLst>
          </p:cNvPr>
          <p:cNvSpPr>
            <a:spLocks noGrp="1"/>
          </p:cNvSpPr>
          <p:nvPr>
            <p:ph type="title"/>
          </p:nvPr>
        </p:nvSpPr>
        <p:spPr/>
        <p:txBody>
          <a:bodyPr/>
          <a:lstStyle/>
          <a:p>
            <a:r>
              <a:rPr lang="en-US"/>
              <a:t>Click to edit Master title style</a:t>
            </a:r>
            <a:endParaRPr lang="bg-BG"/>
          </a:p>
        </p:txBody>
      </p:sp>
      <p:sp>
        <p:nvSpPr>
          <p:cNvPr id="3" name="Date Placeholder 2">
            <a:extLst>
              <a:ext uri="{FF2B5EF4-FFF2-40B4-BE49-F238E27FC236}">
                <a16:creationId xmlns:a16="http://schemas.microsoft.com/office/drawing/2014/main" id="{E50AED76-4DC9-451C-B0CB-73FF4B908FA6}"/>
              </a:ext>
            </a:extLst>
          </p:cNvPr>
          <p:cNvSpPr>
            <a:spLocks noGrp="1"/>
          </p:cNvSpPr>
          <p:nvPr>
            <p:ph type="dt" sz="half" idx="10"/>
          </p:nvPr>
        </p:nvSpPr>
        <p:spPr/>
        <p:txBody>
          <a:bodyPr/>
          <a:lstStyle/>
          <a:p>
            <a:fld id="{EEA75A29-027F-4D48-B08B-1161613C0818}" type="datetimeFigureOut">
              <a:rPr lang="bg-BG" smtClean="0"/>
              <a:t>11.5.2019 г.</a:t>
            </a:fld>
            <a:endParaRPr lang="bg-BG"/>
          </a:p>
        </p:txBody>
      </p:sp>
      <p:sp>
        <p:nvSpPr>
          <p:cNvPr id="4" name="Footer Placeholder 3">
            <a:extLst>
              <a:ext uri="{FF2B5EF4-FFF2-40B4-BE49-F238E27FC236}">
                <a16:creationId xmlns:a16="http://schemas.microsoft.com/office/drawing/2014/main" id="{30116E03-A51E-44FA-A4FC-4E2CF1A7B86D}"/>
              </a:ext>
            </a:extLst>
          </p:cNvPr>
          <p:cNvSpPr>
            <a:spLocks noGrp="1"/>
          </p:cNvSpPr>
          <p:nvPr>
            <p:ph type="ftr" sz="quarter" idx="11"/>
          </p:nvPr>
        </p:nvSpPr>
        <p:spPr/>
        <p:txBody>
          <a:bodyPr/>
          <a:lstStyle/>
          <a:p>
            <a:endParaRPr lang="bg-BG"/>
          </a:p>
        </p:txBody>
      </p:sp>
      <p:sp>
        <p:nvSpPr>
          <p:cNvPr id="5" name="Slide Number Placeholder 4">
            <a:extLst>
              <a:ext uri="{FF2B5EF4-FFF2-40B4-BE49-F238E27FC236}">
                <a16:creationId xmlns:a16="http://schemas.microsoft.com/office/drawing/2014/main" id="{E8BB72F7-F4A4-45A6-AF88-74990BEEC45C}"/>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3799451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98F6A1-6902-4C8F-8C89-58FCAC8DE877}"/>
              </a:ext>
            </a:extLst>
          </p:cNvPr>
          <p:cNvSpPr>
            <a:spLocks noGrp="1"/>
          </p:cNvSpPr>
          <p:nvPr>
            <p:ph type="dt" sz="half" idx="10"/>
          </p:nvPr>
        </p:nvSpPr>
        <p:spPr/>
        <p:txBody>
          <a:bodyPr/>
          <a:lstStyle/>
          <a:p>
            <a:fld id="{EEA75A29-027F-4D48-B08B-1161613C0818}" type="datetimeFigureOut">
              <a:rPr lang="bg-BG" smtClean="0"/>
              <a:t>11.5.2019 г.</a:t>
            </a:fld>
            <a:endParaRPr lang="bg-BG"/>
          </a:p>
        </p:txBody>
      </p:sp>
      <p:sp>
        <p:nvSpPr>
          <p:cNvPr id="3" name="Footer Placeholder 2">
            <a:extLst>
              <a:ext uri="{FF2B5EF4-FFF2-40B4-BE49-F238E27FC236}">
                <a16:creationId xmlns:a16="http://schemas.microsoft.com/office/drawing/2014/main" id="{2210603F-7217-47C4-B45F-87B24133ACB3}"/>
              </a:ext>
            </a:extLst>
          </p:cNvPr>
          <p:cNvSpPr>
            <a:spLocks noGrp="1"/>
          </p:cNvSpPr>
          <p:nvPr>
            <p:ph type="ftr" sz="quarter" idx="11"/>
          </p:nvPr>
        </p:nvSpPr>
        <p:spPr/>
        <p:txBody>
          <a:bodyPr/>
          <a:lstStyle/>
          <a:p>
            <a:endParaRPr lang="bg-BG"/>
          </a:p>
        </p:txBody>
      </p:sp>
      <p:sp>
        <p:nvSpPr>
          <p:cNvPr id="4" name="Slide Number Placeholder 3">
            <a:extLst>
              <a:ext uri="{FF2B5EF4-FFF2-40B4-BE49-F238E27FC236}">
                <a16:creationId xmlns:a16="http://schemas.microsoft.com/office/drawing/2014/main" id="{DD807AA2-F6E9-43C0-BE01-02161404E726}"/>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1315357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79D0-4A57-4D72-8BFF-AA07E2DBE2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Content Placeholder 2">
            <a:extLst>
              <a:ext uri="{FF2B5EF4-FFF2-40B4-BE49-F238E27FC236}">
                <a16:creationId xmlns:a16="http://schemas.microsoft.com/office/drawing/2014/main" id="{C5F10B8E-BD65-4618-9F2A-8174963C85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Text Placeholder 3">
            <a:extLst>
              <a:ext uri="{FF2B5EF4-FFF2-40B4-BE49-F238E27FC236}">
                <a16:creationId xmlns:a16="http://schemas.microsoft.com/office/drawing/2014/main" id="{04CB69F9-BEF2-4790-B07A-274061846E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F1382C-CD99-4075-AB4B-9EF791ACA926}"/>
              </a:ext>
            </a:extLst>
          </p:cNvPr>
          <p:cNvSpPr>
            <a:spLocks noGrp="1"/>
          </p:cNvSpPr>
          <p:nvPr>
            <p:ph type="dt" sz="half" idx="10"/>
          </p:nvPr>
        </p:nvSpPr>
        <p:spPr/>
        <p:txBody>
          <a:bodyPr/>
          <a:lstStyle/>
          <a:p>
            <a:fld id="{EEA75A29-027F-4D48-B08B-1161613C0818}" type="datetimeFigureOut">
              <a:rPr lang="bg-BG" smtClean="0"/>
              <a:t>11.5.2019 г.</a:t>
            </a:fld>
            <a:endParaRPr lang="bg-BG"/>
          </a:p>
        </p:txBody>
      </p:sp>
      <p:sp>
        <p:nvSpPr>
          <p:cNvPr id="6" name="Footer Placeholder 5">
            <a:extLst>
              <a:ext uri="{FF2B5EF4-FFF2-40B4-BE49-F238E27FC236}">
                <a16:creationId xmlns:a16="http://schemas.microsoft.com/office/drawing/2014/main" id="{C25DFF43-D3BE-4042-BDFC-2998A5097955}"/>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06312CA7-204D-43D7-993D-3F5D401DEB6E}"/>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2444082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B6D33-81B3-45CB-8DD1-3D215D78BD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Picture Placeholder 2">
            <a:extLst>
              <a:ext uri="{FF2B5EF4-FFF2-40B4-BE49-F238E27FC236}">
                <a16:creationId xmlns:a16="http://schemas.microsoft.com/office/drawing/2014/main" id="{F496AEA4-445B-4253-90DA-EBFB289269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a:extLst>
              <a:ext uri="{FF2B5EF4-FFF2-40B4-BE49-F238E27FC236}">
                <a16:creationId xmlns:a16="http://schemas.microsoft.com/office/drawing/2014/main" id="{82B8DA4B-177D-4CF9-8759-9FB3516132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F44FF0-3C9E-4E02-AFCD-418CFDA06F99}"/>
              </a:ext>
            </a:extLst>
          </p:cNvPr>
          <p:cNvSpPr>
            <a:spLocks noGrp="1"/>
          </p:cNvSpPr>
          <p:nvPr>
            <p:ph type="dt" sz="half" idx="10"/>
          </p:nvPr>
        </p:nvSpPr>
        <p:spPr/>
        <p:txBody>
          <a:bodyPr/>
          <a:lstStyle/>
          <a:p>
            <a:fld id="{EEA75A29-027F-4D48-B08B-1161613C0818}" type="datetimeFigureOut">
              <a:rPr lang="bg-BG" smtClean="0"/>
              <a:t>11.5.2019 г.</a:t>
            </a:fld>
            <a:endParaRPr lang="bg-BG"/>
          </a:p>
        </p:txBody>
      </p:sp>
      <p:sp>
        <p:nvSpPr>
          <p:cNvPr id="6" name="Footer Placeholder 5">
            <a:extLst>
              <a:ext uri="{FF2B5EF4-FFF2-40B4-BE49-F238E27FC236}">
                <a16:creationId xmlns:a16="http://schemas.microsoft.com/office/drawing/2014/main" id="{5097DF82-2BBD-4019-848B-5FAC6D1F14ED}"/>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F564C5BD-4D43-49A7-B528-9F4922E17A39}"/>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4084813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2B9201-D64F-4E73-9D97-CDD35AFA9C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bg-BG"/>
          </a:p>
        </p:txBody>
      </p:sp>
      <p:sp>
        <p:nvSpPr>
          <p:cNvPr id="3" name="Text Placeholder 2">
            <a:extLst>
              <a:ext uri="{FF2B5EF4-FFF2-40B4-BE49-F238E27FC236}">
                <a16:creationId xmlns:a16="http://schemas.microsoft.com/office/drawing/2014/main" id="{750AD475-A6DB-444D-9126-2470171223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EAEEC826-FC13-4DC6-8680-1989B58B88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A75A29-027F-4D48-B08B-1161613C0818}" type="datetimeFigureOut">
              <a:rPr lang="bg-BG" smtClean="0"/>
              <a:t>11.5.2019 г.</a:t>
            </a:fld>
            <a:endParaRPr lang="bg-BG"/>
          </a:p>
        </p:txBody>
      </p:sp>
      <p:sp>
        <p:nvSpPr>
          <p:cNvPr id="5" name="Footer Placeholder 4">
            <a:extLst>
              <a:ext uri="{FF2B5EF4-FFF2-40B4-BE49-F238E27FC236}">
                <a16:creationId xmlns:a16="http://schemas.microsoft.com/office/drawing/2014/main" id="{CA44FEEC-545C-4523-8E78-9730A4DEA2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a:extLst>
              <a:ext uri="{FF2B5EF4-FFF2-40B4-BE49-F238E27FC236}">
                <a16:creationId xmlns:a16="http://schemas.microsoft.com/office/drawing/2014/main" id="{73D22FDB-48CD-4DC6-AA72-C4D498CB8B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0DC7C7-7108-40D9-88C6-F274F89FF54C}" type="slidenum">
              <a:rPr lang="bg-BG" smtClean="0"/>
              <a:t>‹#›</a:t>
            </a:fld>
            <a:endParaRPr lang="bg-BG"/>
          </a:p>
        </p:txBody>
      </p:sp>
    </p:spTree>
    <p:extLst>
      <p:ext uri="{BB962C8B-B14F-4D97-AF65-F5344CB8AC3E}">
        <p14:creationId xmlns:p14="http://schemas.microsoft.com/office/powerpoint/2010/main" val="3451695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5.png"/><Relationship Id="rId7" Type="http://schemas.openxmlformats.org/officeDocument/2006/relationships/diagramColors" Target="../diagrams/colors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2.pn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sv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5.png"/><Relationship Id="rId7" Type="http://schemas.openxmlformats.org/officeDocument/2006/relationships/diagramColors" Target="../diagrams/colors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806A265-91A3-44D3-A845-B5E74D32A225}"/>
              </a:ext>
            </a:extLst>
          </p:cNvPr>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146269" y="5375047"/>
            <a:ext cx="314795" cy="314795"/>
          </a:xfrm>
          <a:prstGeom prst="rect">
            <a:avLst/>
          </a:prstGeom>
          <a:noFill/>
          <a:ln>
            <a:noFill/>
          </a:ln>
        </p:spPr>
      </p:pic>
      <p:pic>
        <p:nvPicPr>
          <p:cNvPr id="5" name="Picture 4">
            <a:extLst>
              <a:ext uri="{FF2B5EF4-FFF2-40B4-BE49-F238E27FC236}">
                <a16:creationId xmlns:a16="http://schemas.microsoft.com/office/drawing/2014/main" id="{1C373431-9E7B-4576-8831-13D67AF3322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58155" y="5947763"/>
            <a:ext cx="329682" cy="329682"/>
          </a:xfrm>
          <a:prstGeom prst="rect">
            <a:avLst/>
          </a:prstGeom>
        </p:spPr>
      </p:pic>
      <p:sp>
        <p:nvSpPr>
          <p:cNvPr id="6" name="Text Placeholder 7">
            <a:extLst>
              <a:ext uri="{FF2B5EF4-FFF2-40B4-BE49-F238E27FC236}">
                <a16:creationId xmlns:a16="http://schemas.microsoft.com/office/drawing/2014/main" id="{B7D9A7E4-7BA3-4E93-8912-98EFE09BB28A}"/>
              </a:ext>
            </a:extLst>
          </p:cNvPr>
          <p:cNvSpPr txBox="1">
            <a:spLocks/>
          </p:cNvSpPr>
          <p:nvPr/>
        </p:nvSpPr>
        <p:spPr bwMode="auto">
          <a:xfrm>
            <a:off x="9537264" y="5445322"/>
            <a:ext cx="3187614" cy="320720"/>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1600" dirty="0"/>
              <a:t>github.com/Xapuu</a:t>
            </a:r>
          </a:p>
        </p:txBody>
      </p:sp>
      <p:sp>
        <p:nvSpPr>
          <p:cNvPr id="7" name="Text Placeholder 7">
            <a:extLst>
              <a:ext uri="{FF2B5EF4-FFF2-40B4-BE49-F238E27FC236}">
                <a16:creationId xmlns:a16="http://schemas.microsoft.com/office/drawing/2014/main" id="{C9C80F1A-C35F-401C-BE9E-EA2D52A62214}"/>
              </a:ext>
            </a:extLst>
          </p:cNvPr>
          <p:cNvSpPr txBox="1">
            <a:spLocks/>
          </p:cNvSpPr>
          <p:nvPr/>
        </p:nvSpPr>
        <p:spPr bwMode="auto">
          <a:xfrm>
            <a:off x="9537264" y="5947763"/>
            <a:ext cx="3187614" cy="320720"/>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1600" dirty="0"/>
              <a:t>xapu.Ivanov@gmail.com</a:t>
            </a:r>
          </a:p>
        </p:txBody>
      </p:sp>
      <p:pic>
        <p:nvPicPr>
          <p:cNvPr id="9" name="Picture 8">
            <a:extLst>
              <a:ext uri="{FF2B5EF4-FFF2-40B4-BE49-F238E27FC236}">
                <a16:creationId xmlns:a16="http://schemas.microsoft.com/office/drawing/2014/main" id="{C4DC195B-1A46-49CD-A653-ED9AB3DD20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35090" y="1300263"/>
            <a:ext cx="3678380" cy="36783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1" name="Text Placeholder 7">
            <a:extLst>
              <a:ext uri="{FF2B5EF4-FFF2-40B4-BE49-F238E27FC236}">
                <a16:creationId xmlns:a16="http://schemas.microsoft.com/office/drawing/2014/main" id="{61993706-1D78-48D5-9CE6-9BC974868574}"/>
              </a:ext>
            </a:extLst>
          </p:cNvPr>
          <p:cNvSpPr txBox="1">
            <a:spLocks/>
          </p:cNvSpPr>
          <p:nvPr/>
        </p:nvSpPr>
        <p:spPr bwMode="auto">
          <a:xfrm>
            <a:off x="6123706" y="1908656"/>
            <a:ext cx="4248727" cy="506796"/>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800" dirty="0"/>
              <a:t>Name:  </a:t>
            </a:r>
            <a:r>
              <a:rPr lang="en-US" sz="2800" dirty="0" err="1"/>
              <a:t>Hristiyan</a:t>
            </a:r>
            <a:r>
              <a:rPr lang="en-US" sz="2800" dirty="0"/>
              <a:t> Hristov</a:t>
            </a:r>
          </a:p>
        </p:txBody>
      </p:sp>
      <p:sp>
        <p:nvSpPr>
          <p:cNvPr id="12" name="Text Placeholder 7">
            <a:extLst>
              <a:ext uri="{FF2B5EF4-FFF2-40B4-BE49-F238E27FC236}">
                <a16:creationId xmlns:a16="http://schemas.microsoft.com/office/drawing/2014/main" id="{EBA61FC4-D80A-435C-B843-48032ACF0D9D}"/>
              </a:ext>
            </a:extLst>
          </p:cNvPr>
          <p:cNvSpPr txBox="1">
            <a:spLocks/>
          </p:cNvSpPr>
          <p:nvPr/>
        </p:nvSpPr>
        <p:spPr bwMode="auto">
          <a:xfrm>
            <a:off x="6123706" y="2637341"/>
            <a:ext cx="4887194" cy="959228"/>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800" dirty="0"/>
              <a:t>Work:  Ex Technical trainer,</a:t>
            </a:r>
          </a:p>
          <a:p>
            <a:r>
              <a:rPr lang="en-US" sz="2800" dirty="0"/>
              <a:t>             FE Developer</a:t>
            </a:r>
          </a:p>
        </p:txBody>
      </p:sp>
      <p:sp>
        <p:nvSpPr>
          <p:cNvPr id="13" name="Text Placeholder 7">
            <a:extLst>
              <a:ext uri="{FF2B5EF4-FFF2-40B4-BE49-F238E27FC236}">
                <a16:creationId xmlns:a16="http://schemas.microsoft.com/office/drawing/2014/main" id="{A40570BA-6911-4970-9388-25F376540204}"/>
              </a:ext>
            </a:extLst>
          </p:cNvPr>
          <p:cNvSpPr txBox="1">
            <a:spLocks/>
          </p:cNvSpPr>
          <p:nvPr/>
        </p:nvSpPr>
        <p:spPr bwMode="auto">
          <a:xfrm>
            <a:off x="6096000" y="3652748"/>
            <a:ext cx="4248727" cy="506796"/>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800" dirty="0"/>
              <a:t>&lt;3:  BJJ, JS, Coffee</a:t>
            </a:r>
            <a:r>
              <a:rPr lang="bg-BG" sz="2800" dirty="0"/>
              <a:t>, </a:t>
            </a:r>
            <a:r>
              <a:rPr lang="en-GB" sz="2800" dirty="0" err="1"/>
              <a:t>Shishaa</a:t>
            </a:r>
            <a:endParaRPr lang="en-US" sz="2800" dirty="0"/>
          </a:p>
        </p:txBody>
      </p:sp>
    </p:spTree>
    <p:extLst>
      <p:ext uri="{BB962C8B-B14F-4D97-AF65-F5344CB8AC3E}">
        <p14:creationId xmlns:p14="http://schemas.microsoft.com/office/powerpoint/2010/main" val="2849643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71E1465-D9AF-4456-9D16-E6C4D4EB6166}"/>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7" name="Title 1">
            <a:extLst>
              <a:ext uri="{FF2B5EF4-FFF2-40B4-BE49-F238E27FC236}">
                <a16:creationId xmlns:a16="http://schemas.microsoft.com/office/drawing/2014/main" id="{EA4ED1E2-43CC-4240-9328-AB3D316B0079}"/>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err="1">
                <a:solidFill>
                  <a:srgbClr val="FFFFFF"/>
                </a:solidFill>
              </a:rPr>
              <a:t>Monorepo</a:t>
            </a:r>
            <a:endParaRPr lang="en-US" sz="2600" dirty="0">
              <a:solidFill>
                <a:srgbClr val="FFFFFF"/>
              </a:solidFill>
            </a:endParaRPr>
          </a:p>
        </p:txBody>
      </p:sp>
      <p:pic>
        <p:nvPicPr>
          <p:cNvPr id="8" name="Picture 7" descr="A close up of a sign&#10;&#10;Description automatically generated">
            <a:extLst>
              <a:ext uri="{FF2B5EF4-FFF2-40B4-BE49-F238E27FC236}">
                <a16:creationId xmlns:a16="http://schemas.microsoft.com/office/drawing/2014/main" id="{6FAD962E-B296-4448-974D-DD58D2D470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graphicFrame>
        <p:nvGraphicFramePr>
          <p:cNvPr id="3" name="Content Placeholder 2">
            <a:extLst>
              <a:ext uri="{FF2B5EF4-FFF2-40B4-BE49-F238E27FC236}">
                <a16:creationId xmlns:a16="http://schemas.microsoft.com/office/drawing/2014/main" id="{D1A277BF-201F-4AC6-85E9-F27CF57D6FB3}"/>
              </a:ext>
            </a:extLst>
          </p:cNvPr>
          <p:cNvGraphicFramePr>
            <a:graphicFrameLocks noGrp="1"/>
          </p:cNvGraphicFramePr>
          <p:nvPr>
            <p:ph idx="1"/>
            <p:extLst>
              <p:ext uri="{D42A27DB-BD31-4B8C-83A1-F6EECF244321}">
                <p14:modId xmlns:p14="http://schemas.microsoft.com/office/powerpoint/2010/main" val="834025206"/>
              </p:ext>
            </p:extLst>
          </p:nvPr>
        </p:nvGraphicFramePr>
        <p:xfrm>
          <a:off x="2937675" y="336666"/>
          <a:ext cx="8189900" cy="618466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62489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0A1D206-85E2-4B19-87DF-37FB6145C4C2}"/>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7" name="Title 1">
            <a:extLst>
              <a:ext uri="{FF2B5EF4-FFF2-40B4-BE49-F238E27FC236}">
                <a16:creationId xmlns:a16="http://schemas.microsoft.com/office/drawing/2014/main" id="{209880CF-D588-478D-8E91-2EE390A6C31A}"/>
              </a:ext>
            </a:extLst>
          </p:cNvPr>
          <p:cNvSpPr txBox="1">
            <a:spLocks/>
          </p:cNvSpPr>
          <p:nvPr/>
        </p:nvSpPr>
        <p:spPr>
          <a:xfrm>
            <a:off x="3541395" y="595027"/>
            <a:ext cx="6982459" cy="8250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chemeClr val="bg1"/>
                </a:solidFill>
                <a:latin typeface="Consolas" panose="020B0609020204030204" pitchFamily="49" charset="0"/>
              </a:rPr>
              <a:t>Angular CLI</a:t>
            </a:r>
            <a:endParaRPr lang="bg-BG" dirty="0">
              <a:solidFill>
                <a:schemeClr val="bg1"/>
              </a:solidFill>
              <a:latin typeface="Consolas" panose="020B0609020204030204" pitchFamily="49" charset="0"/>
            </a:endParaRPr>
          </a:p>
        </p:txBody>
      </p:sp>
      <p:pic>
        <p:nvPicPr>
          <p:cNvPr id="10" name="Picture 9" descr="A close up of a sign&#10;&#10;Description automatically generated">
            <a:extLst>
              <a:ext uri="{FF2B5EF4-FFF2-40B4-BE49-F238E27FC236}">
                <a16:creationId xmlns:a16="http://schemas.microsoft.com/office/drawing/2014/main" id="{BF094C0C-70B6-4199-B4D5-6C0C49EAB2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3325" y="2073195"/>
            <a:ext cx="6667500" cy="3743325"/>
          </a:xfrm>
          <a:prstGeom prst="rect">
            <a:avLst/>
          </a:prstGeom>
        </p:spPr>
      </p:pic>
      <p:sp>
        <p:nvSpPr>
          <p:cNvPr id="12" name="Rectangle 11">
            <a:extLst>
              <a:ext uri="{FF2B5EF4-FFF2-40B4-BE49-F238E27FC236}">
                <a16:creationId xmlns:a16="http://schemas.microsoft.com/office/drawing/2014/main" id="{B2F5E93B-8001-4D4E-885C-B96E87E1A4E3}"/>
              </a:ext>
            </a:extLst>
          </p:cNvPr>
          <p:cNvSpPr/>
          <p:nvPr/>
        </p:nvSpPr>
        <p:spPr>
          <a:xfrm>
            <a:off x="7690049" y="2166057"/>
            <a:ext cx="3241863" cy="3170099"/>
          </a:xfrm>
          <a:prstGeom prst="rect">
            <a:avLst/>
          </a:prstGeom>
          <a:noFill/>
        </p:spPr>
        <p:txBody>
          <a:bodyPr wrap="square" lIns="91440" tIns="45720" rIns="91440" bIns="45720">
            <a:spAutoFit/>
          </a:bodyPr>
          <a:lstStyle/>
          <a:p>
            <a:pPr algn="ctr"/>
            <a:r>
              <a:rPr lang="en-US" sz="20000" b="1" cap="none" spc="0" dirty="0">
                <a:ln w="10160">
                  <a:solidFill>
                    <a:srgbClr val="FF0000"/>
                  </a:solidFill>
                  <a:prstDash val="solid"/>
                </a:ln>
                <a:solidFill>
                  <a:srgbClr val="FFFFFF"/>
                </a:solidFill>
                <a:effectLst>
                  <a:outerShdw blurRad="38100" dist="22860" dir="5400000" algn="tl" rotWithShape="0">
                    <a:srgbClr val="000000">
                      <a:alpha val="30000"/>
                    </a:srgbClr>
                  </a:outerShdw>
                </a:effectLst>
                <a:latin typeface="Consolas" panose="020B0609020204030204" pitchFamily="49" charset="0"/>
              </a:rPr>
              <a:t>6+</a:t>
            </a:r>
          </a:p>
        </p:txBody>
      </p:sp>
      <p:sp>
        <p:nvSpPr>
          <p:cNvPr id="13" name="Title 1">
            <a:extLst>
              <a:ext uri="{FF2B5EF4-FFF2-40B4-BE49-F238E27FC236}">
                <a16:creationId xmlns:a16="http://schemas.microsoft.com/office/drawing/2014/main" id="{F303E8E1-E375-4D05-ACE3-CB8A68E7D46F}"/>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ng </a:t>
            </a:r>
            <a:r>
              <a:rPr lang="en-US" sz="2600" dirty="0" err="1">
                <a:solidFill>
                  <a:srgbClr val="FFFFFF"/>
                </a:solidFill>
              </a:rPr>
              <a:t>Cli</a:t>
            </a:r>
            <a:endParaRPr lang="en-US" sz="2600" dirty="0">
              <a:solidFill>
                <a:srgbClr val="FFFFFF"/>
              </a:solidFill>
            </a:endParaRPr>
          </a:p>
        </p:txBody>
      </p:sp>
      <p:pic>
        <p:nvPicPr>
          <p:cNvPr id="14" name="Picture 13" descr="A close up of a sign&#10;&#10;Description automatically generated">
            <a:extLst>
              <a:ext uri="{FF2B5EF4-FFF2-40B4-BE49-F238E27FC236}">
                <a16:creationId xmlns:a16="http://schemas.microsoft.com/office/drawing/2014/main" id="{519F8101-3124-49C9-9D45-BCD3C8CAA1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1589059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09880CF-D588-478D-8E91-2EE390A6C31A}"/>
              </a:ext>
            </a:extLst>
          </p:cNvPr>
          <p:cNvSpPr txBox="1">
            <a:spLocks/>
          </p:cNvSpPr>
          <p:nvPr/>
        </p:nvSpPr>
        <p:spPr>
          <a:xfrm>
            <a:off x="4862547" y="556255"/>
            <a:ext cx="4341223" cy="9632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chemeClr val="bg1"/>
                </a:solidFill>
                <a:latin typeface="Consolas" panose="020B0609020204030204" pitchFamily="49" charset="0"/>
              </a:rPr>
              <a:t>How it works</a:t>
            </a:r>
            <a:endParaRPr lang="bg-BG" dirty="0">
              <a:solidFill>
                <a:schemeClr val="bg1"/>
              </a:solidFill>
              <a:latin typeface="Consolas" panose="020B0609020204030204" pitchFamily="49" charset="0"/>
            </a:endParaRPr>
          </a:p>
        </p:txBody>
      </p:sp>
      <p:pic>
        <p:nvPicPr>
          <p:cNvPr id="13" name="Graphic 12">
            <a:extLst>
              <a:ext uri="{FF2B5EF4-FFF2-40B4-BE49-F238E27FC236}">
                <a16:creationId xmlns:a16="http://schemas.microsoft.com/office/drawing/2014/main" id="{83CA5CBD-8536-49CA-97FF-655ABC9075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16664" y="4795763"/>
            <a:ext cx="1743741" cy="1962135"/>
          </a:xfrm>
          <a:prstGeom prst="rect">
            <a:avLst/>
          </a:prstGeom>
        </p:spPr>
      </p:pic>
      <p:pic>
        <p:nvPicPr>
          <p:cNvPr id="15" name="Picture 14">
            <a:extLst>
              <a:ext uri="{FF2B5EF4-FFF2-40B4-BE49-F238E27FC236}">
                <a16:creationId xmlns:a16="http://schemas.microsoft.com/office/drawing/2014/main" id="{367083EE-7C4A-4C24-9475-8165A2B257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3285" y="5776830"/>
            <a:ext cx="2475158" cy="963249"/>
          </a:xfrm>
          <a:prstGeom prst="rect">
            <a:avLst/>
          </a:prstGeom>
        </p:spPr>
      </p:pic>
      <p:sp>
        <p:nvSpPr>
          <p:cNvPr id="12" name="Arrow: Right 11">
            <a:extLst>
              <a:ext uri="{FF2B5EF4-FFF2-40B4-BE49-F238E27FC236}">
                <a16:creationId xmlns:a16="http://schemas.microsoft.com/office/drawing/2014/main" id="{2B777478-1D7E-4211-A8DD-BCD06FA8DE3D}"/>
              </a:ext>
            </a:extLst>
          </p:cNvPr>
          <p:cNvSpPr/>
          <p:nvPr/>
        </p:nvSpPr>
        <p:spPr>
          <a:xfrm rot="16200000" flipH="1">
            <a:off x="3974611" y="3672940"/>
            <a:ext cx="1427849" cy="817797"/>
          </a:xfrm>
          <a:prstGeom prst="rightArrow">
            <a:avLst>
              <a:gd name="adj1" fmla="val 50000"/>
              <a:gd name="adj2" fmla="val 51799"/>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ln w="0"/>
                <a:solidFill>
                  <a:schemeClr val="bg1"/>
                </a:solidFill>
                <a:effectLst>
                  <a:outerShdw blurRad="38100" dist="25400" dir="5400000" algn="ctr" rotWithShape="0">
                    <a:srgbClr val="6E747A">
                      <a:alpha val="43000"/>
                    </a:srgbClr>
                  </a:outerShdw>
                </a:effectLst>
              </a:rPr>
              <a:t>ngPackagr</a:t>
            </a:r>
            <a:endParaRPr lang="bg-BG" dirty="0">
              <a:ln w="0"/>
              <a:solidFill>
                <a:schemeClr val="bg1"/>
              </a:solidFill>
              <a:effectLst>
                <a:outerShdw blurRad="38100" dist="25400" dir="5400000" algn="ctr" rotWithShape="0">
                  <a:srgbClr val="6E747A">
                    <a:alpha val="43000"/>
                  </a:srgbClr>
                </a:outerShdw>
              </a:effectLst>
            </a:endParaRPr>
          </a:p>
        </p:txBody>
      </p:sp>
      <p:sp>
        <p:nvSpPr>
          <p:cNvPr id="14" name="Arrow: Right 13">
            <a:extLst>
              <a:ext uri="{FF2B5EF4-FFF2-40B4-BE49-F238E27FC236}">
                <a16:creationId xmlns:a16="http://schemas.microsoft.com/office/drawing/2014/main" id="{9ACF86F7-9C0F-46A8-B466-5614EFE34F81}"/>
              </a:ext>
            </a:extLst>
          </p:cNvPr>
          <p:cNvSpPr/>
          <p:nvPr/>
        </p:nvSpPr>
        <p:spPr>
          <a:xfrm>
            <a:off x="6209608" y="5776830"/>
            <a:ext cx="1647102" cy="817797"/>
          </a:xfrm>
          <a:prstGeom prst="rightArrow">
            <a:avLst>
              <a:gd name="adj1" fmla="val 50000"/>
              <a:gd name="adj2" fmla="val 51799"/>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ln w="0"/>
                <a:solidFill>
                  <a:schemeClr val="bg1"/>
                </a:solidFill>
                <a:effectLst>
                  <a:outerShdw blurRad="38100" dist="25400" dir="5400000" algn="ctr" rotWithShape="0">
                    <a:srgbClr val="6E747A">
                      <a:alpha val="43000"/>
                    </a:srgbClr>
                  </a:outerShdw>
                </a:effectLst>
              </a:rPr>
              <a:t>npm</a:t>
            </a:r>
            <a:r>
              <a:rPr lang="en-US" dirty="0">
                <a:ln w="0"/>
                <a:solidFill>
                  <a:schemeClr val="bg1"/>
                </a:solidFill>
                <a:effectLst>
                  <a:outerShdw blurRad="38100" dist="25400" dir="5400000" algn="ctr" rotWithShape="0">
                    <a:srgbClr val="6E747A">
                      <a:alpha val="43000"/>
                    </a:srgbClr>
                  </a:outerShdw>
                </a:effectLst>
              </a:rPr>
              <a:t> publish</a:t>
            </a:r>
            <a:endParaRPr lang="bg-BG" dirty="0">
              <a:ln w="0"/>
              <a:solidFill>
                <a:schemeClr val="bg1"/>
              </a:solidFill>
              <a:effectLst>
                <a:outerShdw blurRad="38100" dist="25400" dir="5400000" algn="ctr" rotWithShape="0">
                  <a:srgbClr val="6E747A">
                    <a:alpha val="43000"/>
                  </a:srgbClr>
                </a:outerShdw>
              </a:effectLst>
            </a:endParaRPr>
          </a:p>
        </p:txBody>
      </p:sp>
      <p:pic>
        <p:nvPicPr>
          <p:cNvPr id="16" name="Picture 15" descr="A close up of a sign&#10;&#10;Description automatically generated">
            <a:extLst>
              <a:ext uri="{FF2B5EF4-FFF2-40B4-BE49-F238E27FC236}">
                <a16:creationId xmlns:a16="http://schemas.microsoft.com/office/drawing/2014/main" id="{1FF3DF26-5301-47F3-8414-25D674205B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33285" y="3148546"/>
            <a:ext cx="2381250" cy="2381250"/>
          </a:xfrm>
          <a:prstGeom prst="rect">
            <a:avLst/>
          </a:prstGeom>
        </p:spPr>
      </p:pic>
      <p:sp>
        <p:nvSpPr>
          <p:cNvPr id="17" name="Arrow: Right 16">
            <a:extLst>
              <a:ext uri="{FF2B5EF4-FFF2-40B4-BE49-F238E27FC236}">
                <a16:creationId xmlns:a16="http://schemas.microsoft.com/office/drawing/2014/main" id="{0E46E182-5BA8-4A56-B03A-7179509D51C6}"/>
              </a:ext>
            </a:extLst>
          </p:cNvPr>
          <p:cNvSpPr/>
          <p:nvPr/>
        </p:nvSpPr>
        <p:spPr>
          <a:xfrm>
            <a:off x="6211530" y="3930272"/>
            <a:ext cx="1647102" cy="817797"/>
          </a:xfrm>
          <a:prstGeom prst="rightArrow">
            <a:avLst>
              <a:gd name="adj1" fmla="val 50000"/>
              <a:gd name="adj2" fmla="val 51799"/>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bg1"/>
                </a:solidFill>
                <a:effectLst>
                  <a:outerShdw blurRad="38100" dist="25400" dir="5400000" algn="ctr" rotWithShape="0">
                    <a:srgbClr val="6E747A">
                      <a:alpha val="43000"/>
                    </a:srgbClr>
                  </a:outerShdw>
                </a:effectLst>
              </a:rPr>
              <a:t>import {} …</a:t>
            </a:r>
            <a:endParaRPr lang="bg-BG" dirty="0">
              <a:ln w="0"/>
              <a:solidFill>
                <a:schemeClr val="bg1"/>
              </a:solidFill>
              <a:effectLst>
                <a:outerShdw blurRad="38100" dist="25400" dir="5400000" algn="ctr" rotWithShape="0">
                  <a:srgbClr val="6E747A">
                    <a:alpha val="43000"/>
                  </a:srgbClr>
                </a:outerShdw>
              </a:effectLst>
            </a:endParaRPr>
          </a:p>
        </p:txBody>
      </p:sp>
      <p:pic>
        <p:nvPicPr>
          <p:cNvPr id="18" name="Picture 17" descr="A close up of a sign&#10;&#10;Description automatically generated">
            <a:extLst>
              <a:ext uri="{FF2B5EF4-FFF2-40B4-BE49-F238E27FC236}">
                <a16:creationId xmlns:a16="http://schemas.microsoft.com/office/drawing/2014/main" id="{16FB8DAA-BE33-4AB3-82E1-26114D5C29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95388" y="1161396"/>
            <a:ext cx="3986292" cy="2238018"/>
          </a:xfrm>
          <a:prstGeom prst="rect">
            <a:avLst/>
          </a:prstGeom>
        </p:spPr>
      </p:pic>
      <p:sp>
        <p:nvSpPr>
          <p:cNvPr id="19" name="Rectangle 18">
            <a:extLst>
              <a:ext uri="{FF2B5EF4-FFF2-40B4-BE49-F238E27FC236}">
                <a16:creationId xmlns:a16="http://schemas.microsoft.com/office/drawing/2014/main" id="{467A38B0-BE9B-4470-AE5D-10B4B49E5FDB}"/>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0" name="Title 1">
            <a:extLst>
              <a:ext uri="{FF2B5EF4-FFF2-40B4-BE49-F238E27FC236}">
                <a16:creationId xmlns:a16="http://schemas.microsoft.com/office/drawing/2014/main" id="{AF4246FB-EDFE-461E-A341-4B2FC251403C}"/>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ng </a:t>
            </a:r>
            <a:r>
              <a:rPr lang="en-US" sz="2600" dirty="0" err="1">
                <a:solidFill>
                  <a:srgbClr val="FFFFFF"/>
                </a:solidFill>
              </a:rPr>
              <a:t>Cli</a:t>
            </a:r>
            <a:endParaRPr lang="en-US" sz="2600" dirty="0">
              <a:solidFill>
                <a:srgbClr val="FFFFFF"/>
              </a:solidFill>
            </a:endParaRPr>
          </a:p>
        </p:txBody>
      </p:sp>
      <p:pic>
        <p:nvPicPr>
          <p:cNvPr id="21" name="Picture 20" descr="A close up of a sign&#10;&#10;Description automatically generated">
            <a:extLst>
              <a:ext uri="{FF2B5EF4-FFF2-40B4-BE49-F238E27FC236}">
                <a16:creationId xmlns:a16="http://schemas.microsoft.com/office/drawing/2014/main" id="{65DBA793-2192-475F-8B6A-630B96D92A5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403720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09880CF-D588-478D-8E91-2EE390A6C31A}"/>
              </a:ext>
            </a:extLst>
          </p:cNvPr>
          <p:cNvSpPr txBox="1">
            <a:spLocks/>
          </p:cNvSpPr>
          <p:nvPr/>
        </p:nvSpPr>
        <p:spPr>
          <a:xfrm>
            <a:off x="3541395" y="616868"/>
            <a:ext cx="6982459" cy="7982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chemeClr val="bg1"/>
                </a:solidFill>
                <a:latin typeface="Consolas" panose="020B0609020204030204" pitchFamily="49" charset="0"/>
              </a:rPr>
              <a:t>Demo</a:t>
            </a:r>
            <a:endParaRPr lang="bg-BG" dirty="0">
              <a:solidFill>
                <a:schemeClr val="bg1"/>
              </a:solidFill>
              <a:latin typeface="Consolas" panose="020B0609020204030204" pitchFamily="49" charset="0"/>
            </a:endParaRPr>
          </a:p>
        </p:txBody>
      </p:sp>
      <p:sp>
        <p:nvSpPr>
          <p:cNvPr id="5" name="TextBox 4">
            <a:extLst>
              <a:ext uri="{FF2B5EF4-FFF2-40B4-BE49-F238E27FC236}">
                <a16:creationId xmlns:a16="http://schemas.microsoft.com/office/drawing/2014/main" id="{DB53004D-8D44-4D37-A89D-15E8DC3E2A6B}"/>
              </a:ext>
            </a:extLst>
          </p:cNvPr>
          <p:cNvSpPr txBox="1"/>
          <p:nvPr/>
        </p:nvSpPr>
        <p:spPr>
          <a:xfrm>
            <a:off x="3749740" y="2136136"/>
            <a:ext cx="6565768" cy="3477875"/>
          </a:xfrm>
          <a:prstGeom prst="rect">
            <a:avLst/>
          </a:prstGeom>
          <a:solidFill>
            <a:schemeClr val="tx1">
              <a:lumMod val="95000"/>
              <a:lumOff val="5000"/>
            </a:schemeClr>
          </a:solidFill>
          <a:ln w="19050">
            <a:solidFill>
              <a:srgbClr val="A93843"/>
            </a:solidFill>
          </a:ln>
        </p:spPr>
        <p:txBody>
          <a:bodyPr wrap="square" rtlCol="0">
            <a:spAutoFit/>
          </a:bodyPr>
          <a:lstStyle/>
          <a:p>
            <a:r>
              <a:rPr lang="en-US" sz="2000" dirty="0">
                <a:solidFill>
                  <a:schemeClr val="bg1">
                    <a:lumMod val="75000"/>
                  </a:schemeClr>
                </a:solidFill>
                <a:latin typeface="Consolas" panose="020B0609020204030204" pitchFamily="49" charset="0"/>
              </a:rPr>
              <a:t>d:\&gt; </a:t>
            </a:r>
            <a:r>
              <a:rPr lang="en-US" sz="2000" dirty="0" err="1">
                <a:solidFill>
                  <a:schemeClr val="bg1">
                    <a:lumMod val="75000"/>
                  </a:schemeClr>
                </a:solidFill>
                <a:latin typeface="Consolas" panose="020B0609020204030204" pitchFamily="49" charset="0"/>
              </a:rPr>
              <a:t>npm</a:t>
            </a:r>
            <a:r>
              <a:rPr lang="en-US" sz="2000" dirty="0">
                <a:solidFill>
                  <a:schemeClr val="bg1">
                    <a:lumMod val="75000"/>
                  </a:schemeClr>
                </a:solidFill>
                <a:latin typeface="Consolas" panose="020B0609020204030204" pitchFamily="49" charset="0"/>
              </a:rPr>
              <a:t> install –g @angular/cli</a:t>
            </a:r>
          </a:p>
          <a:p>
            <a:endParaRPr lang="en-US" sz="2000" dirty="0">
              <a:solidFill>
                <a:schemeClr val="bg1">
                  <a:lumMod val="75000"/>
                </a:schemeClr>
              </a:solidFill>
              <a:latin typeface="Consolas" panose="020B0609020204030204" pitchFamily="49" charset="0"/>
            </a:endParaRPr>
          </a:p>
          <a:p>
            <a:r>
              <a:rPr lang="en-US" sz="2000" dirty="0">
                <a:solidFill>
                  <a:schemeClr val="bg1">
                    <a:lumMod val="75000"/>
                  </a:schemeClr>
                </a:solidFill>
                <a:latin typeface="Consolas" panose="020B0609020204030204" pitchFamily="49" charset="0"/>
              </a:rPr>
              <a:t>d:\&gt; </a:t>
            </a:r>
            <a:r>
              <a:rPr lang="en-US" sz="2000" dirty="0" err="1">
                <a:solidFill>
                  <a:schemeClr val="bg1">
                    <a:lumMod val="75000"/>
                  </a:schemeClr>
                </a:solidFill>
                <a:latin typeface="Consolas" panose="020B0609020204030204" pitchFamily="49" charset="0"/>
              </a:rPr>
              <a:t>npm</a:t>
            </a:r>
            <a:r>
              <a:rPr lang="en-US" sz="2000" dirty="0">
                <a:solidFill>
                  <a:schemeClr val="bg1">
                    <a:lumMod val="75000"/>
                  </a:schemeClr>
                </a:solidFill>
                <a:latin typeface="Consolas" panose="020B0609020204030204" pitchFamily="49" charset="0"/>
              </a:rPr>
              <a:t> install </a:t>
            </a:r>
            <a:r>
              <a:rPr lang="en-US" sz="2000" dirty="0" err="1">
                <a:solidFill>
                  <a:schemeClr val="bg1">
                    <a:lumMod val="75000"/>
                  </a:schemeClr>
                </a:solidFill>
                <a:latin typeface="Consolas" panose="020B0609020204030204" pitchFamily="49" charset="0"/>
              </a:rPr>
              <a:t>scss</a:t>
            </a:r>
            <a:r>
              <a:rPr lang="en-US" sz="2000" dirty="0">
                <a:solidFill>
                  <a:schemeClr val="bg1">
                    <a:lumMod val="75000"/>
                  </a:schemeClr>
                </a:solidFill>
                <a:latin typeface="Consolas" panose="020B0609020204030204" pitchFamily="49" charset="0"/>
              </a:rPr>
              <a:t>-bundle</a:t>
            </a:r>
          </a:p>
          <a:p>
            <a:endParaRPr lang="en-US" sz="2000" dirty="0">
              <a:solidFill>
                <a:schemeClr val="bg1">
                  <a:lumMod val="75000"/>
                </a:schemeClr>
              </a:solidFill>
              <a:latin typeface="Consolas" panose="020B0609020204030204" pitchFamily="49" charset="0"/>
            </a:endParaRPr>
          </a:p>
          <a:p>
            <a:r>
              <a:rPr lang="en-US" sz="2000" dirty="0">
                <a:solidFill>
                  <a:schemeClr val="bg1">
                    <a:lumMod val="75000"/>
                  </a:schemeClr>
                </a:solidFill>
                <a:latin typeface="Consolas" panose="020B0609020204030204" pitchFamily="49" charset="0"/>
              </a:rPr>
              <a:t>d:\&gt; cd </a:t>
            </a:r>
            <a:r>
              <a:rPr lang="en-US" sz="2000" dirty="0" err="1">
                <a:solidFill>
                  <a:schemeClr val="bg1">
                    <a:lumMod val="75000"/>
                  </a:schemeClr>
                </a:solidFill>
                <a:latin typeface="Consolas" panose="020B0609020204030204" pitchFamily="49" charset="0"/>
              </a:rPr>
              <a:t>ngMeet</a:t>
            </a:r>
            <a:endParaRPr lang="en-US" sz="2000" dirty="0">
              <a:solidFill>
                <a:schemeClr val="bg1">
                  <a:lumMod val="75000"/>
                </a:schemeClr>
              </a:solidFill>
              <a:latin typeface="Consolas" panose="020B0609020204030204" pitchFamily="49" charset="0"/>
            </a:endParaRPr>
          </a:p>
          <a:p>
            <a:endParaRPr lang="en-US" sz="2000" dirty="0">
              <a:solidFill>
                <a:schemeClr val="bg1">
                  <a:lumMod val="75000"/>
                </a:schemeClr>
              </a:solidFill>
              <a:latin typeface="Consolas" panose="020B0609020204030204" pitchFamily="49" charset="0"/>
            </a:endParaRPr>
          </a:p>
          <a:p>
            <a:r>
              <a:rPr lang="en-US" sz="2000" dirty="0">
                <a:solidFill>
                  <a:schemeClr val="bg1">
                    <a:lumMod val="75000"/>
                  </a:schemeClr>
                </a:solidFill>
                <a:latin typeface="Consolas" panose="020B0609020204030204" pitchFamily="49" charset="0"/>
              </a:rPr>
              <a:t>d:\&gt; ng g library </a:t>
            </a:r>
            <a:r>
              <a:rPr lang="en-US" sz="2000" dirty="0" err="1">
                <a:solidFill>
                  <a:schemeClr val="bg1">
                    <a:lumMod val="75000"/>
                  </a:schemeClr>
                </a:solidFill>
                <a:latin typeface="Consolas" panose="020B0609020204030204" pitchFamily="49" charset="0"/>
              </a:rPr>
              <a:t>mLib</a:t>
            </a:r>
            <a:r>
              <a:rPr lang="en-US" sz="2000" dirty="0">
                <a:solidFill>
                  <a:schemeClr val="bg1">
                    <a:lumMod val="75000"/>
                  </a:schemeClr>
                </a:solidFill>
                <a:latin typeface="Consolas" panose="020B0609020204030204" pitchFamily="49" charset="0"/>
              </a:rPr>
              <a:t> –prefix=ml –style=</a:t>
            </a:r>
            <a:r>
              <a:rPr lang="en-US" sz="2000" dirty="0" err="1">
                <a:solidFill>
                  <a:schemeClr val="bg1">
                    <a:lumMod val="75000"/>
                  </a:schemeClr>
                </a:solidFill>
                <a:latin typeface="Consolas" panose="020B0609020204030204" pitchFamily="49" charset="0"/>
              </a:rPr>
              <a:t>scss</a:t>
            </a:r>
            <a:r>
              <a:rPr lang="en-US" sz="2000" dirty="0">
                <a:solidFill>
                  <a:schemeClr val="bg1">
                    <a:lumMod val="75000"/>
                  </a:schemeClr>
                </a:solidFill>
                <a:latin typeface="Consolas" panose="020B0609020204030204" pitchFamily="49" charset="0"/>
              </a:rPr>
              <a:t> </a:t>
            </a:r>
          </a:p>
          <a:p>
            <a:r>
              <a:rPr lang="en-US" sz="2000" dirty="0">
                <a:solidFill>
                  <a:schemeClr val="bg1">
                    <a:lumMod val="75000"/>
                  </a:schemeClr>
                </a:solidFill>
                <a:latin typeface="Consolas" panose="020B0609020204030204" pitchFamily="49" charset="0"/>
              </a:rPr>
              <a:t>–</a:t>
            </a:r>
            <a:r>
              <a:rPr lang="en-US" sz="2000" dirty="0" err="1">
                <a:solidFill>
                  <a:schemeClr val="bg1">
                    <a:lumMod val="75000"/>
                  </a:schemeClr>
                </a:solidFill>
                <a:latin typeface="Consolas" panose="020B0609020204030204" pitchFamily="49" charset="0"/>
              </a:rPr>
              <a:t>viewEncapsulation</a:t>
            </a:r>
            <a:r>
              <a:rPr lang="en-US" sz="2000" dirty="0">
                <a:solidFill>
                  <a:schemeClr val="bg1">
                    <a:lumMod val="75000"/>
                  </a:schemeClr>
                </a:solidFill>
                <a:latin typeface="Consolas" panose="020B0609020204030204" pitchFamily="49" charset="0"/>
              </a:rPr>
              <a:t>=none</a:t>
            </a:r>
          </a:p>
          <a:p>
            <a:endParaRPr lang="en-US" sz="2000" dirty="0">
              <a:solidFill>
                <a:schemeClr val="bg1">
                  <a:lumMod val="75000"/>
                </a:schemeClr>
              </a:solidFill>
              <a:latin typeface="Consolas" panose="020B0609020204030204" pitchFamily="49" charset="0"/>
            </a:endParaRPr>
          </a:p>
          <a:p>
            <a:r>
              <a:rPr lang="en-US" sz="2000" dirty="0">
                <a:solidFill>
                  <a:schemeClr val="bg1">
                    <a:lumMod val="75000"/>
                  </a:schemeClr>
                </a:solidFill>
                <a:latin typeface="Consolas" panose="020B0609020204030204" pitchFamily="49" charset="0"/>
              </a:rPr>
              <a:t>d:\&gt; ng g application </a:t>
            </a:r>
            <a:r>
              <a:rPr lang="en-US" sz="2000" dirty="0" err="1">
                <a:solidFill>
                  <a:schemeClr val="bg1">
                    <a:lumMod val="75000"/>
                  </a:schemeClr>
                </a:solidFill>
                <a:latin typeface="Consolas" panose="020B0609020204030204" pitchFamily="49" charset="0"/>
              </a:rPr>
              <a:t>meetupApp</a:t>
            </a:r>
            <a:r>
              <a:rPr lang="en-US" sz="2000" dirty="0">
                <a:solidFill>
                  <a:schemeClr val="bg1">
                    <a:lumMod val="75000"/>
                  </a:schemeClr>
                </a:solidFill>
                <a:latin typeface="Consolas" panose="020B0609020204030204" pitchFamily="49" charset="0"/>
              </a:rPr>
              <a:t> –prefix=ma –styles=</a:t>
            </a:r>
            <a:r>
              <a:rPr lang="en-US" sz="2000" dirty="0" err="1">
                <a:solidFill>
                  <a:schemeClr val="bg1">
                    <a:lumMod val="75000"/>
                  </a:schemeClr>
                </a:solidFill>
                <a:latin typeface="Consolas" panose="020B0609020204030204" pitchFamily="49" charset="0"/>
              </a:rPr>
              <a:t>scss</a:t>
            </a:r>
            <a:endParaRPr lang="bg-BG" sz="2000" dirty="0">
              <a:solidFill>
                <a:schemeClr val="bg1">
                  <a:lumMod val="75000"/>
                </a:schemeClr>
              </a:solidFill>
              <a:latin typeface="Consolas" panose="020B0609020204030204" pitchFamily="49" charset="0"/>
            </a:endParaRPr>
          </a:p>
        </p:txBody>
      </p:sp>
      <p:sp>
        <p:nvSpPr>
          <p:cNvPr id="8" name="Rectangle 7">
            <a:extLst>
              <a:ext uri="{FF2B5EF4-FFF2-40B4-BE49-F238E27FC236}">
                <a16:creationId xmlns:a16="http://schemas.microsoft.com/office/drawing/2014/main" id="{E21DA351-6A24-4EC4-836E-1B8B899DFBD5}"/>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0" name="Title 1">
            <a:extLst>
              <a:ext uri="{FF2B5EF4-FFF2-40B4-BE49-F238E27FC236}">
                <a16:creationId xmlns:a16="http://schemas.microsoft.com/office/drawing/2014/main" id="{F92C6FE8-F550-45BB-874D-480D1302545D}"/>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ng </a:t>
            </a:r>
            <a:r>
              <a:rPr lang="en-US" sz="2600" dirty="0" err="1">
                <a:solidFill>
                  <a:srgbClr val="FFFFFF"/>
                </a:solidFill>
              </a:rPr>
              <a:t>Cli</a:t>
            </a:r>
            <a:endParaRPr lang="en-US" sz="2600" dirty="0">
              <a:solidFill>
                <a:srgbClr val="FFFFFF"/>
              </a:solidFill>
            </a:endParaRPr>
          </a:p>
        </p:txBody>
      </p:sp>
      <p:pic>
        <p:nvPicPr>
          <p:cNvPr id="12" name="Picture 11" descr="A close up of a sign&#10;&#10;Description automatically generated">
            <a:extLst>
              <a:ext uri="{FF2B5EF4-FFF2-40B4-BE49-F238E27FC236}">
                <a16:creationId xmlns:a16="http://schemas.microsoft.com/office/drawing/2014/main" id="{D1A36478-D659-490E-A002-9DC2F5D379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788925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09880CF-D588-478D-8E91-2EE390A6C31A}"/>
              </a:ext>
            </a:extLst>
          </p:cNvPr>
          <p:cNvSpPr txBox="1">
            <a:spLocks/>
          </p:cNvSpPr>
          <p:nvPr/>
        </p:nvSpPr>
        <p:spPr>
          <a:xfrm>
            <a:off x="3721430" y="344779"/>
            <a:ext cx="662239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chemeClr val="bg1"/>
                </a:solidFill>
                <a:latin typeface="Consolas" panose="020B0609020204030204" pitchFamily="49" charset="0"/>
              </a:rPr>
              <a:t>Demo</a:t>
            </a:r>
            <a:endParaRPr lang="bg-BG" dirty="0">
              <a:solidFill>
                <a:schemeClr val="bg1"/>
              </a:solidFill>
              <a:latin typeface="Consolas" panose="020B0609020204030204" pitchFamily="49" charset="0"/>
            </a:endParaRPr>
          </a:p>
        </p:txBody>
      </p:sp>
      <p:sp>
        <p:nvSpPr>
          <p:cNvPr id="8" name="Rectangle 7">
            <a:extLst>
              <a:ext uri="{FF2B5EF4-FFF2-40B4-BE49-F238E27FC236}">
                <a16:creationId xmlns:a16="http://schemas.microsoft.com/office/drawing/2014/main" id="{E21DA351-6A24-4EC4-836E-1B8B899DFBD5}"/>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0" name="Title 1">
            <a:extLst>
              <a:ext uri="{FF2B5EF4-FFF2-40B4-BE49-F238E27FC236}">
                <a16:creationId xmlns:a16="http://schemas.microsoft.com/office/drawing/2014/main" id="{F92C6FE8-F550-45BB-874D-480D1302545D}"/>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ng </a:t>
            </a:r>
            <a:r>
              <a:rPr lang="en-US" sz="2600" dirty="0" err="1">
                <a:solidFill>
                  <a:srgbClr val="FFFFFF"/>
                </a:solidFill>
              </a:rPr>
              <a:t>Cli</a:t>
            </a:r>
            <a:endParaRPr lang="en-US" sz="2600" dirty="0">
              <a:solidFill>
                <a:srgbClr val="FFFFFF"/>
              </a:solidFill>
            </a:endParaRPr>
          </a:p>
        </p:txBody>
      </p:sp>
      <p:pic>
        <p:nvPicPr>
          <p:cNvPr id="12" name="Picture 11" descr="A close up of a sign&#10;&#10;Description automatically generated">
            <a:extLst>
              <a:ext uri="{FF2B5EF4-FFF2-40B4-BE49-F238E27FC236}">
                <a16:creationId xmlns:a16="http://schemas.microsoft.com/office/drawing/2014/main" id="{D1A36478-D659-490E-A002-9DC2F5D379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graphicFrame>
        <p:nvGraphicFramePr>
          <p:cNvPr id="9" name="Content Placeholder 2">
            <a:extLst>
              <a:ext uri="{FF2B5EF4-FFF2-40B4-BE49-F238E27FC236}">
                <a16:creationId xmlns:a16="http://schemas.microsoft.com/office/drawing/2014/main" id="{2DBA617B-CED3-474C-9531-01E2C7E59EA0}"/>
              </a:ext>
            </a:extLst>
          </p:cNvPr>
          <p:cNvGraphicFramePr>
            <a:graphicFrameLocks noGrp="1"/>
          </p:cNvGraphicFramePr>
          <p:nvPr>
            <p:ph idx="1"/>
            <p:extLst>
              <p:ext uri="{D42A27DB-BD31-4B8C-83A1-F6EECF244321}">
                <p14:modId xmlns:p14="http://schemas.microsoft.com/office/powerpoint/2010/main" val="2543600792"/>
              </p:ext>
            </p:extLst>
          </p:nvPr>
        </p:nvGraphicFramePr>
        <p:xfrm>
          <a:off x="3697267" y="1554479"/>
          <a:ext cx="8098494" cy="496685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50165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09880CF-D588-478D-8E91-2EE390A6C31A}"/>
              </a:ext>
            </a:extLst>
          </p:cNvPr>
          <p:cNvSpPr txBox="1">
            <a:spLocks/>
          </p:cNvSpPr>
          <p:nvPr/>
        </p:nvSpPr>
        <p:spPr>
          <a:xfrm>
            <a:off x="4889499" y="353218"/>
            <a:ext cx="428625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err="1">
                <a:solidFill>
                  <a:schemeClr val="bg1"/>
                </a:solidFill>
                <a:latin typeface="Consolas" panose="020B0609020204030204" pitchFamily="49" charset="0"/>
              </a:rPr>
              <a:t>Nrwl</a:t>
            </a:r>
            <a:r>
              <a:rPr lang="en-GB" dirty="0">
                <a:solidFill>
                  <a:schemeClr val="bg1"/>
                </a:solidFill>
                <a:latin typeface="Consolas" panose="020B0609020204030204" pitchFamily="49" charset="0"/>
              </a:rPr>
              <a:t> &amp;&amp; </a:t>
            </a:r>
            <a:r>
              <a:rPr lang="en-GB" dirty="0" err="1">
                <a:solidFill>
                  <a:schemeClr val="bg1"/>
                </a:solidFill>
                <a:latin typeface="Consolas" panose="020B0609020204030204" pitchFamily="49" charset="0"/>
              </a:rPr>
              <a:t>Nx</a:t>
            </a:r>
            <a:endParaRPr lang="bg-BG" dirty="0">
              <a:solidFill>
                <a:schemeClr val="bg1"/>
              </a:solidFill>
              <a:latin typeface="Consolas" panose="020B0609020204030204" pitchFamily="49" charset="0"/>
            </a:endParaRPr>
          </a:p>
        </p:txBody>
      </p:sp>
      <p:pic>
        <p:nvPicPr>
          <p:cNvPr id="8" name="Picture 7">
            <a:extLst>
              <a:ext uri="{FF2B5EF4-FFF2-40B4-BE49-F238E27FC236}">
                <a16:creationId xmlns:a16="http://schemas.microsoft.com/office/drawing/2014/main" id="{424BFA06-FBFE-4CD6-B3C1-B4CB68D3EA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0562" y="2710761"/>
            <a:ext cx="3161380" cy="2328626"/>
          </a:xfrm>
          <a:prstGeom prst="rect">
            <a:avLst/>
          </a:prstGeom>
          <a:effectLst>
            <a:softEdge rad="101600"/>
          </a:effectLst>
        </p:spPr>
      </p:pic>
      <p:pic>
        <p:nvPicPr>
          <p:cNvPr id="6" name="Picture 5">
            <a:extLst>
              <a:ext uri="{FF2B5EF4-FFF2-40B4-BE49-F238E27FC236}">
                <a16:creationId xmlns:a16="http://schemas.microsoft.com/office/drawing/2014/main" id="{1B42E9B9-09FA-45ED-8947-AA3CC5A0DB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7901" y="3198799"/>
            <a:ext cx="4286250" cy="1352550"/>
          </a:xfrm>
          <a:prstGeom prst="rect">
            <a:avLst/>
          </a:prstGeom>
        </p:spPr>
      </p:pic>
      <p:sp>
        <p:nvSpPr>
          <p:cNvPr id="15" name="Rectangle 14">
            <a:extLst>
              <a:ext uri="{FF2B5EF4-FFF2-40B4-BE49-F238E27FC236}">
                <a16:creationId xmlns:a16="http://schemas.microsoft.com/office/drawing/2014/main" id="{4833C5D2-688C-47E0-AB3B-2A639668C7E7}"/>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6" name="Title 1">
            <a:extLst>
              <a:ext uri="{FF2B5EF4-FFF2-40B4-BE49-F238E27FC236}">
                <a16:creationId xmlns:a16="http://schemas.microsoft.com/office/drawing/2014/main" id="{DA2FF94D-683B-4220-B11B-33A608694FAE}"/>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err="1">
                <a:solidFill>
                  <a:srgbClr val="FFFFFF"/>
                </a:solidFill>
              </a:rPr>
              <a:t>Nrwl</a:t>
            </a:r>
            <a:endParaRPr lang="en-US" sz="2600" dirty="0">
              <a:solidFill>
                <a:srgbClr val="FFFFFF"/>
              </a:solidFill>
            </a:endParaRPr>
          </a:p>
        </p:txBody>
      </p:sp>
      <p:pic>
        <p:nvPicPr>
          <p:cNvPr id="17" name="Picture 16" descr="A close up of a sign&#10;&#10;Description automatically generated">
            <a:extLst>
              <a:ext uri="{FF2B5EF4-FFF2-40B4-BE49-F238E27FC236}">
                <a16:creationId xmlns:a16="http://schemas.microsoft.com/office/drawing/2014/main" id="{ECF72F38-4372-4C21-B983-F7CFACD983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28051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09880CF-D588-478D-8E91-2EE390A6C31A}"/>
              </a:ext>
            </a:extLst>
          </p:cNvPr>
          <p:cNvSpPr txBox="1">
            <a:spLocks/>
          </p:cNvSpPr>
          <p:nvPr/>
        </p:nvSpPr>
        <p:spPr>
          <a:xfrm>
            <a:off x="3281177" y="353218"/>
            <a:ext cx="75819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chemeClr val="bg1"/>
                </a:solidFill>
                <a:latin typeface="Consolas" panose="020B0609020204030204" pitchFamily="49" charset="0"/>
              </a:rPr>
              <a:t>Vanilla vs </a:t>
            </a:r>
            <a:r>
              <a:rPr lang="en-GB" dirty="0" err="1">
                <a:solidFill>
                  <a:schemeClr val="bg1"/>
                </a:solidFill>
                <a:latin typeface="Consolas" panose="020B0609020204030204" pitchFamily="49" charset="0"/>
              </a:rPr>
              <a:t>Nx</a:t>
            </a:r>
            <a:r>
              <a:rPr lang="en-GB" dirty="0">
                <a:solidFill>
                  <a:schemeClr val="bg1"/>
                </a:solidFill>
                <a:latin typeface="Consolas" panose="020B0609020204030204" pitchFamily="49" charset="0"/>
              </a:rPr>
              <a:t> workspace</a:t>
            </a:r>
            <a:endParaRPr lang="bg-BG" dirty="0">
              <a:solidFill>
                <a:schemeClr val="bg1"/>
              </a:solidFill>
              <a:latin typeface="Consolas" panose="020B0609020204030204" pitchFamily="49" charset="0"/>
            </a:endParaRPr>
          </a:p>
        </p:txBody>
      </p:sp>
      <p:pic>
        <p:nvPicPr>
          <p:cNvPr id="4" name="Picture 3" descr="A screenshot of a cell phone&#10;&#10;Description automatically generated">
            <a:extLst>
              <a:ext uri="{FF2B5EF4-FFF2-40B4-BE49-F238E27FC236}">
                <a16:creationId xmlns:a16="http://schemas.microsoft.com/office/drawing/2014/main" id="{58F244DB-1913-4494-B439-DB3D2997B9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1888" y="2259547"/>
            <a:ext cx="2169513" cy="3860800"/>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23BB32DB-2667-4AB0-9250-44C83FAB69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3847" y="1510540"/>
            <a:ext cx="2170256" cy="5292173"/>
          </a:xfrm>
          <a:prstGeom prst="rect">
            <a:avLst/>
          </a:prstGeom>
        </p:spPr>
      </p:pic>
      <p:sp>
        <p:nvSpPr>
          <p:cNvPr id="8" name="Rectangle 7">
            <a:extLst>
              <a:ext uri="{FF2B5EF4-FFF2-40B4-BE49-F238E27FC236}">
                <a16:creationId xmlns:a16="http://schemas.microsoft.com/office/drawing/2014/main" id="{48B0B13E-0792-4645-9F7C-504E77FF8D34}"/>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0" name="Title 1">
            <a:extLst>
              <a:ext uri="{FF2B5EF4-FFF2-40B4-BE49-F238E27FC236}">
                <a16:creationId xmlns:a16="http://schemas.microsoft.com/office/drawing/2014/main" id="{7B5CFEF7-4363-4E8D-A054-C1BC69526296}"/>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err="1">
                <a:solidFill>
                  <a:srgbClr val="FFFFFF"/>
                </a:solidFill>
              </a:rPr>
              <a:t>Nrwl</a:t>
            </a:r>
            <a:endParaRPr lang="en-US" sz="2600" dirty="0">
              <a:solidFill>
                <a:srgbClr val="FFFFFF"/>
              </a:solidFill>
            </a:endParaRPr>
          </a:p>
        </p:txBody>
      </p:sp>
      <p:pic>
        <p:nvPicPr>
          <p:cNvPr id="13" name="Picture 12" descr="A close up of a sign&#10;&#10;Description automatically generated">
            <a:extLst>
              <a:ext uri="{FF2B5EF4-FFF2-40B4-BE49-F238E27FC236}">
                <a16:creationId xmlns:a16="http://schemas.microsoft.com/office/drawing/2014/main" id="{A9A45C45-79DE-4E57-BD34-6DA9D60966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3030594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8" name="Picture 7" descr="A picture containing LEGO, toy, sky, table&#10;&#10;Description automatically generated">
            <a:extLst>
              <a:ext uri="{FF2B5EF4-FFF2-40B4-BE49-F238E27FC236}">
                <a16:creationId xmlns:a16="http://schemas.microsoft.com/office/drawing/2014/main" id="{4EF484C6-9F8F-49D9-B9D0-A827575BD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4943" y="1016000"/>
            <a:ext cx="8395363" cy="6296522"/>
          </a:xfrm>
          <a:prstGeom prst="rect">
            <a:avLst/>
          </a:prstGeom>
          <a:effectLst>
            <a:softEdge rad="787400"/>
          </a:effectLst>
        </p:spPr>
      </p:pic>
      <p:sp>
        <p:nvSpPr>
          <p:cNvPr id="7" name="Title 1">
            <a:extLst>
              <a:ext uri="{FF2B5EF4-FFF2-40B4-BE49-F238E27FC236}">
                <a16:creationId xmlns:a16="http://schemas.microsoft.com/office/drawing/2014/main" id="{209880CF-D588-478D-8E91-2EE390A6C31A}"/>
              </a:ext>
            </a:extLst>
          </p:cNvPr>
          <p:cNvSpPr txBox="1">
            <a:spLocks/>
          </p:cNvSpPr>
          <p:nvPr/>
        </p:nvSpPr>
        <p:spPr>
          <a:xfrm>
            <a:off x="5706745" y="344779"/>
            <a:ext cx="265175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err="1">
                <a:solidFill>
                  <a:schemeClr val="bg1"/>
                </a:solidFill>
                <a:latin typeface="Consolas" panose="020B0609020204030204" pitchFamily="49" charset="0"/>
              </a:rPr>
              <a:t>Nx</a:t>
            </a:r>
            <a:r>
              <a:rPr lang="en-GB" dirty="0">
                <a:solidFill>
                  <a:schemeClr val="bg1"/>
                </a:solidFill>
                <a:latin typeface="Consolas" panose="020B0609020204030204" pitchFamily="49" charset="0"/>
              </a:rPr>
              <a:t> libs</a:t>
            </a:r>
            <a:endParaRPr lang="bg-BG" dirty="0">
              <a:solidFill>
                <a:schemeClr val="bg1"/>
              </a:solidFill>
              <a:latin typeface="Consolas" panose="020B0609020204030204" pitchFamily="49" charset="0"/>
            </a:endParaRPr>
          </a:p>
        </p:txBody>
      </p:sp>
      <p:sp>
        <p:nvSpPr>
          <p:cNvPr id="10" name="Rectangle 9">
            <a:extLst>
              <a:ext uri="{FF2B5EF4-FFF2-40B4-BE49-F238E27FC236}">
                <a16:creationId xmlns:a16="http://schemas.microsoft.com/office/drawing/2014/main" id="{93E72654-0376-4B7D-9608-5F70B1CD36CA}"/>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2" name="Title 1">
            <a:extLst>
              <a:ext uri="{FF2B5EF4-FFF2-40B4-BE49-F238E27FC236}">
                <a16:creationId xmlns:a16="http://schemas.microsoft.com/office/drawing/2014/main" id="{5F1C4A69-3398-4821-A81C-FFF5615D2D3B}"/>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err="1">
                <a:solidFill>
                  <a:srgbClr val="FFFFFF"/>
                </a:solidFill>
              </a:rPr>
              <a:t>Nrwl</a:t>
            </a:r>
            <a:endParaRPr lang="en-US" sz="2600" dirty="0">
              <a:solidFill>
                <a:srgbClr val="FFFFFF"/>
              </a:solidFill>
            </a:endParaRPr>
          </a:p>
        </p:txBody>
      </p:sp>
      <p:pic>
        <p:nvPicPr>
          <p:cNvPr id="13" name="Picture 12" descr="A close up of a sign&#10;&#10;Description automatically generated">
            <a:extLst>
              <a:ext uri="{FF2B5EF4-FFF2-40B4-BE49-F238E27FC236}">
                <a16:creationId xmlns:a16="http://schemas.microsoft.com/office/drawing/2014/main" id="{97B3B54C-0CBB-4FC5-AF1D-88ECBC213C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2839927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09880CF-D588-478D-8E91-2EE390A6C31A}"/>
              </a:ext>
            </a:extLst>
          </p:cNvPr>
          <p:cNvSpPr txBox="1">
            <a:spLocks/>
          </p:cNvSpPr>
          <p:nvPr/>
        </p:nvSpPr>
        <p:spPr>
          <a:xfrm>
            <a:off x="5030470" y="357479"/>
            <a:ext cx="409955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chemeClr val="bg1"/>
                </a:solidFill>
                <a:latin typeface="Consolas" panose="020B0609020204030204" pitchFamily="49" charset="0"/>
              </a:rPr>
              <a:t>Lib types</a:t>
            </a:r>
            <a:endParaRPr lang="bg-BG" dirty="0">
              <a:solidFill>
                <a:schemeClr val="bg1"/>
              </a:solidFill>
              <a:latin typeface="Consolas" panose="020B0609020204030204" pitchFamily="49" charset="0"/>
            </a:endParaRPr>
          </a:p>
        </p:txBody>
      </p:sp>
      <p:sp>
        <p:nvSpPr>
          <p:cNvPr id="5" name="Rectangle 4">
            <a:extLst>
              <a:ext uri="{FF2B5EF4-FFF2-40B4-BE49-F238E27FC236}">
                <a16:creationId xmlns:a16="http://schemas.microsoft.com/office/drawing/2014/main" id="{F21FA67F-ECFE-4470-A39C-BF56F3ACAE30}"/>
              </a:ext>
            </a:extLst>
          </p:cNvPr>
          <p:cNvSpPr/>
          <p:nvPr/>
        </p:nvSpPr>
        <p:spPr>
          <a:xfrm>
            <a:off x="5668474" y="4783695"/>
            <a:ext cx="2798149" cy="646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Consolas" panose="020B0609020204030204" pitchFamily="49" charset="0"/>
              </a:rPr>
              <a:t>Utility</a:t>
            </a:r>
            <a:endParaRPr lang="bg-BG" sz="3000" dirty="0">
              <a:latin typeface="Consolas" panose="020B0609020204030204" pitchFamily="49" charset="0"/>
            </a:endParaRPr>
          </a:p>
        </p:txBody>
      </p:sp>
      <p:cxnSp>
        <p:nvCxnSpPr>
          <p:cNvPr id="19" name="Straight Arrow Connector 18">
            <a:extLst>
              <a:ext uri="{FF2B5EF4-FFF2-40B4-BE49-F238E27FC236}">
                <a16:creationId xmlns:a16="http://schemas.microsoft.com/office/drawing/2014/main" id="{BAD4B051-F3B1-4E69-AD05-3267C5BAF21A}"/>
              </a:ext>
            </a:extLst>
          </p:cNvPr>
          <p:cNvCxnSpPr>
            <a:cxnSpLocks/>
            <a:stCxn id="10" idx="2"/>
            <a:endCxn id="5" idx="0"/>
          </p:cNvCxnSpPr>
          <p:nvPr/>
        </p:nvCxnSpPr>
        <p:spPr>
          <a:xfrm flipH="1">
            <a:off x="7067549" y="3980631"/>
            <a:ext cx="2418742" cy="803064"/>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5B19A76B-1E13-43B0-80D3-F56FD02BD633}"/>
              </a:ext>
            </a:extLst>
          </p:cNvPr>
          <p:cNvCxnSpPr>
            <a:cxnSpLocks/>
            <a:stCxn id="6" idx="2"/>
            <a:endCxn id="5" idx="0"/>
          </p:cNvCxnSpPr>
          <p:nvPr/>
        </p:nvCxnSpPr>
        <p:spPr>
          <a:xfrm>
            <a:off x="4838434" y="3980631"/>
            <a:ext cx="2229115" cy="803064"/>
          </a:xfrm>
          <a:prstGeom prst="straightConnector1">
            <a:avLst/>
          </a:prstGeom>
          <a:ln w="2857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Rectangle 9">
            <a:extLst>
              <a:ext uri="{FF2B5EF4-FFF2-40B4-BE49-F238E27FC236}">
                <a16:creationId xmlns:a16="http://schemas.microsoft.com/office/drawing/2014/main" id="{06472AFD-E5B9-4398-8763-AEC4093E2F5A}"/>
              </a:ext>
            </a:extLst>
          </p:cNvPr>
          <p:cNvSpPr/>
          <p:nvPr/>
        </p:nvSpPr>
        <p:spPr>
          <a:xfrm>
            <a:off x="8087216" y="3334300"/>
            <a:ext cx="2798149" cy="64633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Consolas" panose="020B0609020204030204" pitchFamily="49" charset="0"/>
              </a:rPr>
              <a:t>UI</a:t>
            </a:r>
          </a:p>
        </p:txBody>
      </p:sp>
      <p:sp>
        <p:nvSpPr>
          <p:cNvPr id="6" name="Rectangle 5">
            <a:extLst>
              <a:ext uri="{FF2B5EF4-FFF2-40B4-BE49-F238E27FC236}">
                <a16:creationId xmlns:a16="http://schemas.microsoft.com/office/drawing/2014/main" id="{F340A076-DF64-48A8-BB35-F6F7A70B171D}"/>
              </a:ext>
            </a:extLst>
          </p:cNvPr>
          <p:cNvSpPr/>
          <p:nvPr/>
        </p:nvSpPr>
        <p:spPr>
          <a:xfrm>
            <a:off x="3439359" y="3334300"/>
            <a:ext cx="2798150" cy="64633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Consolas" panose="020B0609020204030204" pitchFamily="49" charset="0"/>
              </a:rPr>
              <a:t>Data-access</a:t>
            </a:r>
            <a:endParaRPr lang="bg-BG" sz="3000" dirty="0">
              <a:latin typeface="Consolas" panose="020B0609020204030204" pitchFamily="49" charset="0"/>
            </a:endParaRPr>
          </a:p>
        </p:txBody>
      </p:sp>
      <p:cxnSp>
        <p:nvCxnSpPr>
          <p:cNvPr id="14" name="Straight Arrow Connector 13">
            <a:extLst>
              <a:ext uri="{FF2B5EF4-FFF2-40B4-BE49-F238E27FC236}">
                <a16:creationId xmlns:a16="http://schemas.microsoft.com/office/drawing/2014/main" id="{96A19D33-F88A-4C0A-A3C7-0C182B4DB85E}"/>
              </a:ext>
            </a:extLst>
          </p:cNvPr>
          <p:cNvCxnSpPr>
            <a:cxnSpLocks/>
            <a:stCxn id="12" idx="2"/>
            <a:endCxn id="6" idx="0"/>
          </p:cNvCxnSpPr>
          <p:nvPr/>
        </p:nvCxnSpPr>
        <p:spPr>
          <a:xfrm flipH="1">
            <a:off x="4838434" y="2324192"/>
            <a:ext cx="2229116" cy="1010108"/>
          </a:xfrm>
          <a:prstGeom prst="straightConnector1">
            <a:avLst/>
          </a:prstGeom>
          <a:ln w="38100">
            <a:solidFill>
              <a:srgbClr val="FFC000"/>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16" name="Straight Arrow Connector 15">
            <a:extLst>
              <a:ext uri="{FF2B5EF4-FFF2-40B4-BE49-F238E27FC236}">
                <a16:creationId xmlns:a16="http://schemas.microsoft.com/office/drawing/2014/main" id="{8ABC1DF4-DE04-4AA1-8AB6-9CCFC3F1693B}"/>
              </a:ext>
            </a:extLst>
          </p:cNvPr>
          <p:cNvCxnSpPr>
            <a:cxnSpLocks/>
            <a:stCxn id="12" idx="2"/>
            <a:endCxn id="10" idx="0"/>
          </p:cNvCxnSpPr>
          <p:nvPr/>
        </p:nvCxnSpPr>
        <p:spPr>
          <a:xfrm>
            <a:off x="7067550" y="2324192"/>
            <a:ext cx="2418741" cy="1010108"/>
          </a:xfrm>
          <a:prstGeom prst="straightConnector1">
            <a:avLst/>
          </a:prstGeom>
          <a:ln w="28575">
            <a:solidFill>
              <a:srgbClr val="FFC000"/>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8" name="Straight Arrow Connector 17">
            <a:extLst>
              <a:ext uri="{FF2B5EF4-FFF2-40B4-BE49-F238E27FC236}">
                <a16:creationId xmlns:a16="http://schemas.microsoft.com/office/drawing/2014/main" id="{4DF941A7-3D2E-4B85-B956-CC9F4912105B}"/>
              </a:ext>
            </a:extLst>
          </p:cNvPr>
          <p:cNvCxnSpPr>
            <a:stCxn id="12" idx="2"/>
            <a:endCxn id="5" idx="0"/>
          </p:cNvCxnSpPr>
          <p:nvPr/>
        </p:nvCxnSpPr>
        <p:spPr>
          <a:xfrm flipH="1">
            <a:off x="7067549" y="2324192"/>
            <a:ext cx="1" cy="2459503"/>
          </a:xfrm>
          <a:prstGeom prst="straightConnector1">
            <a:avLst/>
          </a:prstGeom>
          <a:ln w="28575" cap="flat" cmpd="sng" algn="ctr">
            <a:solidFill>
              <a:srgbClr val="FFC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Rectangle 11">
            <a:extLst>
              <a:ext uri="{FF2B5EF4-FFF2-40B4-BE49-F238E27FC236}">
                <a16:creationId xmlns:a16="http://schemas.microsoft.com/office/drawing/2014/main" id="{85F06A79-CFD5-44B3-9B62-2A8A22FD4380}"/>
              </a:ext>
            </a:extLst>
          </p:cNvPr>
          <p:cNvSpPr/>
          <p:nvPr/>
        </p:nvSpPr>
        <p:spPr>
          <a:xfrm>
            <a:off x="5668475" y="1670342"/>
            <a:ext cx="2798149" cy="65385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Consolas" panose="020B0609020204030204" pitchFamily="49" charset="0"/>
              </a:rPr>
              <a:t>Feature</a:t>
            </a:r>
            <a:endParaRPr lang="bg-BG" sz="3000" dirty="0">
              <a:latin typeface="Consolas" panose="020B0609020204030204" pitchFamily="49" charset="0"/>
            </a:endParaRPr>
          </a:p>
        </p:txBody>
      </p:sp>
      <p:sp>
        <p:nvSpPr>
          <p:cNvPr id="15" name="Rectangle 14">
            <a:extLst>
              <a:ext uri="{FF2B5EF4-FFF2-40B4-BE49-F238E27FC236}">
                <a16:creationId xmlns:a16="http://schemas.microsoft.com/office/drawing/2014/main" id="{0CDD83FD-77EC-4179-8C8E-5D2711ABDECD}"/>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7" name="Title 1">
            <a:extLst>
              <a:ext uri="{FF2B5EF4-FFF2-40B4-BE49-F238E27FC236}">
                <a16:creationId xmlns:a16="http://schemas.microsoft.com/office/drawing/2014/main" id="{3E755E0F-D4EB-4B46-A600-BFB10D8A7D95}"/>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err="1">
                <a:solidFill>
                  <a:srgbClr val="FFFFFF"/>
                </a:solidFill>
              </a:rPr>
              <a:t>Nx</a:t>
            </a:r>
            <a:endParaRPr lang="en-US" sz="2600" dirty="0">
              <a:solidFill>
                <a:srgbClr val="FFFFFF"/>
              </a:solidFill>
            </a:endParaRPr>
          </a:p>
        </p:txBody>
      </p:sp>
      <p:pic>
        <p:nvPicPr>
          <p:cNvPr id="20" name="Picture 19" descr="A close up of a sign&#10;&#10;Description automatically generated">
            <a:extLst>
              <a:ext uri="{FF2B5EF4-FFF2-40B4-BE49-F238E27FC236}">
                <a16:creationId xmlns:a16="http://schemas.microsoft.com/office/drawing/2014/main" id="{87133D51-CF92-435C-809B-E21C312CEA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464303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09880CF-D588-478D-8E91-2EE390A6C31A}"/>
              </a:ext>
            </a:extLst>
          </p:cNvPr>
          <p:cNvSpPr txBox="1">
            <a:spLocks/>
          </p:cNvSpPr>
          <p:nvPr/>
        </p:nvSpPr>
        <p:spPr>
          <a:xfrm>
            <a:off x="5821045" y="481637"/>
            <a:ext cx="2423159" cy="10687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err="1">
                <a:solidFill>
                  <a:schemeClr val="bg1"/>
                </a:solidFill>
                <a:latin typeface="Consolas" panose="020B0609020204030204" pitchFamily="49" charset="0"/>
              </a:rPr>
              <a:t>Nx</a:t>
            </a:r>
            <a:r>
              <a:rPr lang="en-GB" dirty="0">
                <a:solidFill>
                  <a:schemeClr val="bg1"/>
                </a:solidFill>
                <a:latin typeface="Consolas" panose="020B0609020204030204" pitchFamily="49" charset="0"/>
              </a:rPr>
              <a:t> apps</a:t>
            </a:r>
            <a:endParaRPr lang="bg-BG" dirty="0">
              <a:solidFill>
                <a:schemeClr val="bg1"/>
              </a:solidFill>
              <a:latin typeface="Consolas" panose="020B0609020204030204" pitchFamily="49" charset="0"/>
            </a:endParaRPr>
          </a:p>
        </p:txBody>
      </p:sp>
      <p:pic>
        <p:nvPicPr>
          <p:cNvPr id="8" name="Picture 7" descr="A close up of a logo&#10;&#10;Description automatically generated">
            <a:extLst>
              <a:ext uri="{FF2B5EF4-FFF2-40B4-BE49-F238E27FC236}">
                <a16:creationId xmlns:a16="http://schemas.microsoft.com/office/drawing/2014/main" id="{37F01F2D-BF2B-4EFE-ACF5-26C4CC1EE5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7837" y="1627525"/>
            <a:ext cx="5478463" cy="4537456"/>
          </a:xfrm>
          <a:prstGeom prst="rect">
            <a:avLst/>
          </a:prstGeom>
          <a:effectLst>
            <a:softEdge rad="279400"/>
          </a:effectLst>
        </p:spPr>
      </p:pic>
      <p:sp>
        <p:nvSpPr>
          <p:cNvPr id="10" name="Rectangle 9">
            <a:extLst>
              <a:ext uri="{FF2B5EF4-FFF2-40B4-BE49-F238E27FC236}">
                <a16:creationId xmlns:a16="http://schemas.microsoft.com/office/drawing/2014/main" id="{A88380BE-B1FC-4C2A-AF15-39D27DB90AC1}"/>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2" name="Title 1">
            <a:extLst>
              <a:ext uri="{FF2B5EF4-FFF2-40B4-BE49-F238E27FC236}">
                <a16:creationId xmlns:a16="http://schemas.microsoft.com/office/drawing/2014/main" id="{C454B0CF-D76C-4D1D-9044-2EC3F2E384FE}"/>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err="1">
                <a:solidFill>
                  <a:srgbClr val="FFFFFF"/>
                </a:solidFill>
              </a:rPr>
              <a:t>Nx</a:t>
            </a:r>
            <a:endParaRPr lang="en-US" sz="2600" dirty="0">
              <a:solidFill>
                <a:srgbClr val="FFFFFF"/>
              </a:solidFill>
            </a:endParaRPr>
          </a:p>
        </p:txBody>
      </p:sp>
      <p:pic>
        <p:nvPicPr>
          <p:cNvPr id="13" name="Picture 12" descr="A close up of a sign&#10;&#10;Description automatically generated">
            <a:extLst>
              <a:ext uri="{FF2B5EF4-FFF2-40B4-BE49-F238E27FC236}">
                <a16:creationId xmlns:a16="http://schemas.microsoft.com/office/drawing/2014/main" id="{189DE8A0-4062-41EF-A95B-570B70CF58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3670509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65D8F-353D-4059-9C7F-F49723F8BC46}"/>
              </a:ext>
            </a:extLst>
          </p:cNvPr>
          <p:cNvSpPr>
            <a:spLocks noGrp="1"/>
          </p:cNvSpPr>
          <p:nvPr>
            <p:ph type="ctrTitle"/>
          </p:nvPr>
        </p:nvSpPr>
        <p:spPr>
          <a:xfrm>
            <a:off x="1524000" y="2156837"/>
            <a:ext cx="9144000" cy="2387600"/>
          </a:xfrm>
        </p:spPr>
        <p:txBody>
          <a:bodyPr>
            <a:normAutofit fontScale="90000"/>
          </a:bodyPr>
          <a:lstStyle/>
          <a:p>
            <a:r>
              <a:rPr lang="en-US" dirty="0">
                <a:latin typeface="Consolas" panose="020B0609020204030204" pitchFamily="49" charset="0"/>
              </a:rPr>
              <a:t>Code Sharing Strategies</a:t>
            </a:r>
            <a:br>
              <a:rPr lang="en-US" dirty="0">
                <a:latin typeface="Consolas" panose="020B0609020204030204" pitchFamily="49" charset="0"/>
              </a:rPr>
            </a:br>
            <a:r>
              <a:rPr lang="en-US" dirty="0">
                <a:latin typeface="Consolas" panose="020B0609020204030204" pitchFamily="49" charset="0"/>
              </a:rPr>
              <a:t>and</a:t>
            </a:r>
            <a:br>
              <a:rPr lang="en-US" dirty="0">
                <a:latin typeface="Consolas" panose="020B0609020204030204" pitchFamily="49" charset="0"/>
              </a:rPr>
            </a:br>
            <a:r>
              <a:rPr lang="en-US" dirty="0">
                <a:latin typeface="Consolas" panose="020B0609020204030204" pitchFamily="49" charset="0"/>
              </a:rPr>
              <a:t>implementations</a:t>
            </a:r>
            <a:endParaRPr lang="bg-BG" dirty="0">
              <a:latin typeface="Consolas" panose="020B0609020204030204" pitchFamily="49" charset="0"/>
            </a:endParaRPr>
          </a:p>
        </p:txBody>
      </p:sp>
    </p:spTree>
    <p:extLst>
      <p:ext uri="{BB962C8B-B14F-4D97-AF65-F5344CB8AC3E}">
        <p14:creationId xmlns:p14="http://schemas.microsoft.com/office/powerpoint/2010/main" val="1749986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09880CF-D588-478D-8E91-2EE390A6C31A}"/>
              </a:ext>
            </a:extLst>
          </p:cNvPr>
          <p:cNvSpPr txBox="1">
            <a:spLocks/>
          </p:cNvSpPr>
          <p:nvPr/>
        </p:nvSpPr>
        <p:spPr>
          <a:xfrm>
            <a:off x="5801900" y="464944"/>
            <a:ext cx="2496536" cy="11078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err="1">
                <a:solidFill>
                  <a:schemeClr val="bg1"/>
                </a:solidFill>
                <a:latin typeface="Consolas" panose="020B0609020204030204" pitchFamily="49" charset="0"/>
              </a:rPr>
              <a:t>Nx</a:t>
            </a:r>
            <a:r>
              <a:rPr lang="en-GB" dirty="0">
                <a:solidFill>
                  <a:schemeClr val="bg1"/>
                </a:solidFill>
                <a:latin typeface="Consolas" panose="020B0609020204030204" pitchFamily="49" charset="0"/>
              </a:rPr>
              <a:t> apps</a:t>
            </a:r>
            <a:endParaRPr lang="bg-BG" dirty="0">
              <a:solidFill>
                <a:schemeClr val="bg1"/>
              </a:solidFill>
              <a:latin typeface="Consolas" panose="020B0609020204030204" pitchFamily="49" charset="0"/>
            </a:endParaRPr>
          </a:p>
        </p:txBody>
      </p:sp>
      <p:sp>
        <p:nvSpPr>
          <p:cNvPr id="10" name="Rectangle 9">
            <a:extLst>
              <a:ext uri="{FF2B5EF4-FFF2-40B4-BE49-F238E27FC236}">
                <a16:creationId xmlns:a16="http://schemas.microsoft.com/office/drawing/2014/main" id="{A88380BE-B1FC-4C2A-AF15-39D27DB90AC1}"/>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2" name="Title 1">
            <a:extLst>
              <a:ext uri="{FF2B5EF4-FFF2-40B4-BE49-F238E27FC236}">
                <a16:creationId xmlns:a16="http://schemas.microsoft.com/office/drawing/2014/main" id="{C454B0CF-D76C-4D1D-9044-2EC3F2E384FE}"/>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err="1">
                <a:solidFill>
                  <a:srgbClr val="FFFFFF"/>
                </a:solidFill>
              </a:rPr>
              <a:t>Nrwl</a:t>
            </a:r>
            <a:endParaRPr lang="en-US" sz="2600" dirty="0">
              <a:solidFill>
                <a:srgbClr val="FFFFFF"/>
              </a:solidFill>
            </a:endParaRPr>
          </a:p>
        </p:txBody>
      </p:sp>
      <p:pic>
        <p:nvPicPr>
          <p:cNvPr id="13" name="Picture 12" descr="A close up of a sign&#10;&#10;Description automatically generated">
            <a:extLst>
              <a:ext uri="{FF2B5EF4-FFF2-40B4-BE49-F238E27FC236}">
                <a16:creationId xmlns:a16="http://schemas.microsoft.com/office/drawing/2014/main" id="{189DE8A0-4062-41EF-A95B-570B70CF58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
        <p:nvSpPr>
          <p:cNvPr id="2" name="Rectangle 1">
            <a:extLst>
              <a:ext uri="{FF2B5EF4-FFF2-40B4-BE49-F238E27FC236}">
                <a16:creationId xmlns:a16="http://schemas.microsoft.com/office/drawing/2014/main" id="{B19BB28E-B5FA-4A49-AF6E-A37815D81BC6}"/>
              </a:ext>
            </a:extLst>
          </p:cNvPr>
          <p:cNvSpPr/>
          <p:nvPr/>
        </p:nvSpPr>
        <p:spPr>
          <a:xfrm>
            <a:off x="2125808" y="1428459"/>
            <a:ext cx="2444673" cy="2131267"/>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 name="TextBox 2">
            <a:extLst>
              <a:ext uri="{FF2B5EF4-FFF2-40B4-BE49-F238E27FC236}">
                <a16:creationId xmlns:a16="http://schemas.microsoft.com/office/drawing/2014/main" id="{9728A677-DEF1-4B4C-9A6A-07CA8AAF2BFF}"/>
              </a:ext>
            </a:extLst>
          </p:cNvPr>
          <p:cNvSpPr txBox="1"/>
          <p:nvPr/>
        </p:nvSpPr>
        <p:spPr>
          <a:xfrm>
            <a:off x="2125808" y="1559456"/>
            <a:ext cx="2444673" cy="400110"/>
          </a:xfrm>
          <a:prstGeom prst="rect">
            <a:avLst/>
          </a:prstGeom>
          <a:noFill/>
        </p:spPr>
        <p:txBody>
          <a:bodyPr wrap="square" rtlCol="0">
            <a:spAutoFit/>
          </a:bodyPr>
          <a:lstStyle/>
          <a:p>
            <a:pPr algn="ctr"/>
            <a:r>
              <a:rPr lang="en-US" sz="2000" dirty="0">
                <a:solidFill>
                  <a:schemeClr val="bg1"/>
                </a:solidFill>
                <a:latin typeface="Consolas" panose="020B0609020204030204" pitchFamily="49" charset="0"/>
              </a:rPr>
              <a:t>doggy dog</a:t>
            </a:r>
            <a:endParaRPr lang="bg-BG" sz="2000" dirty="0">
              <a:solidFill>
                <a:schemeClr val="bg1"/>
              </a:solidFill>
              <a:latin typeface="Consolas" panose="020B0609020204030204" pitchFamily="49" charset="0"/>
            </a:endParaRPr>
          </a:p>
        </p:txBody>
      </p:sp>
      <p:sp>
        <p:nvSpPr>
          <p:cNvPr id="4" name="Rectangle 3">
            <a:extLst>
              <a:ext uri="{FF2B5EF4-FFF2-40B4-BE49-F238E27FC236}">
                <a16:creationId xmlns:a16="http://schemas.microsoft.com/office/drawing/2014/main" id="{BE7D0391-CD46-4B99-A77C-4470DE0C60F5}"/>
              </a:ext>
            </a:extLst>
          </p:cNvPr>
          <p:cNvSpPr/>
          <p:nvPr/>
        </p:nvSpPr>
        <p:spPr>
          <a:xfrm>
            <a:off x="2197641" y="2928322"/>
            <a:ext cx="740094" cy="500678"/>
          </a:xfrm>
          <a:prstGeom prst="rect">
            <a:avLst/>
          </a:prstGeom>
          <a:solidFill>
            <a:srgbClr val="FFC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Cart</a:t>
            </a:r>
            <a:endParaRPr lang="bg-BG" dirty="0"/>
          </a:p>
        </p:txBody>
      </p:sp>
      <p:sp>
        <p:nvSpPr>
          <p:cNvPr id="16" name="Rectangle 15">
            <a:extLst>
              <a:ext uri="{FF2B5EF4-FFF2-40B4-BE49-F238E27FC236}">
                <a16:creationId xmlns:a16="http://schemas.microsoft.com/office/drawing/2014/main" id="{11201D1D-788B-48AB-992A-842C01EA399C}"/>
              </a:ext>
            </a:extLst>
          </p:cNvPr>
          <p:cNvSpPr/>
          <p:nvPr/>
        </p:nvSpPr>
        <p:spPr>
          <a:xfrm>
            <a:off x="3062140" y="2925320"/>
            <a:ext cx="1441074" cy="500678"/>
          </a:xfrm>
          <a:prstGeom prst="rect">
            <a:avLst/>
          </a:prstGeom>
          <a:solidFill>
            <a:srgbClr val="FFC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Registration</a:t>
            </a:r>
            <a:endParaRPr lang="bg-BG" dirty="0"/>
          </a:p>
        </p:txBody>
      </p:sp>
      <p:sp>
        <p:nvSpPr>
          <p:cNvPr id="17" name="Rectangle 16">
            <a:extLst>
              <a:ext uri="{FF2B5EF4-FFF2-40B4-BE49-F238E27FC236}">
                <a16:creationId xmlns:a16="http://schemas.microsoft.com/office/drawing/2014/main" id="{E26F3AA3-3F5F-4FA9-B20D-2A3323F2270E}"/>
              </a:ext>
            </a:extLst>
          </p:cNvPr>
          <p:cNvSpPr/>
          <p:nvPr/>
        </p:nvSpPr>
        <p:spPr>
          <a:xfrm>
            <a:off x="5407579" y="1419370"/>
            <a:ext cx="3392474" cy="110785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8" name="TextBox 17">
            <a:extLst>
              <a:ext uri="{FF2B5EF4-FFF2-40B4-BE49-F238E27FC236}">
                <a16:creationId xmlns:a16="http://schemas.microsoft.com/office/drawing/2014/main" id="{383F52C6-967D-46D6-8105-9B2C1FEF36C5}"/>
              </a:ext>
            </a:extLst>
          </p:cNvPr>
          <p:cNvSpPr txBox="1"/>
          <p:nvPr/>
        </p:nvSpPr>
        <p:spPr>
          <a:xfrm>
            <a:off x="6653473" y="1419370"/>
            <a:ext cx="889000" cy="400110"/>
          </a:xfrm>
          <a:prstGeom prst="rect">
            <a:avLst/>
          </a:prstGeom>
          <a:noFill/>
        </p:spPr>
        <p:txBody>
          <a:bodyPr wrap="square" rtlCol="0">
            <a:spAutoFit/>
          </a:bodyPr>
          <a:lstStyle/>
          <a:p>
            <a:r>
              <a:rPr lang="en-US" sz="2000" dirty="0">
                <a:solidFill>
                  <a:schemeClr val="bg1"/>
                </a:solidFill>
                <a:latin typeface="Consolas" panose="020B0609020204030204" pitchFamily="49" charset="0"/>
              </a:rPr>
              <a:t>Cart</a:t>
            </a:r>
            <a:endParaRPr lang="bg-BG" sz="2000" dirty="0">
              <a:solidFill>
                <a:schemeClr val="bg1"/>
              </a:solidFill>
              <a:latin typeface="Consolas" panose="020B0609020204030204" pitchFamily="49" charset="0"/>
            </a:endParaRPr>
          </a:p>
        </p:txBody>
      </p:sp>
      <p:sp>
        <p:nvSpPr>
          <p:cNvPr id="20" name="Rectangle 19">
            <a:extLst>
              <a:ext uri="{FF2B5EF4-FFF2-40B4-BE49-F238E27FC236}">
                <a16:creationId xmlns:a16="http://schemas.microsoft.com/office/drawing/2014/main" id="{14FB7255-7001-411C-8423-078FCC7647BC}"/>
              </a:ext>
            </a:extLst>
          </p:cNvPr>
          <p:cNvSpPr/>
          <p:nvPr/>
        </p:nvSpPr>
        <p:spPr>
          <a:xfrm>
            <a:off x="6577246" y="1901865"/>
            <a:ext cx="1041455" cy="500678"/>
          </a:xfrm>
          <a:prstGeom prst="rect">
            <a:avLst/>
          </a:prstGeom>
          <a:solidFill>
            <a:schemeClr val="accent1"/>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Utilities</a:t>
            </a:r>
            <a:endParaRPr lang="bg-BG" dirty="0"/>
          </a:p>
        </p:txBody>
      </p:sp>
      <p:sp>
        <p:nvSpPr>
          <p:cNvPr id="21" name="Rectangle 20">
            <a:extLst>
              <a:ext uri="{FF2B5EF4-FFF2-40B4-BE49-F238E27FC236}">
                <a16:creationId xmlns:a16="http://schemas.microsoft.com/office/drawing/2014/main" id="{A808E69E-1AA1-4DCE-831A-14CF6C04E30E}"/>
              </a:ext>
            </a:extLst>
          </p:cNvPr>
          <p:cNvSpPr/>
          <p:nvPr/>
        </p:nvSpPr>
        <p:spPr>
          <a:xfrm>
            <a:off x="7686889" y="1901865"/>
            <a:ext cx="1049800" cy="500678"/>
          </a:xfrm>
          <a:prstGeom prst="rect">
            <a:avLst/>
          </a:prstGeom>
          <a:solidFill>
            <a:schemeClr val="accent6"/>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a:t>
            </a:r>
          </a:p>
          <a:p>
            <a:pPr algn="ctr"/>
            <a:r>
              <a:rPr lang="en-US" dirty="0"/>
              <a:t>Services</a:t>
            </a:r>
            <a:endParaRPr lang="bg-BG" dirty="0"/>
          </a:p>
        </p:txBody>
      </p:sp>
      <p:sp>
        <p:nvSpPr>
          <p:cNvPr id="22" name="Rectangle 21">
            <a:extLst>
              <a:ext uri="{FF2B5EF4-FFF2-40B4-BE49-F238E27FC236}">
                <a16:creationId xmlns:a16="http://schemas.microsoft.com/office/drawing/2014/main" id="{DBB420FE-4D7D-4F78-BD16-D2154783A2D7}"/>
              </a:ext>
            </a:extLst>
          </p:cNvPr>
          <p:cNvSpPr/>
          <p:nvPr/>
        </p:nvSpPr>
        <p:spPr>
          <a:xfrm>
            <a:off x="5471658" y="1901865"/>
            <a:ext cx="1038913" cy="500678"/>
          </a:xfrm>
          <a:prstGeom prst="rect">
            <a:avLst/>
          </a:prstGeom>
          <a:solidFill>
            <a:srgbClr val="FF0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UI</a:t>
            </a:r>
            <a:endParaRPr lang="bg-BG" dirty="0"/>
          </a:p>
        </p:txBody>
      </p:sp>
      <p:sp>
        <p:nvSpPr>
          <p:cNvPr id="35" name="Rectangle 34">
            <a:extLst>
              <a:ext uri="{FF2B5EF4-FFF2-40B4-BE49-F238E27FC236}">
                <a16:creationId xmlns:a16="http://schemas.microsoft.com/office/drawing/2014/main" id="{A8BB3B84-DA0C-4771-BAC4-516AD86FC8F7}"/>
              </a:ext>
            </a:extLst>
          </p:cNvPr>
          <p:cNvSpPr/>
          <p:nvPr/>
        </p:nvSpPr>
        <p:spPr>
          <a:xfrm>
            <a:off x="5407579" y="2682045"/>
            <a:ext cx="3392474" cy="110785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TextBox 35">
            <a:extLst>
              <a:ext uri="{FF2B5EF4-FFF2-40B4-BE49-F238E27FC236}">
                <a16:creationId xmlns:a16="http://schemas.microsoft.com/office/drawing/2014/main" id="{C6BFAECC-AB86-4A5E-B257-829EDD5462CB}"/>
              </a:ext>
            </a:extLst>
          </p:cNvPr>
          <p:cNvSpPr txBox="1"/>
          <p:nvPr/>
        </p:nvSpPr>
        <p:spPr>
          <a:xfrm>
            <a:off x="6135194" y="2661152"/>
            <a:ext cx="2038770" cy="400110"/>
          </a:xfrm>
          <a:prstGeom prst="rect">
            <a:avLst/>
          </a:prstGeom>
          <a:noFill/>
        </p:spPr>
        <p:txBody>
          <a:bodyPr wrap="square" rtlCol="0">
            <a:spAutoFit/>
          </a:bodyPr>
          <a:lstStyle/>
          <a:p>
            <a:r>
              <a:rPr lang="en-US" sz="2000" dirty="0">
                <a:solidFill>
                  <a:schemeClr val="bg1"/>
                </a:solidFill>
                <a:latin typeface="Consolas" panose="020B0609020204030204" pitchFamily="49" charset="0"/>
              </a:rPr>
              <a:t>Registration</a:t>
            </a:r>
            <a:endParaRPr lang="bg-BG" sz="2000" dirty="0">
              <a:solidFill>
                <a:schemeClr val="bg1"/>
              </a:solidFill>
              <a:latin typeface="Consolas" panose="020B0609020204030204" pitchFamily="49" charset="0"/>
            </a:endParaRPr>
          </a:p>
        </p:txBody>
      </p:sp>
      <p:sp>
        <p:nvSpPr>
          <p:cNvPr id="37" name="Rectangle 36">
            <a:extLst>
              <a:ext uri="{FF2B5EF4-FFF2-40B4-BE49-F238E27FC236}">
                <a16:creationId xmlns:a16="http://schemas.microsoft.com/office/drawing/2014/main" id="{20D53999-8EBD-43D7-AE88-1C7F94343D45}"/>
              </a:ext>
            </a:extLst>
          </p:cNvPr>
          <p:cNvSpPr/>
          <p:nvPr/>
        </p:nvSpPr>
        <p:spPr>
          <a:xfrm>
            <a:off x="6529441" y="3147153"/>
            <a:ext cx="1041455" cy="500678"/>
          </a:xfrm>
          <a:prstGeom prst="rect">
            <a:avLst/>
          </a:prstGeom>
          <a:solidFill>
            <a:schemeClr val="accent1"/>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Utilities</a:t>
            </a:r>
            <a:endParaRPr lang="bg-BG" dirty="0"/>
          </a:p>
        </p:txBody>
      </p:sp>
      <p:sp>
        <p:nvSpPr>
          <p:cNvPr id="38" name="Rectangle 37">
            <a:extLst>
              <a:ext uri="{FF2B5EF4-FFF2-40B4-BE49-F238E27FC236}">
                <a16:creationId xmlns:a16="http://schemas.microsoft.com/office/drawing/2014/main" id="{8B3306C2-7DE1-4B40-93FC-3BDBC7F49949}"/>
              </a:ext>
            </a:extLst>
          </p:cNvPr>
          <p:cNvSpPr/>
          <p:nvPr/>
        </p:nvSpPr>
        <p:spPr>
          <a:xfrm>
            <a:off x="7639084" y="3147153"/>
            <a:ext cx="1049800" cy="500678"/>
          </a:xfrm>
          <a:prstGeom prst="rect">
            <a:avLst/>
          </a:prstGeom>
          <a:solidFill>
            <a:schemeClr val="accent6"/>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a:t>
            </a:r>
          </a:p>
          <a:p>
            <a:pPr algn="ctr"/>
            <a:r>
              <a:rPr lang="en-US" dirty="0"/>
              <a:t>Services</a:t>
            </a:r>
            <a:endParaRPr lang="bg-BG" dirty="0"/>
          </a:p>
        </p:txBody>
      </p:sp>
      <p:sp>
        <p:nvSpPr>
          <p:cNvPr id="39" name="Rectangle 38">
            <a:extLst>
              <a:ext uri="{FF2B5EF4-FFF2-40B4-BE49-F238E27FC236}">
                <a16:creationId xmlns:a16="http://schemas.microsoft.com/office/drawing/2014/main" id="{9C6C5D12-DD1C-4E5A-9477-1A476EF71665}"/>
              </a:ext>
            </a:extLst>
          </p:cNvPr>
          <p:cNvSpPr/>
          <p:nvPr/>
        </p:nvSpPr>
        <p:spPr>
          <a:xfrm>
            <a:off x="5423853" y="3147153"/>
            <a:ext cx="1038913" cy="500678"/>
          </a:xfrm>
          <a:prstGeom prst="rect">
            <a:avLst/>
          </a:prstGeom>
          <a:solidFill>
            <a:srgbClr val="FF0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UI</a:t>
            </a:r>
            <a:endParaRPr lang="bg-BG" dirty="0"/>
          </a:p>
        </p:txBody>
      </p:sp>
      <p:sp>
        <p:nvSpPr>
          <p:cNvPr id="41" name="Rectangle 40">
            <a:extLst>
              <a:ext uri="{FF2B5EF4-FFF2-40B4-BE49-F238E27FC236}">
                <a16:creationId xmlns:a16="http://schemas.microsoft.com/office/drawing/2014/main" id="{D63FDFAA-C7B8-4CD8-B1DC-B72D4B34935B}"/>
              </a:ext>
            </a:extLst>
          </p:cNvPr>
          <p:cNvSpPr/>
          <p:nvPr/>
        </p:nvSpPr>
        <p:spPr>
          <a:xfrm>
            <a:off x="3392798" y="4525480"/>
            <a:ext cx="3136643" cy="186757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2" name="TextBox 41">
            <a:extLst>
              <a:ext uri="{FF2B5EF4-FFF2-40B4-BE49-F238E27FC236}">
                <a16:creationId xmlns:a16="http://schemas.microsoft.com/office/drawing/2014/main" id="{C693EB59-C2A3-46EF-A5BB-84C5B4C07C28}"/>
              </a:ext>
            </a:extLst>
          </p:cNvPr>
          <p:cNvSpPr txBox="1"/>
          <p:nvPr/>
        </p:nvSpPr>
        <p:spPr>
          <a:xfrm>
            <a:off x="3392798" y="4623683"/>
            <a:ext cx="3117773" cy="400110"/>
          </a:xfrm>
          <a:prstGeom prst="rect">
            <a:avLst/>
          </a:prstGeom>
          <a:noFill/>
        </p:spPr>
        <p:txBody>
          <a:bodyPr wrap="square" rtlCol="0">
            <a:spAutoFit/>
          </a:bodyPr>
          <a:lstStyle/>
          <a:p>
            <a:pPr algn="ctr"/>
            <a:r>
              <a:rPr lang="en-US" sz="2000" dirty="0">
                <a:solidFill>
                  <a:schemeClr val="bg1"/>
                </a:solidFill>
                <a:latin typeface="Consolas" panose="020B0609020204030204" pitchFamily="49" charset="0"/>
              </a:rPr>
              <a:t>Dog Adoption</a:t>
            </a:r>
            <a:endParaRPr lang="bg-BG" sz="2000" dirty="0">
              <a:solidFill>
                <a:schemeClr val="bg1"/>
              </a:solidFill>
              <a:latin typeface="Consolas" panose="020B0609020204030204" pitchFamily="49" charset="0"/>
            </a:endParaRPr>
          </a:p>
        </p:txBody>
      </p:sp>
      <p:sp>
        <p:nvSpPr>
          <p:cNvPr id="43" name="Rectangle 42">
            <a:extLst>
              <a:ext uri="{FF2B5EF4-FFF2-40B4-BE49-F238E27FC236}">
                <a16:creationId xmlns:a16="http://schemas.microsoft.com/office/drawing/2014/main" id="{F341A98F-8F3C-488D-8492-CB33FD4A7477}"/>
              </a:ext>
            </a:extLst>
          </p:cNvPr>
          <p:cNvSpPr/>
          <p:nvPr/>
        </p:nvSpPr>
        <p:spPr>
          <a:xfrm>
            <a:off x="3572611" y="5147063"/>
            <a:ext cx="1288067" cy="500678"/>
          </a:xfrm>
          <a:prstGeom prst="rect">
            <a:avLst/>
          </a:prstGeom>
          <a:solidFill>
            <a:schemeClr val="accent1"/>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Utilities</a:t>
            </a:r>
            <a:endParaRPr lang="bg-BG" dirty="0"/>
          </a:p>
        </p:txBody>
      </p:sp>
      <p:sp>
        <p:nvSpPr>
          <p:cNvPr id="44" name="Rectangle 43">
            <a:extLst>
              <a:ext uri="{FF2B5EF4-FFF2-40B4-BE49-F238E27FC236}">
                <a16:creationId xmlns:a16="http://schemas.microsoft.com/office/drawing/2014/main" id="{AC8FE27E-3399-4A4E-93B2-153DE3B2ABF9}"/>
              </a:ext>
            </a:extLst>
          </p:cNvPr>
          <p:cNvSpPr/>
          <p:nvPr/>
        </p:nvSpPr>
        <p:spPr>
          <a:xfrm>
            <a:off x="4972300" y="5751466"/>
            <a:ext cx="1377401" cy="500678"/>
          </a:xfrm>
          <a:prstGeom prst="rect">
            <a:avLst/>
          </a:prstGeom>
          <a:solidFill>
            <a:schemeClr val="accent6"/>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Dog specific</a:t>
            </a:r>
          </a:p>
          <a:p>
            <a:pPr algn="ctr"/>
            <a:r>
              <a:rPr lang="en-US" dirty="0"/>
              <a:t>Services</a:t>
            </a:r>
            <a:endParaRPr lang="bg-BG" dirty="0"/>
          </a:p>
        </p:txBody>
      </p:sp>
      <p:sp>
        <p:nvSpPr>
          <p:cNvPr id="45" name="Rectangle 44">
            <a:extLst>
              <a:ext uri="{FF2B5EF4-FFF2-40B4-BE49-F238E27FC236}">
                <a16:creationId xmlns:a16="http://schemas.microsoft.com/office/drawing/2014/main" id="{B2E1C277-E905-4BE5-A25E-8D43EB1FA4A5}"/>
              </a:ext>
            </a:extLst>
          </p:cNvPr>
          <p:cNvSpPr/>
          <p:nvPr/>
        </p:nvSpPr>
        <p:spPr>
          <a:xfrm>
            <a:off x="3572611" y="5751466"/>
            <a:ext cx="1288067" cy="500678"/>
          </a:xfrm>
          <a:prstGeom prst="rect">
            <a:avLst/>
          </a:prstGeom>
          <a:solidFill>
            <a:srgbClr val="FF0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UI</a:t>
            </a:r>
            <a:endParaRPr lang="bg-BG" dirty="0"/>
          </a:p>
        </p:txBody>
      </p:sp>
      <p:sp>
        <p:nvSpPr>
          <p:cNvPr id="46" name="Rectangle 45">
            <a:extLst>
              <a:ext uri="{FF2B5EF4-FFF2-40B4-BE49-F238E27FC236}">
                <a16:creationId xmlns:a16="http://schemas.microsoft.com/office/drawing/2014/main" id="{D81BCC78-6CF4-4DAC-80EC-3D04671B97AD}"/>
              </a:ext>
            </a:extLst>
          </p:cNvPr>
          <p:cNvSpPr/>
          <p:nvPr/>
        </p:nvSpPr>
        <p:spPr>
          <a:xfrm>
            <a:off x="9463988" y="1428459"/>
            <a:ext cx="2444673" cy="2131267"/>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7" name="TextBox 46">
            <a:extLst>
              <a:ext uri="{FF2B5EF4-FFF2-40B4-BE49-F238E27FC236}">
                <a16:creationId xmlns:a16="http://schemas.microsoft.com/office/drawing/2014/main" id="{42A700F5-1DFD-4188-8428-E6D1DE60429B}"/>
              </a:ext>
            </a:extLst>
          </p:cNvPr>
          <p:cNvSpPr txBox="1"/>
          <p:nvPr/>
        </p:nvSpPr>
        <p:spPr>
          <a:xfrm>
            <a:off x="9463988" y="1559456"/>
            <a:ext cx="2444673" cy="400110"/>
          </a:xfrm>
          <a:prstGeom prst="rect">
            <a:avLst/>
          </a:prstGeom>
          <a:noFill/>
        </p:spPr>
        <p:txBody>
          <a:bodyPr wrap="square" rtlCol="0">
            <a:spAutoFit/>
          </a:bodyPr>
          <a:lstStyle/>
          <a:p>
            <a:pPr algn="ctr"/>
            <a:r>
              <a:rPr lang="en-GB" sz="2000" dirty="0">
                <a:solidFill>
                  <a:schemeClr val="bg1"/>
                </a:solidFill>
              </a:rPr>
              <a:t>kitty cat</a:t>
            </a:r>
            <a:endParaRPr lang="bg-BG" sz="2000" dirty="0">
              <a:solidFill>
                <a:schemeClr val="bg1"/>
              </a:solidFill>
              <a:latin typeface="Consolas" panose="020B0609020204030204" pitchFamily="49" charset="0"/>
            </a:endParaRPr>
          </a:p>
        </p:txBody>
      </p:sp>
      <p:sp>
        <p:nvSpPr>
          <p:cNvPr id="48" name="Rectangle 47">
            <a:extLst>
              <a:ext uri="{FF2B5EF4-FFF2-40B4-BE49-F238E27FC236}">
                <a16:creationId xmlns:a16="http://schemas.microsoft.com/office/drawing/2014/main" id="{0665E50F-B9D2-44BD-9BA4-F71D25B3088A}"/>
              </a:ext>
            </a:extLst>
          </p:cNvPr>
          <p:cNvSpPr/>
          <p:nvPr/>
        </p:nvSpPr>
        <p:spPr>
          <a:xfrm>
            <a:off x="9535821" y="2928322"/>
            <a:ext cx="740094" cy="500678"/>
          </a:xfrm>
          <a:prstGeom prst="rect">
            <a:avLst/>
          </a:prstGeom>
          <a:solidFill>
            <a:srgbClr val="FFC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Cart</a:t>
            </a:r>
            <a:endParaRPr lang="bg-BG" dirty="0"/>
          </a:p>
        </p:txBody>
      </p:sp>
      <p:sp>
        <p:nvSpPr>
          <p:cNvPr id="49" name="Rectangle 48">
            <a:extLst>
              <a:ext uri="{FF2B5EF4-FFF2-40B4-BE49-F238E27FC236}">
                <a16:creationId xmlns:a16="http://schemas.microsoft.com/office/drawing/2014/main" id="{1A4BA154-8685-4CA3-B37F-354390A8AD95}"/>
              </a:ext>
            </a:extLst>
          </p:cNvPr>
          <p:cNvSpPr/>
          <p:nvPr/>
        </p:nvSpPr>
        <p:spPr>
          <a:xfrm>
            <a:off x="10400320" y="2925320"/>
            <a:ext cx="1441074" cy="500678"/>
          </a:xfrm>
          <a:prstGeom prst="rect">
            <a:avLst/>
          </a:prstGeom>
          <a:solidFill>
            <a:srgbClr val="FFC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Registration</a:t>
            </a:r>
            <a:endParaRPr lang="bg-BG" dirty="0"/>
          </a:p>
        </p:txBody>
      </p:sp>
      <p:sp>
        <p:nvSpPr>
          <p:cNvPr id="50" name="Rectangle 49">
            <a:extLst>
              <a:ext uri="{FF2B5EF4-FFF2-40B4-BE49-F238E27FC236}">
                <a16:creationId xmlns:a16="http://schemas.microsoft.com/office/drawing/2014/main" id="{1E3551EA-8C14-4161-91CD-2A01BBBE4178}"/>
              </a:ext>
            </a:extLst>
          </p:cNvPr>
          <p:cNvSpPr/>
          <p:nvPr/>
        </p:nvSpPr>
        <p:spPr>
          <a:xfrm>
            <a:off x="4970258" y="5157103"/>
            <a:ext cx="1377401" cy="500678"/>
          </a:xfrm>
          <a:prstGeom prst="rect">
            <a:avLst/>
          </a:prstGeom>
          <a:solidFill>
            <a:srgbClr val="FF0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Dog specific</a:t>
            </a:r>
          </a:p>
          <a:p>
            <a:pPr algn="ctr"/>
            <a:r>
              <a:rPr lang="en-US" dirty="0"/>
              <a:t>UI</a:t>
            </a:r>
            <a:endParaRPr lang="bg-BG" dirty="0"/>
          </a:p>
        </p:txBody>
      </p:sp>
      <p:sp>
        <p:nvSpPr>
          <p:cNvPr id="51" name="Rectangle 50">
            <a:extLst>
              <a:ext uri="{FF2B5EF4-FFF2-40B4-BE49-F238E27FC236}">
                <a16:creationId xmlns:a16="http://schemas.microsoft.com/office/drawing/2014/main" id="{A1D23643-2C82-4ACA-97F0-3EF6BB5DB992}"/>
              </a:ext>
            </a:extLst>
          </p:cNvPr>
          <p:cNvSpPr/>
          <p:nvPr/>
        </p:nvSpPr>
        <p:spPr>
          <a:xfrm>
            <a:off x="8173964" y="4495753"/>
            <a:ext cx="3136643" cy="186757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52" name="TextBox 51">
            <a:extLst>
              <a:ext uri="{FF2B5EF4-FFF2-40B4-BE49-F238E27FC236}">
                <a16:creationId xmlns:a16="http://schemas.microsoft.com/office/drawing/2014/main" id="{F292CDBA-0C10-4B50-88C3-B49B65ABB76D}"/>
              </a:ext>
            </a:extLst>
          </p:cNvPr>
          <p:cNvSpPr txBox="1"/>
          <p:nvPr/>
        </p:nvSpPr>
        <p:spPr>
          <a:xfrm>
            <a:off x="8173964" y="4593956"/>
            <a:ext cx="3117773" cy="400110"/>
          </a:xfrm>
          <a:prstGeom prst="rect">
            <a:avLst/>
          </a:prstGeom>
          <a:noFill/>
        </p:spPr>
        <p:txBody>
          <a:bodyPr wrap="square" rtlCol="0">
            <a:spAutoFit/>
          </a:bodyPr>
          <a:lstStyle/>
          <a:p>
            <a:pPr algn="ctr"/>
            <a:r>
              <a:rPr lang="en-US" sz="2000" dirty="0">
                <a:solidFill>
                  <a:schemeClr val="bg1"/>
                </a:solidFill>
                <a:latin typeface="Consolas" panose="020B0609020204030204" pitchFamily="49" charset="0"/>
              </a:rPr>
              <a:t>Cat meetup</a:t>
            </a:r>
            <a:endParaRPr lang="bg-BG" sz="2000" dirty="0">
              <a:solidFill>
                <a:schemeClr val="bg1"/>
              </a:solidFill>
              <a:latin typeface="Consolas" panose="020B0609020204030204" pitchFamily="49" charset="0"/>
            </a:endParaRPr>
          </a:p>
        </p:txBody>
      </p:sp>
      <p:sp>
        <p:nvSpPr>
          <p:cNvPr id="53" name="Rectangle 52">
            <a:extLst>
              <a:ext uri="{FF2B5EF4-FFF2-40B4-BE49-F238E27FC236}">
                <a16:creationId xmlns:a16="http://schemas.microsoft.com/office/drawing/2014/main" id="{DC44DFC0-4E86-42EB-A8C4-15126FBBAA7D}"/>
              </a:ext>
            </a:extLst>
          </p:cNvPr>
          <p:cNvSpPr/>
          <p:nvPr/>
        </p:nvSpPr>
        <p:spPr>
          <a:xfrm>
            <a:off x="8353777" y="5117336"/>
            <a:ext cx="1288067" cy="500678"/>
          </a:xfrm>
          <a:prstGeom prst="rect">
            <a:avLst/>
          </a:prstGeom>
          <a:solidFill>
            <a:schemeClr val="accent1"/>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Utilities</a:t>
            </a:r>
            <a:endParaRPr lang="bg-BG" dirty="0"/>
          </a:p>
        </p:txBody>
      </p:sp>
      <p:sp>
        <p:nvSpPr>
          <p:cNvPr id="54" name="Rectangle 53">
            <a:extLst>
              <a:ext uri="{FF2B5EF4-FFF2-40B4-BE49-F238E27FC236}">
                <a16:creationId xmlns:a16="http://schemas.microsoft.com/office/drawing/2014/main" id="{F49D68D3-722F-4471-8653-2C279A59FBD1}"/>
              </a:ext>
            </a:extLst>
          </p:cNvPr>
          <p:cNvSpPr/>
          <p:nvPr/>
        </p:nvSpPr>
        <p:spPr>
          <a:xfrm>
            <a:off x="9753466" y="5721739"/>
            <a:ext cx="1377401" cy="500678"/>
          </a:xfrm>
          <a:prstGeom prst="rect">
            <a:avLst/>
          </a:prstGeom>
          <a:solidFill>
            <a:schemeClr val="accent6"/>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specific</a:t>
            </a:r>
          </a:p>
          <a:p>
            <a:pPr algn="ctr"/>
            <a:r>
              <a:rPr lang="en-US" dirty="0"/>
              <a:t>Services</a:t>
            </a:r>
            <a:endParaRPr lang="bg-BG" dirty="0"/>
          </a:p>
        </p:txBody>
      </p:sp>
      <p:sp>
        <p:nvSpPr>
          <p:cNvPr id="55" name="Rectangle 54">
            <a:extLst>
              <a:ext uri="{FF2B5EF4-FFF2-40B4-BE49-F238E27FC236}">
                <a16:creationId xmlns:a16="http://schemas.microsoft.com/office/drawing/2014/main" id="{F41CA784-A202-4D55-A706-AE4D20F8524E}"/>
              </a:ext>
            </a:extLst>
          </p:cNvPr>
          <p:cNvSpPr/>
          <p:nvPr/>
        </p:nvSpPr>
        <p:spPr>
          <a:xfrm>
            <a:off x="8353777" y="5721739"/>
            <a:ext cx="1288067" cy="500678"/>
          </a:xfrm>
          <a:prstGeom prst="rect">
            <a:avLst/>
          </a:prstGeom>
          <a:solidFill>
            <a:srgbClr val="FF0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UI</a:t>
            </a:r>
            <a:endParaRPr lang="bg-BG" dirty="0"/>
          </a:p>
        </p:txBody>
      </p:sp>
      <p:sp>
        <p:nvSpPr>
          <p:cNvPr id="56" name="Rectangle 55">
            <a:extLst>
              <a:ext uri="{FF2B5EF4-FFF2-40B4-BE49-F238E27FC236}">
                <a16:creationId xmlns:a16="http://schemas.microsoft.com/office/drawing/2014/main" id="{836316DC-FB36-4B43-8C7E-4E8FB254E63C}"/>
              </a:ext>
            </a:extLst>
          </p:cNvPr>
          <p:cNvSpPr/>
          <p:nvPr/>
        </p:nvSpPr>
        <p:spPr>
          <a:xfrm>
            <a:off x="9751424" y="5127376"/>
            <a:ext cx="1377401" cy="500678"/>
          </a:xfrm>
          <a:prstGeom prst="rect">
            <a:avLst/>
          </a:prstGeom>
          <a:solidFill>
            <a:srgbClr val="FF0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specific</a:t>
            </a:r>
          </a:p>
          <a:p>
            <a:pPr algn="ctr"/>
            <a:r>
              <a:rPr lang="en-US" dirty="0"/>
              <a:t>UI</a:t>
            </a:r>
            <a:endParaRPr lang="bg-BG" dirty="0"/>
          </a:p>
        </p:txBody>
      </p:sp>
      <p:sp>
        <p:nvSpPr>
          <p:cNvPr id="57" name="Rectangle 56">
            <a:extLst>
              <a:ext uri="{FF2B5EF4-FFF2-40B4-BE49-F238E27FC236}">
                <a16:creationId xmlns:a16="http://schemas.microsoft.com/office/drawing/2014/main" id="{8631A8AA-1DA8-4078-8327-1023A5975537}"/>
              </a:ext>
            </a:extLst>
          </p:cNvPr>
          <p:cNvSpPr/>
          <p:nvPr/>
        </p:nvSpPr>
        <p:spPr>
          <a:xfrm>
            <a:off x="2215214" y="2301372"/>
            <a:ext cx="2287999" cy="500678"/>
          </a:xfrm>
          <a:prstGeom prst="rect">
            <a:avLst/>
          </a:prstGeom>
          <a:solidFill>
            <a:srgbClr val="FFC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Dog Adoption</a:t>
            </a:r>
            <a:endParaRPr lang="bg-BG" dirty="0"/>
          </a:p>
        </p:txBody>
      </p:sp>
      <p:sp>
        <p:nvSpPr>
          <p:cNvPr id="58" name="Rectangle 57">
            <a:extLst>
              <a:ext uri="{FF2B5EF4-FFF2-40B4-BE49-F238E27FC236}">
                <a16:creationId xmlns:a16="http://schemas.microsoft.com/office/drawing/2014/main" id="{F7A8CC35-15A7-4C33-A454-AFDC1E2721E9}"/>
              </a:ext>
            </a:extLst>
          </p:cNvPr>
          <p:cNvSpPr/>
          <p:nvPr/>
        </p:nvSpPr>
        <p:spPr>
          <a:xfrm>
            <a:off x="9542324" y="2286627"/>
            <a:ext cx="2287999" cy="500678"/>
          </a:xfrm>
          <a:prstGeom prst="rect">
            <a:avLst/>
          </a:prstGeom>
          <a:solidFill>
            <a:srgbClr val="FFC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meetup</a:t>
            </a:r>
            <a:endParaRPr lang="bg-BG" dirty="0"/>
          </a:p>
        </p:txBody>
      </p:sp>
    </p:spTree>
    <p:extLst>
      <p:ext uri="{BB962C8B-B14F-4D97-AF65-F5344CB8AC3E}">
        <p14:creationId xmlns:p14="http://schemas.microsoft.com/office/powerpoint/2010/main" val="35637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09880CF-D588-478D-8E91-2EE390A6C31A}"/>
              </a:ext>
            </a:extLst>
          </p:cNvPr>
          <p:cNvSpPr txBox="1">
            <a:spLocks/>
          </p:cNvSpPr>
          <p:nvPr/>
        </p:nvSpPr>
        <p:spPr>
          <a:xfrm>
            <a:off x="4744217" y="507915"/>
            <a:ext cx="4607559" cy="9992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bg1"/>
                </a:solidFill>
                <a:latin typeface="Consolas" panose="020B0609020204030204" pitchFamily="49" charset="0"/>
              </a:rPr>
              <a:t>cool </a:t>
            </a:r>
            <a:r>
              <a:rPr lang="en-GB" dirty="0" err="1">
                <a:solidFill>
                  <a:schemeClr val="bg1"/>
                </a:solidFill>
                <a:latin typeface="Consolas" panose="020B0609020204030204" pitchFamily="49" charset="0"/>
              </a:rPr>
              <a:t>Nx</a:t>
            </a:r>
            <a:r>
              <a:rPr lang="en-GB" dirty="0">
                <a:solidFill>
                  <a:schemeClr val="bg1"/>
                </a:solidFill>
                <a:latin typeface="Consolas" panose="020B0609020204030204" pitchFamily="49" charset="0"/>
              </a:rPr>
              <a:t> stuff</a:t>
            </a:r>
            <a:endParaRPr lang="bg-BG" dirty="0">
              <a:solidFill>
                <a:schemeClr val="bg1"/>
              </a:solidFill>
              <a:latin typeface="Consolas" panose="020B0609020204030204" pitchFamily="49" charset="0"/>
            </a:endParaRPr>
          </a:p>
        </p:txBody>
      </p:sp>
      <p:sp>
        <p:nvSpPr>
          <p:cNvPr id="3" name="Rectangle 2">
            <a:extLst>
              <a:ext uri="{FF2B5EF4-FFF2-40B4-BE49-F238E27FC236}">
                <a16:creationId xmlns:a16="http://schemas.microsoft.com/office/drawing/2014/main" id="{E2F3B396-4755-4263-B8C6-896C40C75BC8}"/>
              </a:ext>
            </a:extLst>
          </p:cNvPr>
          <p:cNvSpPr/>
          <p:nvPr/>
        </p:nvSpPr>
        <p:spPr>
          <a:xfrm>
            <a:off x="4744217" y="2782669"/>
            <a:ext cx="6096000" cy="646331"/>
          </a:xfrm>
          <a:prstGeom prst="rect">
            <a:avLst/>
          </a:prstGeom>
        </p:spPr>
        <p:txBody>
          <a:bodyPr>
            <a:spAutoFit/>
          </a:bodyPr>
          <a:lstStyle/>
          <a:p>
            <a:endParaRPr lang="en-US" dirty="0"/>
          </a:p>
          <a:p>
            <a:endParaRPr lang="bg-BG" dirty="0"/>
          </a:p>
        </p:txBody>
      </p:sp>
      <p:sp>
        <p:nvSpPr>
          <p:cNvPr id="4" name="TextBox 3">
            <a:extLst>
              <a:ext uri="{FF2B5EF4-FFF2-40B4-BE49-F238E27FC236}">
                <a16:creationId xmlns:a16="http://schemas.microsoft.com/office/drawing/2014/main" id="{00999AC4-312C-4330-9DE3-CB65DFE33E46}"/>
              </a:ext>
            </a:extLst>
          </p:cNvPr>
          <p:cNvSpPr txBox="1"/>
          <p:nvPr/>
        </p:nvSpPr>
        <p:spPr>
          <a:xfrm>
            <a:off x="4032514" y="2227812"/>
            <a:ext cx="3554499" cy="2800767"/>
          </a:xfrm>
          <a:prstGeom prst="rect">
            <a:avLst/>
          </a:prstGeom>
          <a:noFill/>
        </p:spPr>
        <p:txBody>
          <a:bodyPr wrap="none" rtlCol="0">
            <a:spAutoFit/>
          </a:bodyPr>
          <a:lstStyle/>
          <a:p>
            <a:pPr marL="285750" indent="-285750">
              <a:buFont typeface="Arial" panose="020B0604020202020204" pitchFamily="34" charset="0"/>
              <a:buChar char="•"/>
            </a:pPr>
            <a:r>
              <a:rPr lang="en-US" sz="4400" dirty="0">
                <a:solidFill>
                  <a:schemeClr val="bg1"/>
                </a:solidFill>
              </a:rPr>
              <a:t>depth-graph</a:t>
            </a:r>
          </a:p>
          <a:p>
            <a:pPr marL="285750" indent="-285750">
              <a:buFont typeface="Arial" panose="020B0604020202020204" pitchFamily="34" charset="0"/>
              <a:buChar char="•"/>
            </a:pPr>
            <a:r>
              <a:rPr lang="en-US" sz="4400" dirty="0">
                <a:solidFill>
                  <a:schemeClr val="bg1"/>
                </a:solidFill>
              </a:rPr>
              <a:t>affected apps</a:t>
            </a:r>
          </a:p>
          <a:p>
            <a:pPr marL="285750" indent="-285750">
              <a:buFont typeface="Arial" panose="020B0604020202020204" pitchFamily="34" charset="0"/>
              <a:buChar char="•"/>
            </a:pPr>
            <a:r>
              <a:rPr lang="en-US" sz="4400" dirty="0">
                <a:solidFill>
                  <a:schemeClr val="bg1"/>
                </a:solidFill>
              </a:rPr>
              <a:t>affected libs</a:t>
            </a:r>
          </a:p>
          <a:p>
            <a:pPr marL="285750" indent="-285750">
              <a:buFont typeface="Arial" panose="020B0604020202020204" pitchFamily="34" charset="0"/>
              <a:buChar char="•"/>
            </a:pPr>
            <a:r>
              <a:rPr lang="en-US" sz="4400" dirty="0">
                <a:solidFill>
                  <a:schemeClr val="bg1"/>
                </a:solidFill>
              </a:rPr>
              <a:t>update</a:t>
            </a:r>
          </a:p>
        </p:txBody>
      </p:sp>
      <p:sp>
        <p:nvSpPr>
          <p:cNvPr id="13" name="Rectangle 12">
            <a:extLst>
              <a:ext uri="{FF2B5EF4-FFF2-40B4-BE49-F238E27FC236}">
                <a16:creationId xmlns:a16="http://schemas.microsoft.com/office/drawing/2014/main" id="{22561A0E-A335-4350-A10C-1407B0C77B4B}"/>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pic>
        <p:nvPicPr>
          <p:cNvPr id="15" name="Picture 14" descr="A close up of a sign&#10;&#10;Description automatically generated">
            <a:extLst>
              <a:ext uri="{FF2B5EF4-FFF2-40B4-BE49-F238E27FC236}">
                <a16:creationId xmlns:a16="http://schemas.microsoft.com/office/drawing/2014/main" id="{864209A5-60B9-4A51-B31F-BC70C3CB5B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
        <p:nvSpPr>
          <p:cNvPr id="16" name="Title 1">
            <a:extLst>
              <a:ext uri="{FF2B5EF4-FFF2-40B4-BE49-F238E27FC236}">
                <a16:creationId xmlns:a16="http://schemas.microsoft.com/office/drawing/2014/main" id="{AAE351AF-DAF9-44F4-82B1-0FBEE2931854}"/>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err="1">
                <a:solidFill>
                  <a:srgbClr val="FFFFFF"/>
                </a:solidFill>
              </a:rPr>
              <a:t>Nrwl</a:t>
            </a:r>
            <a:endParaRPr lang="en-US" sz="2600" dirty="0">
              <a:solidFill>
                <a:srgbClr val="FFFFFF"/>
              </a:solidFill>
            </a:endParaRPr>
          </a:p>
        </p:txBody>
      </p:sp>
    </p:spTree>
    <p:extLst>
      <p:ext uri="{BB962C8B-B14F-4D97-AF65-F5344CB8AC3E}">
        <p14:creationId xmlns:p14="http://schemas.microsoft.com/office/powerpoint/2010/main" val="3164557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806A265-91A3-44D3-A845-B5E74D32A225}"/>
              </a:ext>
            </a:extLst>
          </p:cNvPr>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144000" y="5437299"/>
            <a:ext cx="314795" cy="314795"/>
          </a:xfrm>
          <a:prstGeom prst="rect">
            <a:avLst/>
          </a:prstGeom>
          <a:noFill/>
          <a:ln>
            <a:noFill/>
          </a:ln>
        </p:spPr>
      </p:pic>
      <p:pic>
        <p:nvPicPr>
          <p:cNvPr id="5" name="Picture 4">
            <a:extLst>
              <a:ext uri="{FF2B5EF4-FFF2-40B4-BE49-F238E27FC236}">
                <a16:creationId xmlns:a16="http://schemas.microsoft.com/office/drawing/2014/main" id="{1C373431-9E7B-4576-8831-13D67AF3322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55886" y="6010015"/>
            <a:ext cx="329682" cy="329682"/>
          </a:xfrm>
          <a:prstGeom prst="rect">
            <a:avLst/>
          </a:prstGeom>
        </p:spPr>
      </p:pic>
      <p:sp>
        <p:nvSpPr>
          <p:cNvPr id="6" name="Text Placeholder 7">
            <a:extLst>
              <a:ext uri="{FF2B5EF4-FFF2-40B4-BE49-F238E27FC236}">
                <a16:creationId xmlns:a16="http://schemas.microsoft.com/office/drawing/2014/main" id="{B7D9A7E4-7BA3-4E93-8912-98EFE09BB28A}"/>
              </a:ext>
            </a:extLst>
          </p:cNvPr>
          <p:cNvSpPr txBox="1">
            <a:spLocks/>
          </p:cNvSpPr>
          <p:nvPr/>
        </p:nvSpPr>
        <p:spPr bwMode="auto">
          <a:xfrm>
            <a:off x="9534995" y="5507574"/>
            <a:ext cx="3187614" cy="320720"/>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1600" dirty="0">
                <a:solidFill>
                  <a:schemeClr val="bg1"/>
                </a:solidFill>
              </a:rPr>
              <a:t>github.com/Xapuu</a:t>
            </a:r>
          </a:p>
        </p:txBody>
      </p:sp>
      <p:sp>
        <p:nvSpPr>
          <p:cNvPr id="7" name="Text Placeholder 7">
            <a:extLst>
              <a:ext uri="{FF2B5EF4-FFF2-40B4-BE49-F238E27FC236}">
                <a16:creationId xmlns:a16="http://schemas.microsoft.com/office/drawing/2014/main" id="{C9C80F1A-C35F-401C-BE9E-EA2D52A62214}"/>
              </a:ext>
            </a:extLst>
          </p:cNvPr>
          <p:cNvSpPr txBox="1">
            <a:spLocks/>
          </p:cNvSpPr>
          <p:nvPr/>
        </p:nvSpPr>
        <p:spPr bwMode="auto">
          <a:xfrm>
            <a:off x="9534995" y="6010015"/>
            <a:ext cx="3187614" cy="320720"/>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1600" dirty="0">
                <a:solidFill>
                  <a:schemeClr val="bg1"/>
                </a:solidFill>
              </a:rPr>
              <a:t>xapu.Ivanov@gmail.com</a:t>
            </a:r>
          </a:p>
        </p:txBody>
      </p:sp>
      <p:pic>
        <p:nvPicPr>
          <p:cNvPr id="9" name="Picture 8">
            <a:extLst>
              <a:ext uri="{FF2B5EF4-FFF2-40B4-BE49-F238E27FC236}">
                <a16:creationId xmlns:a16="http://schemas.microsoft.com/office/drawing/2014/main" id="{C4DC195B-1A46-49CD-A653-ED9AB3DD20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2650" y="5445322"/>
            <a:ext cx="975848" cy="97584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1" name="Text Placeholder 7">
            <a:extLst>
              <a:ext uri="{FF2B5EF4-FFF2-40B4-BE49-F238E27FC236}">
                <a16:creationId xmlns:a16="http://schemas.microsoft.com/office/drawing/2014/main" id="{61993706-1D78-48D5-9CE6-9BC974868574}"/>
              </a:ext>
            </a:extLst>
          </p:cNvPr>
          <p:cNvSpPr txBox="1">
            <a:spLocks/>
          </p:cNvSpPr>
          <p:nvPr/>
        </p:nvSpPr>
        <p:spPr bwMode="auto">
          <a:xfrm>
            <a:off x="4987063" y="5676169"/>
            <a:ext cx="4248727" cy="506796"/>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800" dirty="0">
                <a:solidFill>
                  <a:schemeClr val="bg1"/>
                </a:solidFill>
              </a:rPr>
              <a:t>Name:  </a:t>
            </a:r>
            <a:r>
              <a:rPr lang="en-US" sz="2800" dirty="0" err="1">
                <a:solidFill>
                  <a:schemeClr val="bg1"/>
                </a:solidFill>
              </a:rPr>
              <a:t>Hristiyan</a:t>
            </a:r>
            <a:r>
              <a:rPr lang="en-US" sz="2800" dirty="0">
                <a:solidFill>
                  <a:schemeClr val="bg1"/>
                </a:solidFill>
              </a:rPr>
              <a:t> Hristov</a:t>
            </a:r>
          </a:p>
        </p:txBody>
      </p:sp>
      <p:sp>
        <p:nvSpPr>
          <p:cNvPr id="2" name="Rectangle 1">
            <a:extLst>
              <a:ext uri="{FF2B5EF4-FFF2-40B4-BE49-F238E27FC236}">
                <a16:creationId xmlns:a16="http://schemas.microsoft.com/office/drawing/2014/main" id="{1BA08570-1616-4217-B1E1-F2BCDD93CE6D}"/>
              </a:ext>
            </a:extLst>
          </p:cNvPr>
          <p:cNvSpPr/>
          <p:nvPr/>
        </p:nvSpPr>
        <p:spPr>
          <a:xfrm>
            <a:off x="4063426" y="527265"/>
            <a:ext cx="6096000" cy="1569660"/>
          </a:xfrm>
          <a:prstGeom prst="rect">
            <a:avLst/>
          </a:prstGeom>
        </p:spPr>
        <p:txBody>
          <a:bodyPr>
            <a:spAutoFit/>
          </a:bodyPr>
          <a:lstStyle/>
          <a:p>
            <a:pPr algn="ctr"/>
            <a:r>
              <a:rPr lang="en-US" sz="3200" dirty="0">
                <a:solidFill>
                  <a:schemeClr val="bg1"/>
                </a:solidFill>
                <a:latin typeface="Consolas" panose="020B0609020204030204" pitchFamily="49" charset="0"/>
              </a:rPr>
              <a:t>Code Sharing Strategies</a:t>
            </a:r>
            <a:br>
              <a:rPr lang="en-US" sz="3200" dirty="0">
                <a:solidFill>
                  <a:schemeClr val="bg1"/>
                </a:solidFill>
                <a:latin typeface="Consolas" panose="020B0609020204030204" pitchFamily="49" charset="0"/>
              </a:rPr>
            </a:br>
            <a:r>
              <a:rPr lang="en-US" sz="3200" dirty="0">
                <a:solidFill>
                  <a:schemeClr val="bg1"/>
                </a:solidFill>
                <a:latin typeface="Consolas" panose="020B0609020204030204" pitchFamily="49" charset="0"/>
              </a:rPr>
              <a:t>and</a:t>
            </a:r>
            <a:br>
              <a:rPr lang="en-US" sz="3200" dirty="0">
                <a:solidFill>
                  <a:schemeClr val="bg1"/>
                </a:solidFill>
                <a:latin typeface="Consolas" panose="020B0609020204030204" pitchFamily="49" charset="0"/>
              </a:rPr>
            </a:br>
            <a:r>
              <a:rPr lang="en-US" sz="3200" dirty="0">
                <a:solidFill>
                  <a:schemeClr val="bg1"/>
                </a:solidFill>
                <a:latin typeface="Consolas" panose="020B0609020204030204" pitchFamily="49" charset="0"/>
              </a:rPr>
              <a:t>implementations</a:t>
            </a:r>
            <a:endParaRPr lang="bg-BG" sz="3200" dirty="0">
              <a:solidFill>
                <a:schemeClr val="bg1"/>
              </a:solidFill>
              <a:latin typeface="Consolas" panose="020B0609020204030204" pitchFamily="49" charset="0"/>
            </a:endParaRPr>
          </a:p>
        </p:txBody>
      </p:sp>
      <p:sp>
        <p:nvSpPr>
          <p:cNvPr id="14" name="Rectangle 13">
            <a:extLst>
              <a:ext uri="{FF2B5EF4-FFF2-40B4-BE49-F238E27FC236}">
                <a16:creationId xmlns:a16="http://schemas.microsoft.com/office/drawing/2014/main" id="{77A59420-E26F-4E43-84C7-97C5F97C0C69}"/>
              </a:ext>
            </a:extLst>
          </p:cNvPr>
          <p:cNvSpPr/>
          <p:nvPr/>
        </p:nvSpPr>
        <p:spPr>
          <a:xfrm>
            <a:off x="4019550" y="2598003"/>
            <a:ext cx="6096000" cy="1661993"/>
          </a:xfrm>
          <a:prstGeom prst="rect">
            <a:avLst/>
          </a:prstGeom>
        </p:spPr>
        <p:txBody>
          <a:bodyPr>
            <a:spAutoFit/>
          </a:bodyPr>
          <a:lstStyle/>
          <a:p>
            <a:pPr algn="ctr"/>
            <a:r>
              <a:rPr lang="en-US" sz="10200" dirty="0">
                <a:solidFill>
                  <a:schemeClr val="bg1"/>
                </a:solidFill>
              </a:rPr>
              <a:t>Q&amp;A</a:t>
            </a:r>
            <a:endParaRPr lang="bg-BG" sz="10200" dirty="0">
              <a:solidFill>
                <a:schemeClr val="bg1"/>
              </a:solidFill>
            </a:endParaRPr>
          </a:p>
        </p:txBody>
      </p:sp>
      <p:sp>
        <p:nvSpPr>
          <p:cNvPr id="18" name="Rectangle 17">
            <a:extLst>
              <a:ext uri="{FF2B5EF4-FFF2-40B4-BE49-F238E27FC236}">
                <a16:creationId xmlns:a16="http://schemas.microsoft.com/office/drawing/2014/main" id="{D6053829-81FD-4458-85BA-F4CB80745FA3}"/>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pic>
        <p:nvPicPr>
          <p:cNvPr id="20" name="Picture 19" descr="A close up of a sign&#10;&#10;Description automatically generated">
            <a:extLst>
              <a:ext uri="{FF2B5EF4-FFF2-40B4-BE49-F238E27FC236}">
                <a16:creationId xmlns:a16="http://schemas.microsoft.com/office/drawing/2014/main" id="{F5661A8F-3C92-4183-822C-8EA4939C52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
        <p:nvSpPr>
          <p:cNvPr id="21" name="Title 1">
            <a:extLst>
              <a:ext uri="{FF2B5EF4-FFF2-40B4-BE49-F238E27FC236}">
                <a16:creationId xmlns:a16="http://schemas.microsoft.com/office/drawing/2014/main" id="{DF1E8401-11A8-4985-AEEA-BBEF508FF32F}"/>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Q&amp;A</a:t>
            </a:r>
          </a:p>
        </p:txBody>
      </p:sp>
    </p:spTree>
    <p:extLst>
      <p:ext uri="{BB962C8B-B14F-4D97-AF65-F5344CB8AC3E}">
        <p14:creationId xmlns:p14="http://schemas.microsoft.com/office/powerpoint/2010/main" val="1654340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FA530467-8F23-4217-9082-0E932DD1816D}"/>
              </a:ext>
            </a:extLst>
          </p:cNvPr>
          <p:cNvSpPr>
            <a:spLocks noGrp="1"/>
          </p:cNvSpPr>
          <p:nvPr>
            <p:ph idx="1"/>
          </p:nvPr>
        </p:nvSpPr>
        <p:spPr>
          <a:xfrm>
            <a:off x="2306576" y="2362881"/>
            <a:ext cx="5314543" cy="3852841"/>
          </a:xfrm>
        </p:spPr>
        <p:txBody>
          <a:bodyPr anchor="t">
            <a:normAutofit/>
          </a:bodyPr>
          <a:lstStyle/>
          <a:p>
            <a:r>
              <a:rPr lang="en-US" sz="2000" dirty="0">
                <a:latin typeface="Consolas" panose="020B0609020204030204" pitchFamily="49" charset="0"/>
              </a:rPr>
              <a:t>We have multiple teams</a:t>
            </a:r>
          </a:p>
          <a:p>
            <a:pPr lvl="1"/>
            <a:r>
              <a:rPr lang="en-US" sz="1500" dirty="0"/>
              <a:t>We want to enforce code quality rules</a:t>
            </a:r>
          </a:p>
          <a:p>
            <a:pPr lvl="1"/>
            <a:r>
              <a:rPr lang="en-US" sz="1500" dirty="0"/>
              <a:t>We want to migrate developers between teams efficiently</a:t>
            </a:r>
          </a:p>
          <a:p>
            <a:pPr lvl="1"/>
            <a:endParaRPr lang="en-US" sz="1500" dirty="0"/>
          </a:p>
          <a:p>
            <a:r>
              <a:rPr lang="en-US" sz="2000" dirty="0">
                <a:latin typeface="Consolas" panose="020B0609020204030204" pitchFamily="49" charset="0"/>
              </a:rPr>
              <a:t>We have multiple applications</a:t>
            </a:r>
          </a:p>
          <a:p>
            <a:pPr lvl="1"/>
            <a:r>
              <a:rPr lang="en-US" sz="1500" dirty="0"/>
              <a:t>We are developing multiple applications with similar UI</a:t>
            </a:r>
          </a:p>
          <a:p>
            <a:pPr lvl="1"/>
            <a:r>
              <a:rPr lang="en-US" sz="1500" dirty="0"/>
              <a:t>We are developing multiple application with similar structure</a:t>
            </a:r>
          </a:p>
          <a:p>
            <a:pPr lvl="1"/>
            <a:r>
              <a:rPr lang="en-US" sz="1500" dirty="0"/>
              <a:t>We are developing multiple application depending on common service</a:t>
            </a:r>
          </a:p>
          <a:p>
            <a:pPr lvl="1"/>
            <a:r>
              <a:rPr lang="en-US" sz="1500" dirty="0"/>
              <a:t>We are continuously satisfying new business requirements</a:t>
            </a:r>
          </a:p>
        </p:txBody>
      </p:sp>
      <p:sp>
        <p:nvSpPr>
          <p:cNvPr id="28" name="Freeform: Shape 27">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3" name="Content Placeholder 4">
            <a:extLst>
              <a:ext uri="{FF2B5EF4-FFF2-40B4-BE49-F238E27FC236}">
                <a16:creationId xmlns:a16="http://schemas.microsoft.com/office/drawing/2014/main" id="{80A64381-DDDA-41B6-8692-7D1CD7E4E200}"/>
              </a:ext>
            </a:extLst>
          </p:cNvPr>
          <p:cNvPicPr>
            <a:picLocks noChangeAspect="1"/>
          </p:cNvPicPr>
          <p:nvPr/>
        </p:nvPicPr>
        <p:blipFill rotWithShape="1">
          <a:blip r:embed="rId3">
            <a:extLst>
              <a:ext uri="{28A0092B-C50C-407E-A947-70E740481C1C}">
                <a14:useLocalDpi xmlns:a14="http://schemas.microsoft.com/office/drawing/2010/main" val="0"/>
              </a:ext>
            </a:extLst>
          </a:blip>
          <a:srcRect l="14824" r="20219" b="-1"/>
          <a:stretch/>
        </p:blipFill>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
        <p:nvSpPr>
          <p:cNvPr id="6" name="Rectangle 5">
            <a:extLst>
              <a:ext uri="{FF2B5EF4-FFF2-40B4-BE49-F238E27FC236}">
                <a16:creationId xmlns:a16="http://schemas.microsoft.com/office/drawing/2014/main" id="{DCA317E3-E0E0-4A07-BF58-49C10179A22C}"/>
              </a:ext>
            </a:extLst>
          </p:cNvPr>
          <p:cNvSpPr/>
          <p:nvPr/>
        </p:nvSpPr>
        <p:spPr>
          <a:xfrm>
            <a:off x="-1" y="-2008"/>
            <a:ext cx="1905001" cy="6860008"/>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pic>
        <p:nvPicPr>
          <p:cNvPr id="8" name="Picture 7" descr="A close up of a sign&#10;&#10;Description automatically generated">
            <a:extLst>
              <a:ext uri="{FF2B5EF4-FFF2-40B4-BE49-F238E27FC236}">
                <a16:creationId xmlns:a16="http://schemas.microsoft.com/office/drawing/2014/main" id="{82639D57-CE97-4882-854A-0DA3EFB7B4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
        <p:nvSpPr>
          <p:cNvPr id="2" name="Title 1">
            <a:extLst>
              <a:ext uri="{FF2B5EF4-FFF2-40B4-BE49-F238E27FC236}">
                <a16:creationId xmlns:a16="http://schemas.microsoft.com/office/drawing/2014/main" id="{2F078983-C003-476C-AF76-9D9D733F76FD}"/>
              </a:ext>
            </a:extLst>
          </p:cNvPr>
          <p:cNvSpPr>
            <a:spLocks noGrp="1"/>
          </p:cNvSpPr>
          <p:nvPr>
            <p:ph type="title"/>
          </p:nvPr>
        </p:nvSpPr>
        <p:spPr>
          <a:xfrm>
            <a:off x="2143439" y="259254"/>
            <a:ext cx="4957824" cy="1520951"/>
          </a:xfrm>
        </p:spPr>
        <p:txBody>
          <a:bodyPr>
            <a:normAutofit/>
          </a:bodyPr>
          <a:lstStyle/>
          <a:p>
            <a:r>
              <a:rPr lang="en-US" dirty="0">
                <a:latin typeface="Consolas" panose="020B0609020204030204" pitchFamily="49" charset="0"/>
              </a:rPr>
              <a:t>When should we bother</a:t>
            </a:r>
            <a:endParaRPr lang="bg-BG" dirty="0">
              <a:latin typeface="Consolas" panose="020B0609020204030204" pitchFamily="49" charset="0"/>
            </a:endParaRPr>
          </a:p>
        </p:txBody>
      </p:sp>
    </p:spTree>
    <p:extLst>
      <p:ext uri="{BB962C8B-B14F-4D97-AF65-F5344CB8AC3E}">
        <p14:creationId xmlns:p14="http://schemas.microsoft.com/office/powerpoint/2010/main" val="364823941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xEl>
                                              <p:pRg st="1" end="1"/>
                                            </p:txEl>
                                          </p:spTgt>
                                        </p:tgtEl>
                                        <p:attrNameLst>
                                          <p:attrName>style.visibility</p:attrName>
                                        </p:attrNameLst>
                                      </p:cBhvr>
                                      <p:to>
                                        <p:strVal val="visible"/>
                                      </p:to>
                                    </p:set>
                                    <p:animEffect transition="in" filter="fade">
                                      <p:cBhvr>
                                        <p:cTn id="14" dur="1000"/>
                                        <p:tgtEl>
                                          <p:spTgt spid="10">
                                            <p:txEl>
                                              <p:pRg st="1" end="1"/>
                                            </p:txEl>
                                          </p:spTgt>
                                        </p:tgtEl>
                                      </p:cBhvr>
                                    </p:animEffect>
                                    <p:anim calcmode="lin" valueType="num">
                                      <p:cBhvr>
                                        <p:cTn id="15"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Effect transition="in" filter="fade">
                                      <p:cBhvr>
                                        <p:cTn id="19" dur="1000"/>
                                        <p:tgtEl>
                                          <p:spTgt spid="10">
                                            <p:txEl>
                                              <p:pRg st="2" end="2"/>
                                            </p:txEl>
                                          </p:spTgt>
                                        </p:tgtEl>
                                      </p:cBhvr>
                                    </p:animEffect>
                                    <p:anim calcmode="lin" valueType="num">
                                      <p:cBhvr>
                                        <p:cTn id="20"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0">
                                            <p:txEl>
                                              <p:pRg st="4" end="4"/>
                                            </p:txEl>
                                          </p:spTgt>
                                        </p:tgtEl>
                                        <p:attrNameLst>
                                          <p:attrName>style.visibility</p:attrName>
                                        </p:attrNameLst>
                                      </p:cBhvr>
                                      <p:to>
                                        <p:strVal val="visible"/>
                                      </p:to>
                                    </p:set>
                                    <p:animEffect transition="in" filter="fade">
                                      <p:cBhvr>
                                        <p:cTn id="26" dur="1000"/>
                                        <p:tgtEl>
                                          <p:spTgt spid="10">
                                            <p:txEl>
                                              <p:pRg st="4" end="4"/>
                                            </p:txEl>
                                          </p:spTgt>
                                        </p:tgtEl>
                                      </p:cBhvr>
                                    </p:animEffect>
                                    <p:anim calcmode="lin" valueType="num">
                                      <p:cBhvr>
                                        <p:cTn id="27"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0">
                                            <p:txEl>
                                              <p:pRg st="5" end="5"/>
                                            </p:txEl>
                                          </p:spTgt>
                                        </p:tgtEl>
                                        <p:attrNameLst>
                                          <p:attrName>style.visibility</p:attrName>
                                        </p:attrNameLst>
                                      </p:cBhvr>
                                      <p:to>
                                        <p:strVal val="visible"/>
                                      </p:to>
                                    </p:set>
                                    <p:animEffect transition="in" filter="fade">
                                      <p:cBhvr>
                                        <p:cTn id="33" dur="1000"/>
                                        <p:tgtEl>
                                          <p:spTgt spid="10">
                                            <p:txEl>
                                              <p:pRg st="5" end="5"/>
                                            </p:txEl>
                                          </p:spTgt>
                                        </p:tgtEl>
                                      </p:cBhvr>
                                    </p:animEffect>
                                    <p:anim calcmode="lin" valueType="num">
                                      <p:cBhvr>
                                        <p:cTn id="34"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10">
                                            <p:txEl>
                                              <p:pRg st="5" end="5"/>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10">
                                            <p:txEl>
                                              <p:pRg st="6" end="6"/>
                                            </p:txEl>
                                          </p:spTgt>
                                        </p:tgtEl>
                                        <p:attrNameLst>
                                          <p:attrName>style.visibility</p:attrName>
                                        </p:attrNameLst>
                                      </p:cBhvr>
                                      <p:to>
                                        <p:strVal val="visible"/>
                                      </p:to>
                                    </p:set>
                                    <p:animEffect transition="in" filter="fade">
                                      <p:cBhvr>
                                        <p:cTn id="38" dur="1000"/>
                                        <p:tgtEl>
                                          <p:spTgt spid="10">
                                            <p:txEl>
                                              <p:pRg st="6" end="6"/>
                                            </p:txEl>
                                          </p:spTgt>
                                        </p:tgtEl>
                                      </p:cBhvr>
                                    </p:animEffect>
                                    <p:anim calcmode="lin" valueType="num">
                                      <p:cBhvr>
                                        <p:cTn id="39" dur="10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10">
                                            <p:txEl>
                                              <p:pRg st="6" end="6"/>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0">
                                            <p:txEl>
                                              <p:pRg st="7" end="7"/>
                                            </p:txEl>
                                          </p:spTgt>
                                        </p:tgtEl>
                                        <p:attrNameLst>
                                          <p:attrName>style.visibility</p:attrName>
                                        </p:attrNameLst>
                                      </p:cBhvr>
                                      <p:to>
                                        <p:strVal val="visible"/>
                                      </p:to>
                                    </p:set>
                                    <p:animEffect transition="in" filter="fade">
                                      <p:cBhvr>
                                        <p:cTn id="43" dur="1000"/>
                                        <p:tgtEl>
                                          <p:spTgt spid="10">
                                            <p:txEl>
                                              <p:pRg st="7" end="7"/>
                                            </p:txEl>
                                          </p:spTgt>
                                        </p:tgtEl>
                                      </p:cBhvr>
                                    </p:animEffect>
                                    <p:anim calcmode="lin" valueType="num">
                                      <p:cBhvr>
                                        <p:cTn id="44" dur="1000" fill="hold"/>
                                        <p:tgtEl>
                                          <p:spTgt spid="10">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10">
                                            <p:txEl>
                                              <p:pRg st="7" end="7"/>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0">
                                            <p:txEl>
                                              <p:pRg st="8" end="8"/>
                                            </p:txEl>
                                          </p:spTgt>
                                        </p:tgtEl>
                                        <p:attrNameLst>
                                          <p:attrName>style.visibility</p:attrName>
                                        </p:attrNameLst>
                                      </p:cBhvr>
                                      <p:to>
                                        <p:strVal val="visible"/>
                                      </p:to>
                                    </p:set>
                                    <p:animEffect transition="in" filter="fade">
                                      <p:cBhvr>
                                        <p:cTn id="48" dur="1000"/>
                                        <p:tgtEl>
                                          <p:spTgt spid="10">
                                            <p:txEl>
                                              <p:pRg st="8" end="8"/>
                                            </p:txEl>
                                          </p:spTgt>
                                        </p:tgtEl>
                                      </p:cBhvr>
                                    </p:animEffect>
                                    <p:anim calcmode="lin" valueType="num">
                                      <p:cBhvr>
                                        <p:cTn id="49" dur="1000" fill="hold"/>
                                        <p:tgtEl>
                                          <p:spTgt spid="10">
                                            <p:txEl>
                                              <p:pRg st="8" end="8"/>
                                            </p:txEl>
                                          </p:spTgt>
                                        </p:tgtEl>
                                        <p:attrNameLst>
                                          <p:attrName>ppt_x</p:attrName>
                                        </p:attrNameLst>
                                      </p:cBhvr>
                                      <p:tavLst>
                                        <p:tav tm="0">
                                          <p:val>
                                            <p:strVal val="#ppt_x"/>
                                          </p:val>
                                        </p:tav>
                                        <p:tav tm="100000">
                                          <p:val>
                                            <p:strVal val="#ppt_x"/>
                                          </p:val>
                                        </p:tav>
                                      </p:tavLst>
                                    </p:anim>
                                    <p:anim calcmode="lin" valueType="num">
                                      <p:cBhvr>
                                        <p:cTn id="50" dur="1000" fill="hold"/>
                                        <p:tgtEl>
                                          <p:spTgt spid="10">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D0B21-0753-4B41-AC6C-587C83C7DB53}"/>
              </a:ext>
            </a:extLst>
          </p:cNvPr>
          <p:cNvSpPr>
            <a:spLocks noGrp="1"/>
          </p:cNvSpPr>
          <p:nvPr>
            <p:ph type="title"/>
          </p:nvPr>
        </p:nvSpPr>
        <p:spPr>
          <a:xfrm>
            <a:off x="3935412" y="511070"/>
            <a:ext cx="6194425" cy="992981"/>
          </a:xfrm>
        </p:spPr>
        <p:txBody>
          <a:bodyPr/>
          <a:lstStyle/>
          <a:p>
            <a:pPr algn="ctr"/>
            <a:r>
              <a:rPr lang="en-US" dirty="0">
                <a:solidFill>
                  <a:schemeClr val="bg1"/>
                </a:solidFill>
                <a:latin typeface="Consolas" panose="020B0609020204030204" pitchFamily="49" charset="0"/>
              </a:rPr>
              <a:t>Why should we care</a:t>
            </a:r>
            <a:endParaRPr lang="bg-BG" dirty="0">
              <a:solidFill>
                <a:schemeClr val="bg1"/>
              </a:solidFill>
              <a:latin typeface="Consolas" panose="020B0609020204030204" pitchFamily="49" charset="0"/>
            </a:endParaRPr>
          </a:p>
        </p:txBody>
      </p:sp>
      <p:sp>
        <p:nvSpPr>
          <p:cNvPr id="7" name="Rectangle 6">
            <a:extLst>
              <a:ext uri="{FF2B5EF4-FFF2-40B4-BE49-F238E27FC236}">
                <a16:creationId xmlns:a16="http://schemas.microsoft.com/office/drawing/2014/main" id="{1C3956DE-9326-4593-9A3C-EC93E2B54ECE}"/>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pic>
        <p:nvPicPr>
          <p:cNvPr id="9" name="Picture 8" descr="A close up of a sign&#10;&#10;Description automatically generated">
            <a:extLst>
              <a:ext uri="{FF2B5EF4-FFF2-40B4-BE49-F238E27FC236}">
                <a16:creationId xmlns:a16="http://schemas.microsoft.com/office/drawing/2014/main" id="{8C3CD1DA-26F9-4D88-ABB9-39BCA4E4D7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pic>
        <p:nvPicPr>
          <p:cNvPr id="6" name="Picture 5">
            <a:extLst>
              <a:ext uri="{FF2B5EF4-FFF2-40B4-BE49-F238E27FC236}">
                <a16:creationId xmlns:a16="http://schemas.microsoft.com/office/drawing/2014/main" id="{4EDEB27C-079C-4993-B653-34A28E4BAD6A}"/>
              </a:ext>
            </a:extLst>
          </p:cNvPr>
          <p:cNvPicPr>
            <a:picLocks noChangeAspect="1"/>
          </p:cNvPicPr>
          <p:nvPr/>
        </p:nvPicPr>
        <p:blipFill rotWithShape="1">
          <a:blip r:embed="rId4">
            <a:extLst>
              <a:ext uri="{BEBA8EAE-BF5A-486C-A8C5-ECC9F3942E4B}">
                <a14:imgProps xmlns:a14="http://schemas.microsoft.com/office/drawing/2010/main">
                  <a14:imgLayer r:embed="rId5">
                    <a14:imgEffect>
                      <a14:artisticGlowEdges trans="25000"/>
                    </a14:imgEffect>
                  </a14:imgLayer>
                </a14:imgProps>
              </a:ext>
              <a:ext uri="{28A0092B-C50C-407E-A947-70E740481C1C}">
                <a14:useLocalDpi xmlns:a14="http://schemas.microsoft.com/office/drawing/2010/main" val="0"/>
              </a:ext>
            </a:extLst>
          </a:blip>
          <a:srcRect l="585" r="585"/>
          <a:stretch/>
        </p:blipFill>
        <p:spPr>
          <a:xfrm>
            <a:off x="10575925" y="1007561"/>
            <a:ext cx="1209675" cy="3076575"/>
          </a:xfrm>
          <a:prstGeom prst="rect">
            <a:avLst/>
          </a:prstGeom>
        </p:spPr>
      </p:pic>
      <p:sp>
        <p:nvSpPr>
          <p:cNvPr id="17" name="Title 1">
            <a:extLst>
              <a:ext uri="{FF2B5EF4-FFF2-40B4-BE49-F238E27FC236}">
                <a16:creationId xmlns:a16="http://schemas.microsoft.com/office/drawing/2014/main" id="{7375084E-1F76-47F8-8A1E-C82A9B273564}"/>
              </a:ext>
            </a:extLst>
          </p:cNvPr>
          <p:cNvSpPr txBox="1">
            <a:spLocks/>
          </p:cNvSpPr>
          <p:nvPr/>
        </p:nvSpPr>
        <p:spPr>
          <a:xfrm>
            <a:off x="2203675" y="1634203"/>
            <a:ext cx="7748587" cy="56856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err="1">
                <a:solidFill>
                  <a:schemeClr val="bg1"/>
                </a:solidFill>
              </a:rPr>
              <a:t>DéjàVu</a:t>
            </a:r>
            <a:r>
              <a:rPr lang="en-US" sz="2800" dirty="0">
                <a:solidFill>
                  <a:schemeClr val="bg1"/>
                </a:solidFill>
              </a:rPr>
              <a:t>: a map of code duplicates on GitHub</a:t>
            </a:r>
          </a:p>
        </p:txBody>
      </p:sp>
      <p:sp>
        <p:nvSpPr>
          <p:cNvPr id="18" name="Content Placeholder 10">
            <a:extLst>
              <a:ext uri="{FF2B5EF4-FFF2-40B4-BE49-F238E27FC236}">
                <a16:creationId xmlns:a16="http://schemas.microsoft.com/office/drawing/2014/main" id="{C759A347-21CB-48C4-910F-718F51BB95E7}"/>
              </a:ext>
            </a:extLst>
          </p:cNvPr>
          <p:cNvSpPr>
            <a:spLocks noGrp="1"/>
          </p:cNvSpPr>
          <p:nvPr>
            <p:ph idx="1"/>
          </p:nvPr>
        </p:nvSpPr>
        <p:spPr>
          <a:xfrm>
            <a:off x="2221706" y="4116432"/>
            <a:ext cx="9970294" cy="1916068"/>
          </a:xfrm>
        </p:spPr>
        <p:txBody>
          <a:bodyPr vert="horz" lIns="91440" tIns="45720" rIns="91440" bIns="45720" numCol="2" rtlCol="0" anchor="t">
            <a:normAutofit/>
          </a:bodyPr>
          <a:lstStyle/>
          <a:p>
            <a:r>
              <a:rPr lang="en-US" sz="2400" dirty="0">
                <a:solidFill>
                  <a:schemeClr val="bg1"/>
                </a:solidFill>
                <a:latin typeface="Agency FB" panose="020B0503020202020204" pitchFamily="34" charset="0"/>
              </a:rPr>
              <a:t>Continuing Change</a:t>
            </a:r>
          </a:p>
          <a:p>
            <a:r>
              <a:rPr lang="en-US" sz="2400" dirty="0">
                <a:solidFill>
                  <a:schemeClr val="bg1"/>
                </a:solidFill>
                <a:latin typeface="Agency FB" panose="020B0503020202020204" pitchFamily="34" charset="0"/>
              </a:rPr>
              <a:t>Increasing Complexity</a:t>
            </a:r>
          </a:p>
          <a:p>
            <a:r>
              <a:rPr lang="en-US" sz="2400" dirty="0">
                <a:solidFill>
                  <a:schemeClr val="bg1"/>
                </a:solidFill>
                <a:latin typeface="Agency FB" panose="020B0503020202020204" pitchFamily="34" charset="0"/>
              </a:rPr>
              <a:t>Self Regulation</a:t>
            </a:r>
          </a:p>
          <a:p>
            <a:r>
              <a:rPr lang="en-US" sz="2400" dirty="0">
                <a:solidFill>
                  <a:schemeClr val="bg1"/>
                </a:solidFill>
                <a:latin typeface="Agency FB" panose="020B0503020202020204" pitchFamily="34" charset="0"/>
              </a:rPr>
              <a:t>Conservation of </a:t>
            </a:r>
            <a:r>
              <a:rPr lang="en-US" sz="2400" dirty="0" err="1">
                <a:solidFill>
                  <a:schemeClr val="bg1"/>
                </a:solidFill>
                <a:latin typeface="Agency FB" panose="020B0503020202020204" pitchFamily="34" charset="0"/>
              </a:rPr>
              <a:t>Organisational</a:t>
            </a:r>
            <a:r>
              <a:rPr lang="en-US" sz="2400" dirty="0">
                <a:solidFill>
                  <a:schemeClr val="bg1"/>
                </a:solidFill>
                <a:latin typeface="Agency FB" panose="020B0503020202020204" pitchFamily="34" charset="0"/>
              </a:rPr>
              <a:t> Stability</a:t>
            </a:r>
          </a:p>
          <a:p>
            <a:r>
              <a:rPr lang="en-US" sz="2400" dirty="0">
                <a:solidFill>
                  <a:schemeClr val="bg1"/>
                </a:solidFill>
                <a:latin typeface="Agency FB" panose="020B0503020202020204" pitchFamily="34" charset="0"/>
              </a:rPr>
              <a:t>Conservation of Familiarity</a:t>
            </a:r>
          </a:p>
          <a:p>
            <a:r>
              <a:rPr lang="en-US" sz="2400" dirty="0">
                <a:solidFill>
                  <a:schemeClr val="bg1"/>
                </a:solidFill>
                <a:latin typeface="Agency FB" panose="020B0503020202020204" pitchFamily="34" charset="0"/>
              </a:rPr>
              <a:t>Continuing Growth</a:t>
            </a:r>
          </a:p>
          <a:p>
            <a:r>
              <a:rPr lang="en-US" sz="2400" dirty="0">
                <a:solidFill>
                  <a:schemeClr val="bg1"/>
                </a:solidFill>
                <a:latin typeface="Agency FB" panose="020B0503020202020204" pitchFamily="34" charset="0"/>
              </a:rPr>
              <a:t>Declining Quality</a:t>
            </a:r>
          </a:p>
          <a:p>
            <a:r>
              <a:rPr lang="en-US" sz="2400" dirty="0">
                <a:solidFill>
                  <a:schemeClr val="bg1"/>
                </a:solidFill>
                <a:latin typeface="Agency FB" panose="020B0503020202020204" pitchFamily="34" charset="0"/>
              </a:rPr>
              <a:t>Feedback System</a:t>
            </a:r>
          </a:p>
        </p:txBody>
      </p:sp>
      <p:sp>
        <p:nvSpPr>
          <p:cNvPr id="19" name="Title 1">
            <a:extLst>
              <a:ext uri="{FF2B5EF4-FFF2-40B4-BE49-F238E27FC236}">
                <a16:creationId xmlns:a16="http://schemas.microsoft.com/office/drawing/2014/main" id="{C22EE3C4-72AC-4B04-AF82-22372A4DA8DE}"/>
              </a:ext>
            </a:extLst>
          </p:cNvPr>
          <p:cNvSpPr txBox="1">
            <a:spLocks/>
          </p:cNvSpPr>
          <p:nvPr/>
        </p:nvSpPr>
        <p:spPr>
          <a:xfrm>
            <a:off x="2221706" y="3381139"/>
            <a:ext cx="9398794" cy="56856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chemeClr val="bg1"/>
                </a:solidFill>
              </a:rPr>
              <a:t>Programs, Life Cycles, and Laws of Software Evolution</a:t>
            </a:r>
          </a:p>
        </p:txBody>
      </p:sp>
      <p:sp>
        <p:nvSpPr>
          <p:cNvPr id="20" name="Content Placeholder 10">
            <a:extLst>
              <a:ext uri="{FF2B5EF4-FFF2-40B4-BE49-F238E27FC236}">
                <a16:creationId xmlns:a16="http://schemas.microsoft.com/office/drawing/2014/main" id="{671023FB-7C53-4119-8F0B-74B5B41D143F}"/>
              </a:ext>
            </a:extLst>
          </p:cNvPr>
          <p:cNvSpPr txBox="1">
            <a:spLocks/>
          </p:cNvSpPr>
          <p:nvPr/>
        </p:nvSpPr>
        <p:spPr>
          <a:xfrm>
            <a:off x="2221706" y="2241423"/>
            <a:ext cx="8283141" cy="441003"/>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bg1"/>
                </a:solidFill>
                <a:latin typeface="Agency FB" panose="020B0503020202020204" pitchFamily="34" charset="0"/>
              </a:rPr>
              <a:t>70% of the code on </a:t>
            </a:r>
            <a:r>
              <a:rPr lang="en-US" sz="2400" dirty="0" err="1">
                <a:solidFill>
                  <a:schemeClr val="bg1"/>
                </a:solidFill>
                <a:latin typeface="Agency FB" panose="020B0503020202020204" pitchFamily="34" charset="0"/>
              </a:rPr>
              <a:t>github</a:t>
            </a:r>
            <a:r>
              <a:rPr lang="en-US" sz="2400" dirty="0">
                <a:solidFill>
                  <a:schemeClr val="bg1"/>
                </a:solidFill>
                <a:latin typeface="Agency FB" panose="020B0503020202020204" pitchFamily="34" charset="0"/>
              </a:rPr>
              <a:t> consists of clones of previously created files</a:t>
            </a:r>
          </a:p>
        </p:txBody>
      </p:sp>
    </p:spTree>
    <p:extLst>
      <p:ext uri="{BB962C8B-B14F-4D97-AF65-F5344CB8AC3E}">
        <p14:creationId xmlns:p14="http://schemas.microsoft.com/office/powerpoint/2010/main" val="288093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8">
                                            <p:txEl>
                                              <p:pRg st="0" end="0"/>
                                            </p:txEl>
                                          </p:spTgt>
                                        </p:tgtEl>
                                        <p:attrNameLst>
                                          <p:attrName>style.visibility</p:attrName>
                                        </p:attrNameLst>
                                      </p:cBhvr>
                                      <p:to>
                                        <p:strVal val="visible"/>
                                      </p:to>
                                    </p:set>
                                    <p:animEffect transition="in" filter="fade">
                                      <p:cBhvr>
                                        <p:cTn id="20" dur="500"/>
                                        <p:tgtEl>
                                          <p:spTgt spid="18">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
                                            <p:txEl>
                                              <p:pRg st="1" end="1"/>
                                            </p:txEl>
                                          </p:spTgt>
                                        </p:tgtEl>
                                        <p:attrNameLst>
                                          <p:attrName>style.visibility</p:attrName>
                                        </p:attrNameLst>
                                      </p:cBhvr>
                                      <p:to>
                                        <p:strVal val="visible"/>
                                      </p:to>
                                    </p:set>
                                    <p:animEffect transition="in" filter="fade">
                                      <p:cBhvr>
                                        <p:cTn id="23" dur="500"/>
                                        <p:tgtEl>
                                          <p:spTgt spid="18">
                                            <p:txEl>
                                              <p:pRg st="1" end="1"/>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8">
                                            <p:txEl>
                                              <p:pRg st="2" end="2"/>
                                            </p:txEl>
                                          </p:spTgt>
                                        </p:tgtEl>
                                        <p:attrNameLst>
                                          <p:attrName>style.visibility</p:attrName>
                                        </p:attrNameLst>
                                      </p:cBhvr>
                                      <p:to>
                                        <p:strVal val="visible"/>
                                      </p:to>
                                    </p:set>
                                    <p:animEffect transition="in" filter="fade">
                                      <p:cBhvr>
                                        <p:cTn id="26" dur="500"/>
                                        <p:tgtEl>
                                          <p:spTgt spid="18">
                                            <p:txEl>
                                              <p:pRg st="2" end="2"/>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xEl>
                                              <p:pRg st="3" end="3"/>
                                            </p:txEl>
                                          </p:spTgt>
                                        </p:tgtEl>
                                        <p:attrNameLst>
                                          <p:attrName>style.visibility</p:attrName>
                                        </p:attrNameLst>
                                      </p:cBhvr>
                                      <p:to>
                                        <p:strVal val="visible"/>
                                      </p:to>
                                    </p:set>
                                    <p:animEffect transition="in" filter="fade">
                                      <p:cBhvr>
                                        <p:cTn id="29" dur="500"/>
                                        <p:tgtEl>
                                          <p:spTgt spid="18">
                                            <p:txEl>
                                              <p:pRg st="3" end="3"/>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
                                            <p:txEl>
                                              <p:pRg st="4" end="4"/>
                                            </p:txEl>
                                          </p:spTgt>
                                        </p:tgtEl>
                                        <p:attrNameLst>
                                          <p:attrName>style.visibility</p:attrName>
                                        </p:attrNameLst>
                                      </p:cBhvr>
                                      <p:to>
                                        <p:strVal val="visible"/>
                                      </p:to>
                                    </p:set>
                                    <p:animEffect transition="in" filter="fade">
                                      <p:cBhvr>
                                        <p:cTn id="32" dur="500"/>
                                        <p:tgtEl>
                                          <p:spTgt spid="18">
                                            <p:txEl>
                                              <p:pRg st="4" end="4"/>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8">
                                            <p:txEl>
                                              <p:pRg st="5" end="5"/>
                                            </p:txEl>
                                          </p:spTgt>
                                        </p:tgtEl>
                                        <p:attrNameLst>
                                          <p:attrName>style.visibility</p:attrName>
                                        </p:attrNameLst>
                                      </p:cBhvr>
                                      <p:to>
                                        <p:strVal val="visible"/>
                                      </p:to>
                                    </p:set>
                                    <p:animEffect transition="in" filter="fade">
                                      <p:cBhvr>
                                        <p:cTn id="35" dur="500"/>
                                        <p:tgtEl>
                                          <p:spTgt spid="18">
                                            <p:txEl>
                                              <p:pRg st="5" end="5"/>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8">
                                            <p:txEl>
                                              <p:pRg st="6" end="6"/>
                                            </p:txEl>
                                          </p:spTgt>
                                        </p:tgtEl>
                                        <p:attrNameLst>
                                          <p:attrName>style.visibility</p:attrName>
                                        </p:attrNameLst>
                                      </p:cBhvr>
                                      <p:to>
                                        <p:strVal val="visible"/>
                                      </p:to>
                                    </p:set>
                                    <p:animEffect transition="in" filter="fade">
                                      <p:cBhvr>
                                        <p:cTn id="38" dur="500"/>
                                        <p:tgtEl>
                                          <p:spTgt spid="18">
                                            <p:txEl>
                                              <p:pRg st="6" end="6"/>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8">
                                            <p:txEl>
                                              <p:pRg st="7" end="7"/>
                                            </p:txEl>
                                          </p:spTgt>
                                        </p:tgtEl>
                                        <p:attrNameLst>
                                          <p:attrName>style.visibility</p:attrName>
                                        </p:attrNameLst>
                                      </p:cBhvr>
                                      <p:to>
                                        <p:strVal val="visible"/>
                                      </p:to>
                                    </p:set>
                                    <p:animEffect transition="in" filter="fade">
                                      <p:cBhvr>
                                        <p:cTn id="41" dur="500"/>
                                        <p:tgtEl>
                                          <p:spTgt spid="1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uiExpand="1" build="p"/>
      <p:bldP spid="19"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D5C04BB7-F1AA-4084-9AB8-2AF9D920F532}"/>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aphicFrame>
        <p:nvGraphicFramePr>
          <p:cNvPr id="8" name="Diagram 7">
            <a:extLst>
              <a:ext uri="{FF2B5EF4-FFF2-40B4-BE49-F238E27FC236}">
                <a16:creationId xmlns:a16="http://schemas.microsoft.com/office/drawing/2014/main" id="{1728488C-D370-4605-BAE5-D9CF2C99DFAC}"/>
              </a:ext>
            </a:extLst>
          </p:cNvPr>
          <p:cNvGraphicFramePr/>
          <p:nvPr>
            <p:extLst>
              <p:ext uri="{D42A27DB-BD31-4B8C-83A1-F6EECF244321}">
                <p14:modId xmlns:p14="http://schemas.microsoft.com/office/powerpoint/2010/main" val="1449830783"/>
              </p:ext>
            </p:extLst>
          </p:nvPr>
        </p:nvGraphicFramePr>
        <p:xfrm>
          <a:off x="3810001" y="865909"/>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itle 1">
            <a:extLst>
              <a:ext uri="{FF2B5EF4-FFF2-40B4-BE49-F238E27FC236}">
                <a16:creationId xmlns:a16="http://schemas.microsoft.com/office/drawing/2014/main" id="{FFDB862C-4665-49ED-82C7-572587F8CD89}"/>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Git</a:t>
            </a:r>
          </a:p>
        </p:txBody>
      </p:sp>
      <p:pic>
        <p:nvPicPr>
          <p:cNvPr id="6" name="Picture 5" descr="A close up of a sign&#10;&#10;Description automatically generated">
            <a:extLst>
              <a:ext uri="{FF2B5EF4-FFF2-40B4-BE49-F238E27FC236}">
                <a16:creationId xmlns:a16="http://schemas.microsoft.com/office/drawing/2014/main" id="{96C78CFD-6730-4D11-B7F0-70866814CCC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903891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F3C37D1-BF1C-4B1F-85B8-B73DE62BF4BF}"/>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7" name="Title 1">
            <a:extLst>
              <a:ext uri="{FF2B5EF4-FFF2-40B4-BE49-F238E27FC236}">
                <a16:creationId xmlns:a16="http://schemas.microsoft.com/office/drawing/2014/main" id="{209880CF-D588-478D-8E91-2EE390A6C31A}"/>
              </a:ext>
            </a:extLst>
          </p:cNvPr>
          <p:cNvSpPr txBox="1">
            <a:spLocks/>
          </p:cNvSpPr>
          <p:nvPr/>
        </p:nvSpPr>
        <p:spPr>
          <a:xfrm>
            <a:off x="3153410" y="344779"/>
            <a:ext cx="782828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chemeClr val="bg1"/>
                </a:solidFill>
                <a:latin typeface="Consolas" panose="020B0609020204030204" pitchFamily="49" charset="0"/>
              </a:rPr>
              <a:t>What are git Submodules</a:t>
            </a:r>
            <a:endParaRPr lang="bg-BG" dirty="0">
              <a:solidFill>
                <a:schemeClr val="bg1"/>
              </a:solidFill>
              <a:latin typeface="Consolas" panose="020B0609020204030204" pitchFamily="49" charset="0"/>
            </a:endParaRPr>
          </a:p>
        </p:txBody>
      </p:sp>
      <p:graphicFrame>
        <p:nvGraphicFramePr>
          <p:cNvPr id="4" name="Diagram 3">
            <a:extLst>
              <a:ext uri="{FF2B5EF4-FFF2-40B4-BE49-F238E27FC236}">
                <a16:creationId xmlns:a16="http://schemas.microsoft.com/office/drawing/2014/main" id="{066C6809-CCAA-4BE3-B632-C475CAE1A6B9}"/>
              </a:ext>
            </a:extLst>
          </p:cNvPr>
          <p:cNvGraphicFramePr/>
          <p:nvPr>
            <p:extLst>
              <p:ext uri="{D42A27DB-BD31-4B8C-83A1-F6EECF244321}">
                <p14:modId xmlns:p14="http://schemas.microsoft.com/office/powerpoint/2010/main" val="1586094722"/>
              </p:ext>
            </p:extLst>
          </p:nvPr>
        </p:nvGraphicFramePr>
        <p:xfrm>
          <a:off x="2653637" y="1670342"/>
          <a:ext cx="8750963" cy="51876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itle 1">
            <a:extLst>
              <a:ext uri="{FF2B5EF4-FFF2-40B4-BE49-F238E27FC236}">
                <a16:creationId xmlns:a16="http://schemas.microsoft.com/office/drawing/2014/main" id="{21D713B0-5273-4FEA-BE02-3DF6010A0A2D}"/>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Git</a:t>
            </a:r>
          </a:p>
        </p:txBody>
      </p:sp>
      <p:pic>
        <p:nvPicPr>
          <p:cNvPr id="12" name="Picture 11" descr="A close up of a sign&#10;&#10;Description automatically generated">
            <a:extLst>
              <a:ext uri="{FF2B5EF4-FFF2-40B4-BE49-F238E27FC236}">
                <a16:creationId xmlns:a16="http://schemas.microsoft.com/office/drawing/2014/main" id="{F178F5F7-B9F1-449B-A16E-DEC487A266B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1596719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6498839-B648-4944-A396-CC077C7722C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38525" y="2612869"/>
            <a:ext cx="7188199" cy="3971480"/>
          </a:xfrm>
          <a:prstGeom prst="rect">
            <a:avLst/>
          </a:prstGeom>
        </p:spPr>
      </p:pic>
      <p:sp>
        <p:nvSpPr>
          <p:cNvPr id="6" name="TextBox 5">
            <a:extLst>
              <a:ext uri="{FF2B5EF4-FFF2-40B4-BE49-F238E27FC236}">
                <a16:creationId xmlns:a16="http://schemas.microsoft.com/office/drawing/2014/main" id="{EE3E83F4-BCB9-421A-B709-B87DF261BB68}"/>
              </a:ext>
            </a:extLst>
          </p:cNvPr>
          <p:cNvSpPr txBox="1"/>
          <p:nvPr/>
        </p:nvSpPr>
        <p:spPr>
          <a:xfrm>
            <a:off x="3857624" y="503535"/>
            <a:ext cx="6350000" cy="1569660"/>
          </a:xfrm>
          <a:prstGeom prst="rect">
            <a:avLst/>
          </a:prstGeom>
          <a:noFill/>
        </p:spPr>
        <p:txBody>
          <a:bodyPr wrap="square" rtlCol="0">
            <a:spAutoFit/>
          </a:bodyPr>
          <a:lstStyle/>
          <a:p>
            <a:pPr algn="ctr"/>
            <a:r>
              <a:rPr lang="en-US" sz="3200" i="1" dirty="0">
                <a:solidFill>
                  <a:schemeClr val="bg1"/>
                </a:solidFill>
                <a:latin typeface="Agency FB" panose="020B0503020202020204" pitchFamily="34" charset="0"/>
              </a:rPr>
              <a:t>A programmer had a version control problem and said, “I know, I’ll use submodules.” Now they have two problems.</a:t>
            </a:r>
            <a:endParaRPr lang="bg-BG" sz="3200" dirty="0">
              <a:solidFill>
                <a:schemeClr val="bg1"/>
              </a:solidFill>
            </a:endParaRPr>
          </a:p>
        </p:txBody>
      </p:sp>
      <p:sp>
        <p:nvSpPr>
          <p:cNvPr id="14" name="Rectangle 13">
            <a:extLst>
              <a:ext uri="{FF2B5EF4-FFF2-40B4-BE49-F238E27FC236}">
                <a16:creationId xmlns:a16="http://schemas.microsoft.com/office/drawing/2014/main" id="{82FC7932-E09E-484F-A3FE-34FE9CBA0868}"/>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5" name="Title 1">
            <a:extLst>
              <a:ext uri="{FF2B5EF4-FFF2-40B4-BE49-F238E27FC236}">
                <a16:creationId xmlns:a16="http://schemas.microsoft.com/office/drawing/2014/main" id="{6A9E8B6F-9953-4370-A336-17EE09973A9A}"/>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Git</a:t>
            </a:r>
          </a:p>
        </p:txBody>
      </p:sp>
      <p:pic>
        <p:nvPicPr>
          <p:cNvPr id="16" name="Picture 15" descr="A close up of a sign&#10;&#10;Description automatically generated">
            <a:extLst>
              <a:ext uri="{FF2B5EF4-FFF2-40B4-BE49-F238E27FC236}">
                <a16:creationId xmlns:a16="http://schemas.microsoft.com/office/drawing/2014/main" id="{3852385A-2217-4A65-AC24-E911153569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104009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9983E22-73EC-484C-AF60-0FF3C68FC312}"/>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aphicFrame>
        <p:nvGraphicFramePr>
          <p:cNvPr id="7" name="Diagram 6">
            <a:extLst>
              <a:ext uri="{FF2B5EF4-FFF2-40B4-BE49-F238E27FC236}">
                <a16:creationId xmlns:a16="http://schemas.microsoft.com/office/drawing/2014/main" id="{EE19E956-EF1A-4DF2-B8A5-CEE74BF3A33C}"/>
              </a:ext>
            </a:extLst>
          </p:cNvPr>
          <p:cNvGraphicFramePr/>
          <p:nvPr>
            <p:extLst>
              <p:ext uri="{D42A27DB-BD31-4B8C-83A1-F6EECF244321}">
                <p14:modId xmlns:p14="http://schemas.microsoft.com/office/powerpoint/2010/main" val="1377958310"/>
              </p:ext>
            </p:extLst>
          </p:nvPr>
        </p:nvGraphicFramePr>
        <p:xfrm>
          <a:off x="3109092" y="1599222"/>
          <a:ext cx="7847065" cy="36595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itle 1">
            <a:extLst>
              <a:ext uri="{FF2B5EF4-FFF2-40B4-BE49-F238E27FC236}">
                <a16:creationId xmlns:a16="http://schemas.microsoft.com/office/drawing/2014/main" id="{365B29A0-B140-4099-9BA3-A1D4A9FE2AD5}"/>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Git</a:t>
            </a:r>
          </a:p>
        </p:txBody>
      </p:sp>
      <p:pic>
        <p:nvPicPr>
          <p:cNvPr id="12" name="Picture 11" descr="A close up of a sign&#10;&#10;Description automatically generated">
            <a:extLst>
              <a:ext uri="{FF2B5EF4-FFF2-40B4-BE49-F238E27FC236}">
                <a16:creationId xmlns:a16="http://schemas.microsoft.com/office/drawing/2014/main" id="{E6589E5E-73A9-4643-BDE1-EC091201BCB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359841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dgm id="{F3C0160D-62DE-4D28-AFE7-840307F4971D}"/>
                                            </p:graphicEl>
                                          </p:spTgt>
                                        </p:tgtEl>
                                        <p:attrNameLst>
                                          <p:attrName>style.visibility</p:attrName>
                                        </p:attrNameLst>
                                      </p:cBhvr>
                                      <p:to>
                                        <p:strVal val="visible"/>
                                      </p:to>
                                    </p:set>
                                    <p:animEffect transition="in" filter="fade">
                                      <p:cBhvr>
                                        <p:cTn id="7" dur="500"/>
                                        <p:tgtEl>
                                          <p:spTgt spid="7">
                                            <p:graphicEl>
                                              <a:dgm id="{F3C0160D-62DE-4D28-AFE7-840307F4971D}"/>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graphicEl>
                                              <a:dgm id="{33CAD0CA-F247-4C11-B45F-154431F80891}"/>
                                            </p:graphicEl>
                                          </p:spTgt>
                                        </p:tgtEl>
                                        <p:attrNameLst>
                                          <p:attrName>style.visibility</p:attrName>
                                        </p:attrNameLst>
                                      </p:cBhvr>
                                      <p:to>
                                        <p:strVal val="visible"/>
                                      </p:to>
                                    </p:set>
                                    <p:animEffect transition="in" filter="wipe(left)">
                                      <p:cBhvr>
                                        <p:cTn id="10" dur="500"/>
                                        <p:tgtEl>
                                          <p:spTgt spid="7">
                                            <p:graphicEl>
                                              <a:dgm id="{33CAD0CA-F247-4C11-B45F-154431F80891}"/>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graphicEl>
                                              <a:dgm id="{A985ECAE-33B7-43B0-807C-F3A6C3D12D21}"/>
                                            </p:graphicEl>
                                          </p:spTgt>
                                        </p:tgtEl>
                                        <p:attrNameLst>
                                          <p:attrName>style.visibility</p:attrName>
                                        </p:attrNameLst>
                                      </p:cBhvr>
                                      <p:to>
                                        <p:strVal val="visible"/>
                                      </p:to>
                                    </p:set>
                                    <p:animEffect transition="in" filter="wipe(left)">
                                      <p:cBhvr>
                                        <p:cTn id="15" dur="500"/>
                                        <p:tgtEl>
                                          <p:spTgt spid="7">
                                            <p:graphicEl>
                                              <a:dgm id="{A985ECAE-33B7-43B0-807C-F3A6C3D12D21}"/>
                                            </p:graphic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
                                            <p:graphicEl>
                                              <a:dgm id="{2E878F7A-8040-489B-9DCD-94B7E0D8E9BA}"/>
                                            </p:graphicEl>
                                          </p:spTgt>
                                        </p:tgtEl>
                                        <p:attrNameLst>
                                          <p:attrName>style.visibility</p:attrName>
                                        </p:attrNameLst>
                                      </p:cBhvr>
                                      <p:to>
                                        <p:strVal val="visible"/>
                                      </p:to>
                                    </p:set>
                                    <p:animEffect transition="in" filter="wipe(left)">
                                      <p:cBhvr>
                                        <p:cTn id="18" dur="500"/>
                                        <p:tgtEl>
                                          <p:spTgt spid="7">
                                            <p:graphicEl>
                                              <a:dgm id="{2E878F7A-8040-489B-9DCD-94B7E0D8E9B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49C84C6-3870-4392-BAB0-9CE5105EBBEC}"/>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7" name="Title 1">
            <a:extLst>
              <a:ext uri="{FF2B5EF4-FFF2-40B4-BE49-F238E27FC236}">
                <a16:creationId xmlns:a16="http://schemas.microsoft.com/office/drawing/2014/main" id="{209880CF-D588-478D-8E91-2EE390A6C31A}"/>
              </a:ext>
            </a:extLst>
          </p:cNvPr>
          <p:cNvSpPr txBox="1">
            <a:spLocks/>
          </p:cNvSpPr>
          <p:nvPr/>
        </p:nvSpPr>
        <p:spPr>
          <a:xfrm>
            <a:off x="3899696" y="570634"/>
            <a:ext cx="6265858" cy="9267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chemeClr val="bg1"/>
                </a:solidFill>
                <a:latin typeface="Consolas" panose="020B0609020204030204" pitchFamily="49" charset="0"/>
              </a:rPr>
              <a:t>What is </a:t>
            </a:r>
            <a:r>
              <a:rPr lang="en-GB" dirty="0" err="1">
                <a:solidFill>
                  <a:schemeClr val="bg1"/>
                </a:solidFill>
                <a:latin typeface="Consolas" panose="020B0609020204030204" pitchFamily="49" charset="0"/>
              </a:rPr>
              <a:t>Monorepo</a:t>
            </a:r>
            <a:endParaRPr lang="bg-BG" dirty="0">
              <a:solidFill>
                <a:schemeClr val="bg1"/>
              </a:solidFill>
              <a:latin typeface="Consolas" panose="020B0609020204030204" pitchFamily="49" charset="0"/>
            </a:endParaRPr>
          </a:p>
        </p:txBody>
      </p:sp>
      <p:sp>
        <p:nvSpPr>
          <p:cNvPr id="10" name="Title 1">
            <a:extLst>
              <a:ext uri="{FF2B5EF4-FFF2-40B4-BE49-F238E27FC236}">
                <a16:creationId xmlns:a16="http://schemas.microsoft.com/office/drawing/2014/main" id="{0BFA36DA-FD5A-4774-B74F-D98515421C50}"/>
              </a:ext>
            </a:extLst>
          </p:cNvPr>
          <p:cNvSpPr txBox="1">
            <a:spLocks/>
          </p:cNvSpPr>
          <p:nvPr/>
        </p:nvSpPr>
        <p:spPr>
          <a:xfrm>
            <a:off x="4086444" y="1785848"/>
            <a:ext cx="603834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solidFill>
                  <a:schemeClr val="bg1"/>
                </a:solidFill>
                <a:latin typeface="Consolas" panose="020B0609020204030204" pitchFamily="49" charset="0"/>
              </a:rPr>
              <a:t>Monorepo</a:t>
            </a:r>
            <a:r>
              <a:rPr lang="en-GB" dirty="0">
                <a:solidFill>
                  <a:schemeClr val="bg1"/>
                </a:solidFill>
                <a:latin typeface="Consolas" panose="020B0609020204030204" pitchFamily="49" charset="0"/>
              </a:rPr>
              <a:t> </a:t>
            </a:r>
            <a:r>
              <a:rPr lang="bg-BG" dirty="0">
                <a:solidFill>
                  <a:schemeClr val="bg1"/>
                </a:solidFill>
                <a:latin typeface="Consolas" panose="020B0609020204030204" pitchFamily="49" charset="0"/>
              </a:rPr>
              <a:t>≠ </a:t>
            </a:r>
            <a:r>
              <a:rPr lang="en-US" dirty="0">
                <a:solidFill>
                  <a:schemeClr val="bg1"/>
                </a:solidFill>
                <a:latin typeface="Consolas" panose="020B0609020204030204" pitchFamily="49" charset="0"/>
              </a:rPr>
              <a:t>Monolith</a:t>
            </a:r>
            <a:r>
              <a:rPr lang="en-GB" dirty="0">
                <a:solidFill>
                  <a:schemeClr val="bg1"/>
                </a:solidFill>
                <a:latin typeface="Consolas" panose="020B0609020204030204" pitchFamily="49" charset="0"/>
              </a:rPr>
              <a:t> </a:t>
            </a:r>
            <a:endParaRPr lang="bg-BG" dirty="0">
              <a:solidFill>
                <a:schemeClr val="bg1"/>
              </a:solidFill>
              <a:latin typeface="Consolas" panose="020B0609020204030204" pitchFamily="49" charset="0"/>
            </a:endParaRPr>
          </a:p>
        </p:txBody>
      </p:sp>
      <p:pic>
        <p:nvPicPr>
          <p:cNvPr id="4" name="Picture 3">
            <a:extLst>
              <a:ext uri="{FF2B5EF4-FFF2-40B4-BE49-F238E27FC236}">
                <a16:creationId xmlns:a16="http://schemas.microsoft.com/office/drawing/2014/main" id="{02C59DA9-B0F6-4E80-9B82-95D4506E0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9328" y="3382391"/>
            <a:ext cx="2322566" cy="2322566"/>
          </a:xfrm>
          <a:prstGeom prst="rect">
            <a:avLst/>
          </a:prstGeom>
        </p:spPr>
      </p:pic>
      <p:pic>
        <p:nvPicPr>
          <p:cNvPr id="6" name="Picture 5">
            <a:extLst>
              <a:ext uri="{FF2B5EF4-FFF2-40B4-BE49-F238E27FC236}">
                <a16:creationId xmlns:a16="http://schemas.microsoft.com/office/drawing/2014/main" id="{45B2F205-0B4F-4E6E-8257-FAD87424E9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3506" y="3469631"/>
            <a:ext cx="2148087" cy="2148087"/>
          </a:xfrm>
          <a:prstGeom prst="rect">
            <a:avLst/>
          </a:prstGeom>
        </p:spPr>
      </p:pic>
      <p:pic>
        <p:nvPicPr>
          <p:cNvPr id="12" name="Picture 11">
            <a:extLst>
              <a:ext uri="{FF2B5EF4-FFF2-40B4-BE49-F238E27FC236}">
                <a16:creationId xmlns:a16="http://schemas.microsoft.com/office/drawing/2014/main" id="{83F2AC82-5988-4C11-86E7-EB71CA357D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73195" y="2929667"/>
            <a:ext cx="3258589" cy="3258589"/>
          </a:xfrm>
          <a:prstGeom prst="rect">
            <a:avLst/>
          </a:prstGeom>
        </p:spPr>
      </p:pic>
      <p:sp>
        <p:nvSpPr>
          <p:cNvPr id="13" name="TextBox 12">
            <a:extLst>
              <a:ext uri="{FF2B5EF4-FFF2-40B4-BE49-F238E27FC236}">
                <a16:creationId xmlns:a16="http://schemas.microsoft.com/office/drawing/2014/main" id="{1BA5E8AA-DBD7-42CE-95FF-45754CB8D761}"/>
              </a:ext>
            </a:extLst>
          </p:cNvPr>
          <p:cNvSpPr txBox="1"/>
          <p:nvPr/>
        </p:nvSpPr>
        <p:spPr>
          <a:xfrm>
            <a:off x="3653223" y="5975937"/>
            <a:ext cx="1814775" cy="584775"/>
          </a:xfrm>
          <a:prstGeom prst="rect">
            <a:avLst/>
          </a:prstGeom>
          <a:noFill/>
        </p:spPr>
        <p:txBody>
          <a:bodyPr wrap="square" rtlCol="0">
            <a:spAutoFit/>
          </a:bodyPr>
          <a:lstStyle/>
          <a:p>
            <a:pPr algn="ctr"/>
            <a:r>
              <a:rPr lang="en-US" sz="3200" dirty="0">
                <a:solidFill>
                  <a:schemeClr val="bg1"/>
                </a:solidFill>
              </a:rPr>
              <a:t>Piper</a:t>
            </a:r>
            <a:endParaRPr lang="bg-BG" sz="3200" dirty="0">
              <a:solidFill>
                <a:schemeClr val="bg1"/>
              </a:solidFill>
            </a:endParaRPr>
          </a:p>
        </p:txBody>
      </p:sp>
      <p:sp>
        <p:nvSpPr>
          <p:cNvPr id="14" name="TextBox 13">
            <a:extLst>
              <a:ext uri="{FF2B5EF4-FFF2-40B4-BE49-F238E27FC236}">
                <a16:creationId xmlns:a16="http://schemas.microsoft.com/office/drawing/2014/main" id="{44B7EFF6-4E16-46F7-B864-FEFEAAC25CB2}"/>
              </a:ext>
            </a:extLst>
          </p:cNvPr>
          <p:cNvSpPr txBox="1"/>
          <p:nvPr/>
        </p:nvSpPr>
        <p:spPr>
          <a:xfrm>
            <a:off x="6031574" y="5975937"/>
            <a:ext cx="2148086" cy="584775"/>
          </a:xfrm>
          <a:prstGeom prst="rect">
            <a:avLst/>
          </a:prstGeom>
          <a:noFill/>
        </p:spPr>
        <p:txBody>
          <a:bodyPr wrap="square" rtlCol="0">
            <a:spAutoFit/>
          </a:bodyPr>
          <a:lstStyle/>
          <a:p>
            <a:pPr algn="ctr"/>
            <a:r>
              <a:rPr lang="en-US" sz="3200" dirty="0">
                <a:solidFill>
                  <a:schemeClr val="bg1"/>
                </a:solidFill>
              </a:rPr>
              <a:t>Mercurial</a:t>
            </a:r>
          </a:p>
        </p:txBody>
      </p:sp>
      <p:sp>
        <p:nvSpPr>
          <p:cNvPr id="15" name="TextBox 14">
            <a:extLst>
              <a:ext uri="{FF2B5EF4-FFF2-40B4-BE49-F238E27FC236}">
                <a16:creationId xmlns:a16="http://schemas.microsoft.com/office/drawing/2014/main" id="{2302E2AA-A9EE-400B-95F9-D7CDDFC30754}"/>
              </a:ext>
            </a:extLst>
          </p:cNvPr>
          <p:cNvSpPr txBox="1"/>
          <p:nvPr/>
        </p:nvSpPr>
        <p:spPr>
          <a:xfrm>
            <a:off x="8695710" y="6038234"/>
            <a:ext cx="2013557" cy="584775"/>
          </a:xfrm>
          <a:prstGeom prst="rect">
            <a:avLst/>
          </a:prstGeom>
          <a:noFill/>
        </p:spPr>
        <p:txBody>
          <a:bodyPr wrap="square" rtlCol="0">
            <a:spAutoFit/>
          </a:bodyPr>
          <a:lstStyle/>
          <a:p>
            <a:pPr algn="ctr"/>
            <a:r>
              <a:rPr lang="en-GB" sz="3200" dirty="0">
                <a:solidFill>
                  <a:schemeClr val="bg1"/>
                </a:solidFill>
              </a:rPr>
              <a:t>Git GVFS</a:t>
            </a:r>
            <a:endParaRPr lang="bg-BG" sz="3200" dirty="0">
              <a:solidFill>
                <a:schemeClr val="bg1"/>
              </a:solidFill>
            </a:endParaRPr>
          </a:p>
        </p:txBody>
      </p:sp>
      <p:sp>
        <p:nvSpPr>
          <p:cNvPr id="17" name="Title 1">
            <a:extLst>
              <a:ext uri="{FF2B5EF4-FFF2-40B4-BE49-F238E27FC236}">
                <a16:creationId xmlns:a16="http://schemas.microsoft.com/office/drawing/2014/main" id="{96A2D964-68D1-49AE-B66F-80C6FA362167}"/>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err="1">
                <a:solidFill>
                  <a:srgbClr val="FFFFFF"/>
                </a:solidFill>
              </a:rPr>
              <a:t>Monorepo</a:t>
            </a:r>
            <a:endParaRPr lang="en-US" sz="2600" dirty="0">
              <a:solidFill>
                <a:srgbClr val="FFFFFF"/>
              </a:solidFill>
            </a:endParaRPr>
          </a:p>
        </p:txBody>
      </p:sp>
      <p:pic>
        <p:nvPicPr>
          <p:cNvPr id="18" name="Picture 17" descr="A close up of a sign&#10;&#10;Description automatically generated">
            <a:extLst>
              <a:ext uri="{FF2B5EF4-FFF2-40B4-BE49-F238E27FC236}">
                <a16:creationId xmlns:a16="http://schemas.microsoft.com/office/drawing/2014/main" id="{8839E78E-3033-4E67-A9E2-AF0BAD7FCBD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2404257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p:bldP spid="1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78"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DE4E0BE-F042-466A-A82D-FE022B9F0239}">
  <we:reference id="wa104380862" version="1.5.0.0" store="en-US" storeType="OMEX"/>
  <we:alternateReferences>
    <we:reference id="WA104380862" version="1.5.0.0" store="WA104380862"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126</TotalTime>
  <Words>1062</Words>
  <Application>Microsoft Office PowerPoint</Application>
  <PresentationFormat>Widescreen</PresentationFormat>
  <Paragraphs>245</Paragraphs>
  <Slides>22</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Agency FB</vt:lpstr>
      <vt:lpstr>Arial</vt:lpstr>
      <vt:lpstr>Calibri</vt:lpstr>
      <vt:lpstr>Calibri Light</vt:lpstr>
      <vt:lpstr>Consolas</vt:lpstr>
      <vt:lpstr>Wingdings</vt:lpstr>
      <vt:lpstr>Office Theme</vt:lpstr>
      <vt:lpstr>PowerPoint Presentation</vt:lpstr>
      <vt:lpstr>Code Sharing Strategies and implementations</vt:lpstr>
      <vt:lpstr>When should we bother</vt:lpstr>
      <vt:lpstr>Why should we care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Hristiqn Hristov</dc:creator>
  <cp:lastModifiedBy>Hristiqn Hristov</cp:lastModifiedBy>
  <cp:revision>11</cp:revision>
  <dcterms:created xsi:type="dcterms:W3CDTF">2019-05-11T17:19:26Z</dcterms:created>
  <dcterms:modified xsi:type="dcterms:W3CDTF">2019-05-11T19:25:31Z</dcterms:modified>
</cp:coreProperties>
</file>