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6" r:id="rId3"/>
    <p:sldId id="260" r:id="rId4"/>
    <p:sldId id="259" r:id="rId5"/>
    <p:sldId id="290" r:id="rId6"/>
    <p:sldId id="291" r:id="rId7"/>
    <p:sldId id="292" r:id="rId8"/>
    <p:sldId id="294" r:id="rId9"/>
    <p:sldId id="295" r:id="rId10"/>
    <p:sldId id="297" r:id="rId11"/>
    <p:sldId id="310" r:id="rId12"/>
    <p:sldId id="309" r:id="rId13"/>
    <p:sldId id="299" r:id="rId14"/>
    <p:sldId id="300" r:id="rId15"/>
    <p:sldId id="301" r:id="rId16"/>
    <p:sldId id="302" r:id="rId17"/>
    <p:sldId id="303" r:id="rId18"/>
    <p:sldId id="305" r:id="rId19"/>
    <p:sldId id="306" r:id="rId20"/>
    <p:sldId id="304" r:id="rId21"/>
    <p:sldId id="308" r:id="rId22"/>
    <p:sldId id="307" r:id="rId23"/>
    <p:sldId id="284" r:id="rId24"/>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0" userDrawn="1">
          <p15:clr>
            <a:srgbClr val="A4A3A4"/>
          </p15:clr>
        </p15:guide>
        <p15:guide id="2" pos="4452" userDrawn="1">
          <p15:clr>
            <a:srgbClr val="A4A3A4"/>
          </p15:clr>
        </p15:guide>
        <p15:guide id="3" pos="1391" userDrawn="1">
          <p15:clr>
            <a:srgbClr val="A4A3A4"/>
          </p15:clr>
        </p15:guide>
        <p15:guide id="4" pos="2252" userDrawn="1">
          <p15:clr>
            <a:srgbClr val="A4A3A4"/>
          </p15:clr>
        </p15:guide>
        <p15:guide id="5" pos="6652" userDrawn="1">
          <p15:clr>
            <a:srgbClr val="A4A3A4"/>
          </p15:clr>
        </p15:guide>
        <p15:guide id="6" orient="horz" pos="867" userDrawn="1">
          <p15:clr>
            <a:srgbClr val="A4A3A4"/>
          </p15:clr>
        </p15:guide>
        <p15:guide id="7" orient="horz" pos="32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3843"/>
    <a:srgbClr val="BE3744"/>
    <a:srgbClr val="C30E2E"/>
    <a:srgbClr val="CB38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1" autoAdjust="0"/>
    <p:restoredTop sz="86251" autoAdjust="0"/>
  </p:normalViewPr>
  <p:slideViewPr>
    <p:cSldViewPr snapToGrid="0" showGuides="1">
      <p:cViewPr varScale="1">
        <p:scale>
          <a:sx n="48" d="100"/>
          <a:sy n="48" d="100"/>
        </p:scale>
        <p:origin x="660" y="60"/>
      </p:cViewPr>
      <p:guideLst>
        <p:guide orient="horz" pos="640"/>
        <p:guide pos="4452"/>
        <p:guide pos="1391"/>
        <p:guide pos="2252"/>
        <p:guide pos="6652"/>
        <p:guide orient="horz" pos="867"/>
        <p:guide orient="horz" pos="32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02E63-BECE-4330-ABB5-DAD0F6D608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bg-BG"/>
        </a:p>
      </dgm:t>
    </dgm:pt>
    <dgm:pt modelId="{E934F060-2B4A-4CDF-B3F0-3D0BA3D3B321}">
      <dgm:prSet phldrT="[Text]"/>
      <dgm:spPr/>
      <dgm:t>
        <a:bodyPr/>
        <a:lstStyle/>
        <a:p>
          <a:r>
            <a:rPr lang="en-US" dirty="0">
              <a:solidFill>
                <a:schemeClr val="bg1"/>
              </a:solidFill>
              <a:latin typeface="Consolas" panose="020B0609020204030204" pitchFamily="49" charset="0"/>
            </a:rPr>
            <a:t>Git Submodules</a:t>
          </a:r>
          <a:endParaRPr lang="bg-BG" dirty="0">
            <a:solidFill>
              <a:schemeClr val="bg1"/>
            </a:solidFill>
            <a:latin typeface="Consolas" panose="020B0609020204030204" pitchFamily="49" charset="0"/>
          </a:endParaRPr>
        </a:p>
      </dgm:t>
    </dgm:pt>
    <dgm:pt modelId="{BD43F01F-1476-4975-8D68-B945D273AE02}" type="parTrans" cxnId="{BEDD63AC-0B89-40A5-845A-DAEAFD3EBD92}">
      <dgm:prSet/>
      <dgm:spPr/>
      <dgm:t>
        <a:bodyPr/>
        <a:lstStyle/>
        <a:p>
          <a:endParaRPr lang="bg-BG"/>
        </a:p>
      </dgm:t>
    </dgm:pt>
    <dgm:pt modelId="{1F86EB37-6425-4E8D-B514-636CBD47BFF0}" type="sibTrans" cxnId="{BEDD63AC-0B89-40A5-845A-DAEAFD3EBD92}">
      <dgm:prSet/>
      <dgm:spPr/>
      <dgm:t>
        <a:bodyPr/>
        <a:lstStyle/>
        <a:p>
          <a:endParaRPr lang="bg-BG"/>
        </a:p>
      </dgm:t>
    </dgm:pt>
    <dgm:pt modelId="{C3238E2F-F9B3-4293-9B7A-A7A068259777}">
      <dgm:prSet phldrT="[Text]"/>
      <dgm:spPr/>
      <dgm:t>
        <a:bodyPr/>
        <a:lstStyle/>
        <a:p>
          <a:r>
            <a:rPr lang="en-US" dirty="0" err="1">
              <a:solidFill>
                <a:schemeClr val="bg1"/>
              </a:solidFill>
              <a:latin typeface="Consolas" panose="020B0609020204030204" pitchFamily="49" charset="0"/>
            </a:rPr>
            <a:t>Monorepo</a:t>
          </a:r>
          <a:endParaRPr lang="bg-BG" dirty="0">
            <a:solidFill>
              <a:schemeClr val="bg1"/>
            </a:solidFill>
            <a:latin typeface="Consolas" panose="020B0609020204030204" pitchFamily="49" charset="0"/>
          </a:endParaRPr>
        </a:p>
      </dgm:t>
    </dgm:pt>
    <dgm:pt modelId="{E05A801D-D2EC-4F67-8DEB-F5D131970B97}" type="parTrans" cxnId="{BB8095D8-E9D8-44BD-896B-03792974E56F}">
      <dgm:prSet/>
      <dgm:spPr/>
      <dgm:t>
        <a:bodyPr/>
        <a:lstStyle/>
        <a:p>
          <a:endParaRPr lang="bg-BG"/>
        </a:p>
      </dgm:t>
    </dgm:pt>
    <dgm:pt modelId="{F58A6501-067B-4705-89D6-6DAA1CFD3549}" type="sibTrans" cxnId="{BB8095D8-E9D8-44BD-896B-03792974E56F}">
      <dgm:prSet/>
      <dgm:spPr/>
      <dgm:t>
        <a:bodyPr/>
        <a:lstStyle/>
        <a:p>
          <a:endParaRPr lang="bg-BG"/>
        </a:p>
      </dgm:t>
    </dgm:pt>
    <dgm:pt modelId="{693BFF5F-1CF9-49F3-A5EB-3860F8E1444F}">
      <dgm:prSet phldrT="[Text]"/>
      <dgm:spPr/>
      <dgm:t>
        <a:bodyPr/>
        <a:lstStyle/>
        <a:p>
          <a:r>
            <a:rPr lang="en-US" dirty="0">
              <a:solidFill>
                <a:schemeClr val="bg1"/>
              </a:solidFill>
              <a:latin typeface="Consolas" panose="020B0609020204030204" pitchFamily="49" charset="0"/>
            </a:rPr>
            <a:t>Angular CLI</a:t>
          </a:r>
          <a:endParaRPr lang="bg-BG" dirty="0">
            <a:solidFill>
              <a:schemeClr val="bg1"/>
            </a:solidFill>
            <a:latin typeface="Consolas" panose="020B0609020204030204" pitchFamily="49" charset="0"/>
          </a:endParaRPr>
        </a:p>
      </dgm:t>
    </dgm:pt>
    <dgm:pt modelId="{EF13AFE3-2C24-419D-BC9B-4FD90D35A122}" type="parTrans" cxnId="{D32CB07F-803B-48E7-B5CF-C4ABE8DF072D}">
      <dgm:prSet/>
      <dgm:spPr/>
      <dgm:t>
        <a:bodyPr/>
        <a:lstStyle/>
        <a:p>
          <a:endParaRPr lang="bg-BG"/>
        </a:p>
      </dgm:t>
    </dgm:pt>
    <dgm:pt modelId="{14578C41-D5D7-49D6-BF82-CCF8E5AB9A21}" type="sibTrans" cxnId="{D32CB07F-803B-48E7-B5CF-C4ABE8DF072D}">
      <dgm:prSet/>
      <dgm:spPr/>
      <dgm:t>
        <a:bodyPr/>
        <a:lstStyle/>
        <a:p>
          <a:endParaRPr lang="bg-BG"/>
        </a:p>
      </dgm:t>
    </dgm:pt>
    <dgm:pt modelId="{98C1A611-1F69-4611-94CB-330B50F2E77D}">
      <dgm:prSet phldrT="[Text]"/>
      <dgm:spPr/>
      <dgm:t>
        <a:bodyPr/>
        <a:lstStyle/>
        <a:p>
          <a:r>
            <a:rPr lang="en-US" dirty="0" err="1">
              <a:solidFill>
                <a:schemeClr val="bg1"/>
              </a:solidFill>
              <a:latin typeface="Consolas" panose="020B0609020204030204" pitchFamily="49" charset="0"/>
            </a:rPr>
            <a:t>Nx</a:t>
          </a:r>
          <a:endParaRPr lang="bg-BG" dirty="0">
            <a:solidFill>
              <a:schemeClr val="bg1"/>
            </a:solidFill>
            <a:latin typeface="Consolas" panose="020B0609020204030204" pitchFamily="49" charset="0"/>
          </a:endParaRPr>
        </a:p>
      </dgm:t>
    </dgm:pt>
    <dgm:pt modelId="{DAE57B32-938B-4E27-9EB6-1B0C8A8877F4}" type="parTrans" cxnId="{FF1A7FB7-D88D-4BBC-AA6D-F58AD866668A}">
      <dgm:prSet/>
      <dgm:spPr/>
      <dgm:t>
        <a:bodyPr/>
        <a:lstStyle/>
        <a:p>
          <a:endParaRPr lang="bg-BG"/>
        </a:p>
      </dgm:t>
    </dgm:pt>
    <dgm:pt modelId="{1C86D1CE-28EC-4852-9DEB-41DDCFEF548D}" type="sibTrans" cxnId="{FF1A7FB7-D88D-4BBC-AA6D-F58AD866668A}">
      <dgm:prSet/>
      <dgm:spPr/>
      <dgm:t>
        <a:bodyPr/>
        <a:lstStyle/>
        <a:p>
          <a:endParaRPr lang="bg-BG"/>
        </a:p>
      </dgm:t>
    </dgm:pt>
    <dgm:pt modelId="{E9D493F8-4D6C-4AD4-8DA2-1A043CCB168D}">
      <dgm:prSet phldrT="[Text]"/>
      <dgm:spPr/>
      <dgm:t>
        <a:bodyPr/>
        <a:lstStyle/>
        <a:p>
          <a:r>
            <a:rPr lang="en-GB" dirty="0">
              <a:solidFill>
                <a:schemeClr val="bg1"/>
              </a:solidFill>
              <a:latin typeface="Consolas" panose="020B0609020204030204" pitchFamily="49" charset="0"/>
            </a:rPr>
            <a:t>Packages</a:t>
          </a:r>
          <a:endParaRPr lang="bg-BG" dirty="0">
            <a:solidFill>
              <a:schemeClr val="bg1"/>
            </a:solidFill>
            <a:latin typeface="Consolas" panose="020B0609020204030204" pitchFamily="49" charset="0"/>
          </a:endParaRPr>
        </a:p>
      </dgm:t>
    </dgm:pt>
    <dgm:pt modelId="{297EE121-8B8D-47FE-A750-C8A645773AF8}" type="parTrans" cxnId="{98680872-8452-468E-AFC4-26F7929205BB}">
      <dgm:prSet/>
      <dgm:spPr/>
      <dgm:t>
        <a:bodyPr/>
        <a:lstStyle/>
        <a:p>
          <a:endParaRPr lang="bg-BG"/>
        </a:p>
      </dgm:t>
    </dgm:pt>
    <dgm:pt modelId="{D723AAC4-0EFB-4C58-9AA5-8F702C927E54}" type="sibTrans" cxnId="{98680872-8452-468E-AFC4-26F7929205BB}">
      <dgm:prSet/>
      <dgm:spPr/>
      <dgm:t>
        <a:bodyPr/>
        <a:lstStyle/>
        <a:p>
          <a:endParaRPr lang="bg-BG"/>
        </a:p>
      </dgm:t>
    </dgm:pt>
    <dgm:pt modelId="{D51D8E35-DF1E-4014-8E7B-964650FFC41A}" type="pres">
      <dgm:prSet presAssocID="{BF002E63-BECE-4330-ABB5-DAD0F6D6084C}" presName="vert0" presStyleCnt="0">
        <dgm:presLayoutVars>
          <dgm:dir/>
          <dgm:animOne val="branch"/>
          <dgm:animLvl val="lvl"/>
        </dgm:presLayoutVars>
      </dgm:prSet>
      <dgm:spPr/>
      <dgm:t>
        <a:bodyPr/>
        <a:lstStyle/>
        <a:p>
          <a:endParaRPr lang="bg-BG"/>
        </a:p>
      </dgm:t>
    </dgm:pt>
    <dgm:pt modelId="{57A82C8C-E481-452E-8130-B1514CAF9A98}" type="pres">
      <dgm:prSet presAssocID="{E934F060-2B4A-4CDF-B3F0-3D0BA3D3B321}" presName="thickLine" presStyleLbl="alignNode1" presStyleIdx="0" presStyleCnt="5"/>
      <dgm:spPr/>
    </dgm:pt>
    <dgm:pt modelId="{36462071-F94A-4443-90B1-982EB7BF77E6}" type="pres">
      <dgm:prSet presAssocID="{E934F060-2B4A-4CDF-B3F0-3D0BA3D3B321}" presName="horz1" presStyleCnt="0"/>
      <dgm:spPr/>
    </dgm:pt>
    <dgm:pt modelId="{11620395-E6C7-4DAB-AA34-67485023D539}" type="pres">
      <dgm:prSet presAssocID="{E934F060-2B4A-4CDF-B3F0-3D0BA3D3B321}" presName="tx1" presStyleLbl="revTx" presStyleIdx="0" presStyleCnt="5"/>
      <dgm:spPr/>
      <dgm:t>
        <a:bodyPr/>
        <a:lstStyle/>
        <a:p>
          <a:endParaRPr lang="bg-BG"/>
        </a:p>
      </dgm:t>
    </dgm:pt>
    <dgm:pt modelId="{49089279-80D4-42A6-8DAC-FD787F87E29F}" type="pres">
      <dgm:prSet presAssocID="{E934F060-2B4A-4CDF-B3F0-3D0BA3D3B321}" presName="vert1" presStyleCnt="0"/>
      <dgm:spPr/>
    </dgm:pt>
    <dgm:pt modelId="{37FD2224-A459-4055-BC56-4ADF6DDE42A0}" type="pres">
      <dgm:prSet presAssocID="{C3238E2F-F9B3-4293-9B7A-A7A068259777}" presName="thickLine" presStyleLbl="alignNode1" presStyleIdx="1" presStyleCnt="5"/>
      <dgm:spPr/>
    </dgm:pt>
    <dgm:pt modelId="{7983BEA6-1CD1-48EA-8108-C8C7086D3850}" type="pres">
      <dgm:prSet presAssocID="{C3238E2F-F9B3-4293-9B7A-A7A068259777}" presName="horz1" presStyleCnt="0"/>
      <dgm:spPr/>
    </dgm:pt>
    <dgm:pt modelId="{8CC7DD70-3C57-44FF-8343-8051C9ABEA4A}" type="pres">
      <dgm:prSet presAssocID="{C3238E2F-F9B3-4293-9B7A-A7A068259777}" presName="tx1" presStyleLbl="revTx" presStyleIdx="1" presStyleCnt="5"/>
      <dgm:spPr/>
      <dgm:t>
        <a:bodyPr/>
        <a:lstStyle/>
        <a:p>
          <a:endParaRPr lang="bg-BG"/>
        </a:p>
      </dgm:t>
    </dgm:pt>
    <dgm:pt modelId="{9C691BE6-B498-42BA-B77A-FFF1C9DEE006}" type="pres">
      <dgm:prSet presAssocID="{C3238E2F-F9B3-4293-9B7A-A7A068259777}" presName="vert1" presStyleCnt="0"/>
      <dgm:spPr/>
    </dgm:pt>
    <dgm:pt modelId="{D41D5DDD-AAA4-41F4-9760-709E32FC30F7}" type="pres">
      <dgm:prSet presAssocID="{E9D493F8-4D6C-4AD4-8DA2-1A043CCB168D}" presName="thickLine" presStyleLbl="alignNode1" presStyleIdx="2" presStyleCnt="5"/>
      <dgm:spPr/>
    </dgm:pt>
    <dgm:pt modelId="{3875F622-FFF8-490C-BBB3-DB4D3E6D2FDD}" type="pres">
      <dgm:prSet presAssocID="{E9D493F8-4D6C-4AD4-8DA2-1A043CCB168D}" presName="horz1" presStyleCnt="0"/>
      <dgm:spPr/>
    </dgm:pt>
    <dgm:pt modelId="{CAD49209-D2F0-44D7-90D1-294D9C5B5245}" type="pres">
      <dgm:prSet presAssocID="{E9D493F8-4D6C-4AD4-8DA2-1A043CCB168D}" presName="tx1" presStyleLbl="revTx" presStyleIdx="2" presStyleCnt="5"/>
      <dgm:spPr/>
      <dgm:t>
        <a:bodyPr/>
        <a:lstStyle/>
        <a:p>
          <a:endParaRPr lang="bg-BG"/>
        </a:p>
      </dgm:t>
    </dgm:pt>
    <dgm:pt modelId="{72AE0DB2-3B66-430D-AF5A-576B3E4D8CD8}" type="pres">
      <dgm:prSet presAssocID="{E9D493F8-4D6C-4AD4-8DA2-1A043CCB168D}" presName="vert1" presStyleCnt="0"/>
      <dgm:spPr/>
    </dgm:pt>
    <dgm:pt modelId="{0B85A86C-009A-49A4-B178-E65E2DDCCA61}" type="pres">
      <dgm:prSet presAssocID="{693BFF5F-1CF9-49F3-A5EB-3860F8E1444F}" presName="thickLine" presStyleLbl="alignNode1" presStyleIdx="3" presStyleCnt="5"/>
      <dgm:spPr/>
    </dgm:pt>
    <dgm:pt modelId="{F7B59A51-0197-4340-9B1E-81FAD9A50EB4}" type="pres">
      <dgm:prSet presAssocID="{693BFF5F-1CF9-49F3-A5EB-3860F8E1444F}" presName="horz1" presStyleCnt="0"/>
      <dgm:spPr/>
    </dgm:pt>
    <dgm:pt modelId="{2812CB5D-8CFD-4B86-B81B-C20A90E37D47}" type="pres">
      <dgm:prSet presAssocID="{693BFF5F-1CF9-49F3-A5EB-3860F8E1444F}" presName="tx1" presStyleLbl="revTx" presStyleIdx="3" presStyleCnt="5"/>
      <dgm:spPr/>
      <dgm:t>
        <a:bodyPr/>
        <a:lstStyle/>
        <a:p>
          <a:endParaRPr lang="bg-BG"/>
        </a:p>
      </dgm:t>
    </dgm:pt>
    <dgm:pt modelId="{F74456B9-DC3B-4329-842E-B8CCB8CA8DF6}" type="pres">
      <dgm:prSet presAssocID="{693BFF5F-1CF9-49F3-A5EB-3860F8E1444F}" presName="vert1" presStyleCnt="0"/>
      <dgm:spPr/>
    </dgm:pt>
    <dgm:pt modelId="{92D48A48-E9D3-40FD-BC94-A81FFF21D217}" type="pres">
      <dgm:prSet presAssocID="{98C1A611-1F69-4611-94CB-330B50F2E77D}" presName="thickLine" presStyleLbl="alignNode1" presStyleIdx="4" presStyleCnt="5"/>
      <dgm:spPr/>
    </dgm:pt>
    <dgm:pt modelId="{3902F2BA-F1E7-4655-ACA2-823ED6CA5224}" type="pres">
      <dgm:prSet presAssocID="{98C1A611-1F69-4611-94CB-330B50F2E77D}" presName="horz1" presStyleCnt="0"/>
      <dgm:spPr/>
    </dgm:pt>
    <dgm:pt modelId="{696AA030-65F1-402B-975B-AECE57538A65}" type="pres">
      <dgm:prSet presAssocID="{98C1A611-1F69-4611-94CB-330B50F2E77D}" presName="tx1" presStyleLbl="revTx" presStyleIdx="4" presStyleCnt="5"/>
      <dgm:spPr/>
      <dgm:t>
        <a:bodyPr/>
        <a:lstStyle/>
        <a:p>
          <a:endParaRPr lang="bg-BG"/>
        </a:p>
      </dgm:t>
    </dgm:pt>
    <dgm:pt modelId="{C5E9F4AD-489E-44CF-B801-5F7D7DBE9FD0}" type="pres">
      <dgm:prSet presAssocID="{98C1A611-1F69-4611-94CB-330B50F2E77D}" presName="vert1" presStyleCnt="0"/>
      <dgm:spPr/>
    </dgm:pt>
  </dgm:ptLst>
  <dgm:cxnLst>
    <dgm:cxn modelId="{34A8438B-46DB-469E-9E4D-54F0DBA4BD7B}" type="presOf" srcId="{C3238E2F-F9B3-4293-9B7A-A7A068259777}" destId="{8CC7DD70-3C57-44FF-8343-8051C9ABEA4A}" srcOrd="0" destOrd="0" presId="urn:microsoft.com/office/officeart/2008/layout/LinedList"/>
    <dgm:cxn modelId="{BB8095D8-E9D8-44BD-896B-03792974E56F}" srcId="{BF002E63-BECE-4330-ABB5-DAD0F6D6084C}" destId="{C3238E2F-F9B3-4293-9B7A-A7A068259777}" srcOrd="1" destOrd="0" parTransId="{E05A801D-D2EC-4F67-8DEB-F5D131970B97}" sibTransId="{F58A6501-067B-4705-89D6-6DAA1CFD3549}"/>
    <dgm:cxn modelId="{042E69C8-3BB2-4167-BC65-E419CDD2CD6A}" type="presOf" srcId="{E9D493F8-4D6C-4AD4-8DA2-1A043CCB168D}" destId="{CAD49209-D2F0-44D7-90D1-294D9C5B5245}" srcOrd="0" destOrd="0" presId="urn:microsoft.com/office/officeart/2008/layout/LinedList"/>
    <dgm:cxn modelId="{FF1A7FB7-D88D-4BBC-AA6D-F58AD866668A}" srcId="{BF002E63-BECE-4330-ABB5-DAD0F6D6084C}" destId="{98C1A611-1F69-4611-94CB-330B50F2E77D}" srcOrd="4" destOrd="0" parTransId="{DAE57B32-938B-4E27-9EB6-1B0C8A8877F4}" sibTransId="{1C86D1CE-28EC-4852-9DEB-41DDCFEF548D}"/>
    <dgm:cxn modelId="{F9FF4660-03E0-4BD6-984C-F4FFFA60351C}" type="presOf" srcId="{BF002E63-BECE-4330-ABB5-DAD0F6D6084C}" destId="{D51D8E35-DF1E-4014-8E7B-964650FFC41A}" srcOrd="0" destOrd="0" presId="urn:microsoft.com/office/officeart/2008/layout/LinedList"/>
    <dgm:cxn modelId="{BEDD63AC-0B89-40A5-845A-DAEAFD3EBD92}" srcId="{BF002E63-BECE-4330-ABB5-DAD0F6D6084C}" destId="{E934F060-2B4A-4CDF-B3F0-3D0BA3D3B321}" srcOrd="0" destOrd="0" parTransId="{BD43F01F-1476-4975-8D68-B945D273AE02}" sibTransId="{1F86EB37-6425-4E8D-B514-636CBD47BFF0}"/>
    <dgm:cxn modelId="{D32CB07F-803B-48E7-B5CF-C4ABE8DF072D}" srcId="{BF002E63-BECE-4330-ABB5-DAD0F6D6084C}" destId="{693BFF5F-1CF9-49F3-A5EB-3860F8E1444F}" srcOrd="3" destOrd="0" parTransId="{EF13AFE3-2C24-419D-BC9B-4FD90D35A122}" sibTransId="{14578C41-D5D7-49D6-BF82-CCF8E5AB9A21}"/>
    <dgm:cxn modelId="{98680872-8452-468E-AFC4-26F7929205BB}" srcId="{BF002E63-BECE-4330-ABB5-DAD0F6D6084C}" destId="{E9D493F8-4D6C-4AD4-8DA2-1A043CCB168D}" srcOrd="2" destOrd="0" parTransId="{297EE121-8B8D-47FE-A750-C8A645773AF8}" sibTransId="{D723AAC4-0EFB-4C58-9AA5-8F702C927E54}"/>
    <dgm:cxn modelId="{B3F2FF98-D28C-427C-A742-17B889562F95}" type="presOf" srcId="{98C1A611-1F69-4611-94CB-330B50F2E77D}" destId="{696AA030-65F1-402B-975B-AECE57538A65}" srcOrd="0" destOrd="0" presId="urn:microsoft.com/office/officeart/2008/layout/LinedList"/>
    <dgm:cxn modelId="{D8FABFA1-F9E6-4411-AB46-233A58511AAB}" type="presOf" srcId="{693BFF5F-1CF9-49F3-A5EB-3860F8E1444F}" destId="{2812CB5D-8CFD-4B86-B81B-C20A90E37D47}" srcOrd="0" destOrd="0" presId="urn:microsoft.com/office/officeart/2008/layout/LinedList"/>
    <dgm:cxn modelId="{E87EBE0A-F3AE-4A3D-B5B1-EBF6C3D7D371}" type="presOf" srcId="{E934F060-2B4A-4CDF-B3F0-3D0BA3D3B321}" destId="{11620395-E6C7-4DAB-AA34-67485023D539}" srcOrd="0" destOrd="0" presId="urn:microsoft.com/office/officeart/2008/layout/LinedList"/>
    <dgm:cxn modelId="{87229D0D-6CE3-4276-95DD-945D4C56192C}" type="presParOf" srcId="{D51D8E35-DF1E-4014-8E7B-964650FFC41A}" destId="{57A82C8C-E481-452E-8130-B1514CAF9A98}" srcOrd="0" destOrd="0" presId="urn:microsoft.com/office/officeart/2008/layout/LinedList"/>
    <dgm:cxn modelId="{54A11481-42B6-4EFE-90E5-535D66040EEA}" type="presParOf" srcId="{D51D8E35-DF1E-4014-8E7B-964650FFC41A}" destId="{36462071-F94A-4443-90B1-982EB7BF77E6}" srcOrd="1" destOrd="0" presId="urn:microsoft.com/office/officeart/2008/layout/LinedList"/>
    <dgm:cxn modelId="{977CDCE6-365F-4C3A-8ED8-0C14258AF612}" type="presParOf" srcId="{36462071-F94A-4443-90B1-982EB7BF77E6}" destId="{11620395-E6C7-4DAB-AA34-67485023D539}" srcOrd="0" destOrd="0" presId="urn:microsoft.com/office/officeart/2008/layout/LinedList"/>
    <dgm:cxn modelId="{3282BA5C-A8CB-4190-9C6C-FE250DBA6D5F}" type="presParOf" srcId="{36462071-F94A-4443-90B1-982EB7BF77E6}" destId="{49089279-80D4-42A6-8DAC-FD787F87E29F}" srcOrd="1" destOrd="0" presId="urn:microsoft.com/office/officeart/2008/layout/LinedList"/>
    <dgm:cxn modelId="{91DE5278-14E6-4DBD-B966-440442F20CD8}" type="presParOf" srcId="{D51D8E35-DF1E-4014-8E7B-964650FFC41A}" destId="{37FD2224-A459-4055-BC56-4ADF6DDE42A0}" srcOrd="2" destOrd="0" presId="urn:microsoft.com/office/officeart/2008/layout/LinedList"/>
    <dgm:cxn modelId="{81508069-76D8-4309-879E-888000E2BB4C}" type="presParOf" srcId="{D51D8E35-DF1E-4014-8E7B-964650FFC41A}" destId="{7983BEA6-1CD1-48EA-8108-C8C7086D3850}" srcOrd="3" destOrd="0" presId="urn:microsoft.com/office/officeart/2008/layout/LinedList"/>
    <dgm:cxn modelId="{10BB6C3D-0FE9-4150-94EF-E5A9AED876C2}" type="presParOf" srcId="{7983BEA6-1CD1-48EA-8108-C8C7086D3850}" destId="{8CC7DD70-3C57-44FF-8343-8051C9ABEA4A}" srcOrd="0" destOrd="0" presId="urn:microsoft.com/office/officeart/2008/layout/LinedList"/>
    <dgm:cxn modelId="{F34F1FB9-53F0-43D1-93EB-FEF2B51E2F1D}" type="presParOf" srcId="{7983BEA6-1CD1-48EA-8108-C8C7086D3850}" destId="{9C691BE6-B498-42BA-B77A-FFF1C9DEE006}" srcOrd="1" destOrd="0" presId="urn:microsoft.com/office/officeart/2008/layout/LinedList"/>
    <dgm:cxn modelId="{5DDA0C7B-3C4A-424E-A090-28FDC777A2C8}" type="presParOf" srcId="{D51D8E35-DF1E-4014-8E7B-964650FFC41A}" destId="{D41D5DDD-AAA4-41F4-9760-709E32FC30F7}" srcOrd="4" destOrd="0" presId="urn:microsoft.com/office/officeart/2008/layout/LinedList"/>
    <dgm:cxn modelId="{E4DA1F4B-AE6C-4C52-A753-53D4B5E95513}" type="presParOf" srcId="{D51D8E35-DF1E-4014-8E7B-964650FFC41A}" destId="{3875F622-FFF8-490C-BBB3-DB4D3E6D2FDD}" srcOrd="5" destOrd="0" presId="urn:microsoft.com/office/officeart/2008/layout/LinedList"/>
    <dgm:cxn modelId="{48D2656A-D27A-4FBA-A9F9-6E5CF45EC84D}" type="presParOf" srcId="{3875F622-FFF8-490C-BBB3-DB4D3E6D2FDD}" destId="{CAD49209-D2F0-44D7-90D1-294D9C5B5245}" srcOrd="0" destOrd="0" presId="urn:microsoft.com/office/officeart/2008/layout/LinedList"/>
    <dgm:cxn modelId="{AFC81653-3BC5-43F6-A580-C510CA966D82}" type="presParOf" srcId="{3875F622-FFF8-490C-BBB3-DB4D3E6D2FDD}" destId="{72AE0DB2-3B66-430D-AF5A-576B3E4D8CD8}" srcOrd="1" destOrd="0" presId="urn:microsoft.com/office/officeart/2008/layout/LinedList"/>
    <dgm:cxn modelId="{988624BF-932B-44D8-A0E8-CC43FC4F79EF}" type="presParOf" srcId="{D51D8E35-DF1E-4014-8E7B-964650FFC41A}" destId="{0B85A86C-009A-49A4-B178-E65E2DDCCA61}" srcOrd="6" destOrd="0" presId="urn:microsoft.com/office/officeart/2008/layout/LinedList"/>
    <dgm:cxn modelId="{7449E059-CB9D-40BE-BF2E-E82FF41624E9}" type="presParOf" srcId="{D51D8E35-DF1E-4014-8E7B-964650FFC41A}" destId="{F7B59A51-0197-4340-9B1E-81FAD9A50EB4}" srcOrd="7" destOrd="0" presId="urn:microsoft.com/office/officeart/2008/layout/LinedList"/>
    <dgm:cxn modelId="{F8DF7F8D-A8A1-4794-918F-5B85C160E35E}" type="presParOf" srcId="{F7B59A51-0197-4340-9B1E-81FAD9A50EB4}" destId="{2812CB5D-8CFD-4B86-B81B-C20A90E37D47}" srcOrd="0" destOrd="0" presId="urn:microsoft.com/office/officeart/2008/layout/LinedList"/>
    <dgm:cxn modelId="{E398F7D4-3C54-4D79-9627-CB74787A3808}" type="presParOf" srcId="{F7B59A51-0197-4340-9B1E-81FAD9A50EB4}" destId="{F74456B9-DC3B-4329-842E-B8CCB8CA8DF6}" srcOrd="1" destOrd="0" presId="urn:microsoft.com/office/officeart/2008/layout/LinedList"/>
    <dgm:cxn modelId="{25B79ED2-8B59-4275-8CC3-39036B4F3953}" type="presParOf" srcId="{D51D8E35-DF1E-4014-8E7B-964650FFC41A}" destId="{92D48A48-E9D3-40FD-BC94-A81FFF21D217}" srcOrd="8" destOrd="0" presId="urn:microsoft.com/office/officeart/2008/layout/LinedList"/>
    <dgm:cxn modelId="{587C92F8-7D07-47A8-9D31-F2FDF5A2F575}" type="presParOf" srcId="{D51D8E35-DF1E-4014-8E7B-964650FFC41A}" destId="{3902F2BA-F1E7-4655-ACA2-823ED6CA5224}" srcOrd="9" destOrd="0" presId="urn:microsoft.com/office/officeart/2008/layout/LinedList"/>
    <dgm:cxn modelId="{C972B3FE-ED13-4AC3-A08A-9DEFFDA2510A}" type="presParOf" srcId="{3902F2BA-F1E7-4655-ACA2-823ED6CA5224}" destId="{696AA030-65F1-402B-975B-AECE57538A65}" srcOrd="0" destOrd="0" presId="urn:microsoft.com/office/officeart/2008/layout/LinedList"/>
    <dgm:cxn modelId="{0C1C6D3E-0855-424B-9CDE-E81168D2CFB4}" type="presParOf" srcId="{3902F2BA-F1E7-4655-ACA2-823ED6CA5224}" destId="{C5E9F4AD-489E-44CF-B801-5F7D7DBE9FD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15C104-CE43-4919-8BA2-CB502E811F4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bg-BG"/>
        </a:p>
      </dgm:t>
    </dgm:pt>
    <dgm:pt modelId="{F9EC044C-F551-43FE-A6D0-D285910A7989}">
      <dgm:prSet phldrT="[Text]"/>
      <dgm:spPr>
        <a:solidFill>
          <a:schemeClr val="accent2"/>
        </a:solidFill>
      </dgm:spPr>
      <dgm:t>
        <a:bodyPr/>
        <a:lstStyle/>
        <a:p>
          <a:r>
            <a:rPr lang="en-US" dirty="0"/>
            <a:t>Main repository</a:t>
          </a:r>
          <a:endParaRPr lang="bg-BG" dirty="0"/>
        </a:p>
      </dgm:t>
    </dgm:pt>
    <dgm:pt modelId="{14132376-322A-4293-8A12-2FD068C30131}" type="parTrans" cxnId="{7DDCCEB1-7BFB-4321-B837-5D53AEFCC41F}">
      <dgm:prSet/>
      <dgm:spPr/>
      <dgm:t>
        <a:bodyPr/>
        <a:lstStyle/>
        <a:p>
          <a:endParaRPr lang="bg-BG"/>
        </a:p>
      </dgm:t>
    </dgm:pt>
    <dgm:pt modelId="{F977148C-4874-433D-80DA-B9C0E1B20BA6}" type="sibTrans" cxnId="{7DDCCEB1-7BFB-4321-B837-5D53AEFCC41F}">
      <dgm:prSet/>
      <dgm:spPr/>
      <dgm:t>
        <a:bodyPr/>
        <a:lstStyle/>
        <a:p>
          <a:endParaRPr lang="bg-BG"/>
        </a:p>
      </dgm:t>
    </dgm:pt>
    <dgm:pt modelId="{CE868991-77D9-405C-B0D0-C064682CC355}">
      <dgm:prSet phldrT="[Text]"/>
      <dgm:spPr>
        <a:solidFill>
          <a:srgbClr val="FF0000"/>
        </a:solidFill>
      </dgm:spPr>
      <dgm:t>
        <a:bodyPr/>
        <a:lstStyle/>
        <a:p>
          <a:r>
            <a:rPr lang="en-US" dirty="0"/>
            <a:t>Submodule 1</a:t>
          </a:r>
          <a:endParaRPr lang="bg-BG" dirty="0"/>
        </a:p>
      </dgm:t>
    </dgm:pt>
    <dgm:pt modelId="{401941FF-D3C1-410F-8D2B-36404BFDB751}" type="parTrans" cxnId="{B6E58E65-5517-494E-B29B-58AD2EA7480F}">
      <dgm:prSet/>
      <dgm:spPr>
        <a:ln w="22225">
          <a:solidFill>
            <a:schemeClr val="bg1">
              <a:lumMod val="75000"/>
            </a:schemeClr>
          </a:solidFill>
          <a:headEnd w="med" len="lg"/>
        </a:ln>
      </dgm:spPr>
      <dgm:t>
        <a:bodyPr/>
        <a:lstStyle/>
        <a:p>
          <a:endParaRPr lang="bg-BG"/>
        </a:p>
      </dgm:t>
    </dgm:pt>
    <dgm:pt modelId="{CEF30C8D-007A-41A7-A053-49C38EA6F7BF}" type="sibTrans" cxnId="{B6E58E65-5517-494E-B29B-58AD2EA7480F}">
      <dgm:prSet/>
      <dgm:spPr/>
      <dgm:t>
        <a:bodyPr/>
        <a:lstStyle/>
        <a:p>
          <a:endParaRPr lang="bg-BG"/>
        </a:p>
      </dgm:t>
    </dgm:pt>
    <dgm:pt modelId="{63C96641-D50D-4C2F-AF75-A400C080658F}">
      <dgm:prSet phldrT="[Text]"/>
      <dgm:spPr>
        <a:solidFill>
          <a:schemeClr val="accent6"/>
        </a:solidFill>
      </dgm:spPr>
      <dgm:t>
        <a:bodyPr/>
        <a:lstStyle/>
        <a:p>
          <a:r>
            <a:rPr lang="en-US" dirty="0"/>
            <a:t>Sub-Submodule</a:t>
          </a:r>
          <a:endParaRPr lang="bg-BG" dirty="0"/>
        </a:p>
      </dgm:t>
    </dgm:pt>
    <dgm:pt modelId="{B4E40442-031D-4EAF-BDF5-B1EF5E170995}" type="parTrans" cxnId="{9B57C4D0-8888-4803-B28D-B91AB21B7D7B}">
      <dgm:prSet/>
      <dgm:spPr>
        <a:ln w="22225">
          <a:solidFill>
            <a:schemeClr val="bg1">
              <a:lumMod val="75000"/>
            </a:schemeClr>
          </a:solidFill>
          <a:headEnd w="med" len="lg"/>
        </a:ln>
      </dgm:spPr>
      <dgm:t>
        <a:bodyPr/>
        <a:lstStyle/>
        <a:p>
          <a:endParaRPr lang="bg-BG"/>
        </a:p>
      </dgm:t>
    </dgm:pt>
    <dgm:pt modelId="{03BA262C-39B9-433D-A93D-5C898DDD0612}" type="sibTrans" cxnId="{9B57C4D0-8888-4803-B28D-B91AB21B7D7B}">
      <dgm:prSet/>
      <dgm:spPr/>
      <dgm:t>
        <a:bodyPr/>
        <a:lstStyle/>
        <a:p>
          <a:endParaRPr lang="bg-BG"/>
        </a:p>
      </dgm:t>
    </dgm:pt>
    <dgm:pt modelId="{1391D3B3-5D9D-4FC6-B869-3C93ADF5740C}">
      <dgm:prSet phldrT="[Text]"/>
      <dgm:spPr>
        <a:solidFill>
          <a:srgbClr val="FF0000"/>
        </a:solidFill>
      </dgm:spPr>
      <dgm:t>
        <a:bodyPr/>
        <a:lstStyle/>
        <a:p>
          <a:r>
            <a:rPr lang="en-US" dirty="0"/>
            <a:t>Submodule 2</a:t>
          </a:r>
          <a:endParaRPr lang="bg-BG" dirty="0"/>
        </a:p>
      </dgm:t>
    </dgm:pt>
    <dgm:pt modelId="{8442ECBB-E55B-40D3-A2DB-286AD0CAC442}" type="sibTrans" cxnId="{79F69C29-A058-4C01-9CEF-690804572E89}">
      <dgm:prSet/>
      <dgm:spPr/>
      <dgm:t>
        <a:bodyPr/>
        <a:lstStyle/>
        <a:p>
          <a:endParaRPr lang="bg-BG"/>
        </a:p>
      </dgm:t>
    </dgm:pt>
    <dgm:pt modelId="{9BC8C20F-0F3F-4E46-97E4-912597A0C190}" type="parTrans" cxnId="{79F69C29-A058-4C01-9CEF-690804572E89}">
      <dgm:prSet/>
      <dgm:spPr>
        <a:ln w="22225">
          <a:solidFill>
            <a:schemeClr val="bg1">
              <a:lumMod val="75000"/>
            </a:schemeClr>
          </a:solidFill>
          <a:headEnd w="med" len="lg"/>
        </a:ln>
      </dgm:spPr>
      <dgm:t>
        <a:bodyPr/>
        <a:lstStyle/>
        <a:p>
          <a:endParaRPr lang="bg-BG"/>
        </a:p>
      </dgm:t>
    </dgm:pt>
    <dgm:pt modelId="{DB7C2712-CB49-45E6-8501-31EA4FD7F60E}" type="pres">
      <dgm:prSet presAssocID="{7815C104-CE43-4919-8BA2-CB502E811F4F}" presName="mainComposite" presStyleCnt="0">
        <dgm:presLayoutVars>
          <dgm:chPref val="1"/>
          <dgm:dir/>
          <dgm:animOne val="branch"/>
          <dgm:animLvl val="lvl"/>
          <dgm:resizeHandles val="exact"/>
        </dgm:presLayoutVars>
      </dgm:prSet>
      <dgm:spPr/>
      <dgm:t>
        <a:bodyPr/>
        <a:lstStyle/>
        <a:p>
          <a:endParaRPr lang="bg-BG"/>
        </a:p>
      </dgm:t>
    </dgm:pt>
    <dgm:pt modelId="{1B1873E2-300E-4C3F-8FC1-D86554207304}" type="pres">
      <dgm:prSet presAssocID="{7815C104-CE43-4919-8BA2-CB502E811F4F}" presName="hierFlow" presStyleCnt="0"/>
      <dgm:spPr/>
    </dgm:pt>
    <dgm:pt modelId="{0210FCAF-90F9-4324-AD83-D943C925A10C}" type="pres">
      <dgm:prSet presAssocID="{7815C104-CE43-4919-8BA2-CB502E811F4F}" presName="hierChild1" presStyleCnt="0">
        <dgm:presLayoutVars>
          <dgm:chPref val="1"/>
          <dgm:animOne val="branch"/>
          <dgm:animLvl val="lvl"/>
        </dgm:presLayoutVars>
      </dgm:prSet>
      <dgm:spPr/>
    </dgm:pt>
    <dgm:pt modelId="{92941F0F-E39C-4CD1-97F6-2E8C0113BCB0}" type="pres">
      <dgm:prSet presAssocID="{F9EC044C-F551-43FE-A6D0-D285910A7989}" presName="Name14" presStyleCnt="0"/>
      <dgm:spPr/>
    </dgm:pt>
    <dgm:pt modelId="{D6D5882B-BCF9-4B6F-B30C-A730A850569E}" type="pres">
      <dgm:prSet presAssocID="{F9EC044C-F551-43FE-A6D0-D285910A7989}" presName="level1Shape" presStyleLbl="node0" presStyleIdx="0" presStyleCnt="1" custScaleX="187407">
        <dgm:presLayoutVars>
          <dgm:chPref val="3"/>
        </dgm:presLayoutVars>
      </dgm:prSet>
      <dgm:spPr/>
      <dgm:t>
        <a:bodyPr/>
        <a:lstStyle/>
        <a:p>
          <a:endParaRPr lang="bg-BG"/>
        </a:p>
      </dgm:t>
    </dgm:pt>
    <dgm:pt modelId="{FB1A6526-621F-4D4A-9D11-F076C656F6B1}" type="pres">
      <dgm:prSet presAssocID="{F9EC044C-F551-43FE-A6D0-D285910A7989}" presName="hierChild2" presStyleCnt="0"/>
      <dgm:spPr/>
    </dgm:pt>
    <dgm:pt modelId="{A73CB5F1-7DCD-49AB-B428-44C1CA3A1151}" type="pres">
      <dgm:prSet presAssocID="{401941FF-D3C1-410F-8D2B-36404BFDB751}" presName="Name19" presStyleLbl="parChTrans1D2" presStyleIdx="0" presStyleCnt="2"/>
      <dgm:spPr/>
      <dgm:t>
        <a:bodyPr/>
        <a:lstStyle/>
        <a:p>
          <a:endParaRPr lang="bg-BG"/>
        </a:p>
      </dgm:t>
    </dgm:pt>
    <dgm:pt modelId="{D9802415-09FA-4FCC-9C76-191DB225D005}" type="pres">
      <dgm:prSet presAssocID="{CE868991-77D9-405C-B0D0-C064682CC355}" presName="Name21" presStyleCnt="0"/>
      <dgm:spPr/>
    </dgm:pt>
    <dgm:pt modelId="{1DC5E6C5-8B97-442C-B959-B6C6D9A032AF}" type="pres">
      <dgm:prSet presAssocID="{CE868991-77D9-405C-B0D0-C064682CC355}" presName="level2Shape" presStyleLbl="node2" presStyleIdx="0" presStyleCnt="2" custScaleX="170946"/>
      <dgm:spPr/>
      <dgm:t>
        <a:bodyPr/>
        <a:lstStyle/>
        <a:p>
          <a:endParaRPr lang="bg-BG"/>
        </a:p>
      </dgm:t>
    </dgm:pt>
    <dgm:pt modelId="{0C366B68-98A6-4C33-BC03-3ACD0A751B83}" type="pres">
      <dgm:prSet presAssocID="{CE868991-77D9-405C-B0D0-C064682CC355}" presName="hierChild3" presStyleCnt="0"/>
      <dgm:spPr/>
    </dgm:pt>
    <dgm:pt modelId="{872A211C-8F61-4BEB-84D9-9919B7907D6D}" type="pres">
      <dgm:prSet presAssocID="{B4E40442-031D-4EAF-BDF5-B1EF5E170995}" presName="Name19" presStyleLbl="parChTrans1D3" presStyleIdx="0" presStyleCnt="1"/>
      <dgm:spPr/>
      <dgm:t>
        <a:bodyPr/>
        <a:lstStyle/>
        <a:p>
          <a:endParaRPr lang="bg-BG"/>
        </a:p>
      </dgm:t>
    </dgm:pt>
    <dgm:pt modelId="{A25E7CBE-21A5-4962-A0CA-F982AFA2D913}" type="pres">
      <dgm:prSet presAssocID="{63C96641-D50D-4C2F-AF75-A400C080658F}" presName="Name21" presStyleCnt="0"/>
      <dgm:spPr/>
    </dgm:pt>
    <dgm:pt modelId="{514531DF-6B95-4A30-AC19-8E767D2A770C}" type="pres">
      <dgm:prSet presAssocID="{63C96641-D50D-4C2F-AF75-A400C080658F}" presName="level2Shape" presStyleLbl="node3" presStyleIdx="0" presStyleCnt="1" custLinFactNeighborX="36519" custLinFactNeighborY="-14131"/>
      <dgm:spPr/>
      <dgm:t>
        <a:bodyPr/>
        <a:lstStyle/>
        <a:p>
          <a:endParaRPr lang="bg-BG"/>
        </a:p>
      </dgm:t>
    </dgm:pt>
    <dgm:pt modelId="{4C901517-0D28-4F24-8CB7-446020811487}" type="pres">
      <dgm:prSet presAssocID="{63C96641-D50D-4C2F-AF75-A400C080658F}" presName="hierChild3" presStyleCnt="0"/>
      <dgm:spPr/>
    </dgm:pt>
    <dgm:pt modelId="{F29FB13E-D40A-4430-9594-C9D1D78FA1F9}" type="pres">
      <dgm:prSet presAssocID="{9BC8C20F-0F3F-4E46-97E4-912597A0C190}" presName="Name19" presStyleLbl="parChTrans1D2" presStyleIdx="1" presStyleCnt="2"/>
      <dgm:spPr/>
      <dgm:t>
        <a:bodyPr/>
        <a:lstStyle/>
        <a:p>
          <a:endParaRPr lang="bg-BG"/>
        </a:p>
      </dgm:t>
    </dgm:pt>
    <dgm:pt modelId="{82EBFBD4-5C05-4D33-A4BD-7F7C938CFE69}" type="pres">
      <dgm:prSet presAssocID="{1391D3B3-5D9D-4FC6-B869-3C93ADF5740C}" presName="Name21" presStyleCnt="0"/>
      <dgm:spPr/>
    </dgm:pt>
    <dgm:pt modelId="{0CC7890C-655F-43F1-8FD5-1019139AC18C}" type="pres">
      <dgm:prSet presAssocID="{1391D3B3-5D9D-4FC6-B869-3C93ADF5740C}" presName="level2Shape" presStyleLbl="node2" presStyleIdx="1" presStyleCnt="2" custScaleX="159461"/>
      <dgm:spPr/>
      <dgm:t>
        <a:bodyPr/>
        <a:lstStyle/>
        <a:p>
          <a:endParaRPr lang="bg-BG"/>
        </a:p>
      </dgm:t>
    </dgm:pt>
    <dgm:pt modelId="{0D0FE326-A0DF-46A5-A378-14FB51ADAE39}" type="pres">
      <dgm:prSet presAssocID="{1391D3B3-5D9D-4FC6-B869-3C93ADF5740C}" presName="hierChild3" presStyleCnt="0"/>
      <dgm:spPr/>
    </dgm:pt>
    <dgm:pt modelId="{96585BC3-C563-4341-992A-265EE4B6BB76}" type="pres">
      <dgm:prSet presAssocID="{7815C104-CE43-4919-8BA2-CB502E811F4F}" presName="bgShapesFlow" presStyleCnt="0"/>
      <dgm:spPr/>
    </dgm:pt>
  </dgm:ptLst>
  <dgm:cxnLst>
    <dgm:cxn modelId="{79F69C29-A058-4C01-9CEF-690804572E89}" srcId="{F9EC044C-F551-43FE-A6D0-D285910A7989}" destId="{1391D3B3-5D9D-4FC6-B869-3C93ADF5740C}" srcOrd="1" destOrd="0" parTransId="{9BC8C20F-0F3F-4E46-97E4-912597A0C190}" sibTransId="{8442ECBB-E55B-40D3-A2DB-286AD0CAC442}"/>
    <dgm:cxn modelId="{7771EA71-EEC9-4338-BCF8-7BFA5EFE3F09}" type="presOf" srcId="{9BC8C20F-0F3F-4E46-97E4-912597A0C190}" destId="{F29FB13E-D40A-4430-9594-C9D1D78FA1F9}" srcOrd="0" destOrd="0" presId="urn:microsoft.com/office/officeart/2005/8/layout/hierarchy6"/>
    <dgm:cxn modelId="{B6E58E65-5517-494E-B29B-58AD2EA7480F}" srcId="{F9EC044C-F551-43FE-A6D0-D285910A7989}" destId="{CE868991-77D9-405C-B0D0-C064682CC355}" srcOrd="0" destOrd="0" parTransId="{401941FF-D3C1-410F-8D2B-36404BFDB751}" sibTransId="{CEF30C8D-007A-41A7-A053-49C38EA6F7BF}"/>
    <dgm:cxn modelId="{FE45DDE7-EB3A-4832-BBCB-63C2BAAC5689}" type="presOf" srcId="{CE868991-77D9-405C-B0D0-C064682CC355}" destId="{1DC5E6C5-8B97-442C-B959-B6C6D9A032AF}" srcOrd="0" destOrd="0" presId="urn:microsoft.com/office/officeart/2005/8/layout/hierarchy6"/>
    <dgm:cxn modelId="{7515C5E8-8E56-4124-934D-AFF3B909DB2D}" type="presOf" srcId="{63C96641-D50D-4C2F-AF75-A400C080658F}" destId="{514531DF-6B95-4A30-AC19-8E767D2A770C}" srcOrd="0" destOrd="0" presId="urn:microsoft.com/office/officeart/2005/8/layout/hierarchy6"/>
    <dgm:cxn modelId="{85ABA807-2548-4893-BBAB-94C9F281E1CC}" type="presOf" srcId="{F9EC044C-F551-43FE-A6D0-D285910A7989}" destId="{D6D5882B-BCF9-4B6F-B30C-A730A850569E}" srcOrd="0" destOrd="0" presId="urn:microsoft.com/office/officeart/2005/8/layout/hierarchy6"/>
    <dgm:cxn modelId="{DE398FB8-9B4A-468F-897B-B0CAFEBDF49A}" type="presOf" srcId="{401941FF-D3C1-410F-8D2B-36404BFDB751}" destId="{A73CB5F1-7DCD-49AB-B428-44C1CA3A1151}" srcOrd="0" destOrd="0" presId="urn:microsoft.com/office/officeart/2005/8/layout/hierarchy6"/>
    <dgm:cxn modelId="{7DDCCEB1-7BFB-4321-B837-5D53AEFCC41F}" srcId="{7815C104-CE43-4919-8BA2-CB502E811F4F}" destId="{F9EC044C-F551-43FE-A6D0-D285910A7989}" srcOrd="0" destOrd="0" parTransId="{14132376-322A-4293-8A12-2FD068C30131}" sibTransId="{F977148C-4874-433D-80DA-B9C0E1B20BA6}"/>
    <dgm:cxn modelId="{A5F29903-1555-4283-98FC-E484390577B1}" type="presOf" srcId="{1391D3B3-5D9D-4FC6-B869-3C93ADF5740C}" destId="{0CC7890C-655F-43F1-8FD5-1019139AC18C}" srcOrd="0" destOrd="0" presId="urn:microsoft.com/office/officeart/2005/8/layout/hierarchy6"/>
    <dgm:cxn modelId="{463C405F-566D-43EE-BC4F-57E9CA3A642A}" type="presOf" srcId="{B4E40442-031D-4EAF-BDF5-B1EF5E170995}" destId="{872A211C-8F61-4BEB-84D9-9919B7907D6D}" srcOrd="0" destOrd="0" presId="urn:microsoft.com/office/officeart/2005/8/layout/hierarchy6"/>
    <dgm:cxn modelId="{470C9856-DAD0-41EF-A096-BB4F89F2FDBA}" type="presOf" srcId="{7815C104-CE43-4919-8BA2-CB502E811F4F}" destId="{DB7C2712-CB49-45E6-8501-31EA4FD7F60E}" srcOrd="0" destOrd="0" presId="urn:microsoft.com/office/officeart/2005/8/layout/hierarchy6"/>
    <dgm:cxn modelId="{9B57C4D0-8888-4803-B28D-B91AB21B7D7B}" srcId="{CE868991-77D9-405C-B0D0-C064682CC355}" destId="{63C96641-D50D-4C2F-AF75-A400C080658F}" srcOrd="0" destOrd="0" parTransId="{B4E40442-031D-4EAF-BDF5-B1EF5E170995}" sibTransId="{03BA262C-39B9-433D-A93D-5C898DDD0612}"/>
    <dgm:cxn modelId="{CBC3A50E-D9EE-437E-9A70-0D6356BA110B}" type="presParOf" srcId="{DB7C2712-CB49-45E6-8501-31EA4FD7F60E}" destId="{1B1873E2-300E-4C3F-8FC1-D86554207304}" srcOrd="0" destOrd="0" presId="urn:microsoft.com/office/officeart/2005/8/layout/hierarchy6"/>
    <dgm:cxn modelId="{59BDF059-1EE8-4E94-BF1B-60F2432B0892}" type="presParOf" srcId="{1B1873E2-300E-4C3F-8FC1-D86554207304}" destId="{0210FCAF-90F9-4324-AD83-D943C925A10C}" srcOrd="0" destOrd="0" presId="urn:microsoft.com/office/officeart/2005/8/layout/hierarchy6"/>
    <dgm:cxn modelId="{88681A99-0D36-4B8C-A034-B809D8D19C9F}" type="presParOf" srcId="{0210FCAF-90F9-4324-AD83-D943C925A10C}" destId="{92941F0F-E39C-4CD1-97F6-2E8C0113BCB0}" srcOrd="0" destOrd="0" presId="urn:microsoft.com/office/officeart/2005/8/layout/hierarchy6"/>
    <dgm:cxn modelId="{BFF0E1A9-6A94-4346-A76D-F405C46D55A8}" type="presParOf" srcId="{92941F0F-E39C-4CD1-97F6-2E8C0113BCB0}" destId="{D6D5882B-BCF9-4B6F-B30C-A730A850569E}" srcOrd="0" destOrd="0" presId="urn:microsoft.com/office/officeart/2005/8/layout/hierarchy6"/>
    <dgm:cxn modelId="{4746BB74-989A-46C9-AA12-22040333A163}" type="presParOf" srcId="{92941F0F-E39C-4CD1-97F6-2E8C0113BCB0}" destId="{FB1A6526-621F-4D4A-9D11-F076C656F6B1}" srcOrd="1" destOrd="0" presId="urn:microsoft.com/office/officeart/2005/8/layout/hierarchy6"/>
    <dgm:cxn modelId="{0946DBA3-0464-4D8B-9CB5-67C3EA08E744}" type="presParOf" srcId="{FB1A6526-621F-4D4A-9D11-F076C656F6B1}" destId="{A73CB5F1-7DCD-49AB-B428-44C1CA3A1151}" srcOrd="0" destOrd="0" presId="urn:microsoft.com/office/officeart/2005/8/layout/hierarchy6"/>
    <dgm:cxn modelId="{FDEE3023-BA82-463E-877C-D3C2C4F705AE}" type="presParOf" srcId="{FB1A6526-621F-4D4A-9D11-F076C656F6B1}" destId="{D9802415-09FA-4FCC-9C76-191DB225D005}" srcOrd="1" destOrd="0" presId="urn:microsoft.com/office/officeart/2005/8/layout/hierarchy6"/>
    <dgm:cxn modelId="{FEFBE40D-D05B-42F6-A383-C0EEC146A619}" type="presParOf" srcId="{D9802415-09FA-4FCC-9C76-191DB225D005}" destId="{1DC5E6C5-8B97-442C-B959-B6C6D9A032AF}" srcOrd="0" destOrd="0" presId="urn:microsoft.com/office/officeart/2005/8/layout/hierarchy6"/>
    <dgm:cxn modelId="{5AD96744-7AC8-451E-BC9F-C34E1AD851B4}" type="presParOf" srcId="{D9802415-09FA-4FCC-9C76-191DB225D005}" destId="{0C366B68-98A6-4C33-BC03-3ACD0A751B83}" srcOrd="1" destOrd="0" presId="urn:microsoft.com/office/officeart/2005/8/layout/hierarchy6"/>
    <dgm:cxn modelId="{B7FA8A06-8E22-4E68-A19A-B231A3FEA676}" type="presParOf" srcId="{0C366B68-98A6-4C33-BC03-3ACD0A751B83}" destId="{872A211C-8F61-4BEB-84D9-9919B7907D6D}" srcOrd="0" destOrd="0" presId="urn:microsoft.com/office/officeart/2005/8/layout/hierarchy6"/>
    <dgm:cxn modelId="{FC8EEFE4-ECAF-496A-8A9C-78A923D005F8}" type="presParOf" srcId="{0C366B68-98A6-4C33-BC03-3ACD0A751B83}" destId="{A25E7CBE-21A5-4962-A0CA-F982AFA2D913}" srcOrd="1" destOrd="0" presId="urn:microsoft.com/office/officeart/2005/8/layout/hierarchy6"/>
    <dgm:cxn modelId="{4B526F2D-1FDF-4231-91FA-080E89225876}" type="presParOf" srcId="{A25E7CBE-21A5-4962-A0CA-F982AFA2D913}" destId="{514531DF-6B95-4A30-AC19-8E767D2A770C}" srcOrd="0" destOrd="0" presId="urn:microsoft.com/office/officeart/2005/8/layout/hierarchy6"/>
    <dgm:cxn modelId="{5A8D7995-CD74-4F8B-BB0D-C3E25734F258}" type="presParOf" srcId="{A25E7CBE-21A5-4962-A0CA-F982AFA2D913}" destId="{4C901517-0D28-4F24-8CB7-446020811487}" srcOrd="1" destOrd="0" presId="urn:microsoft.com/office/officeart/2005/8/layout/hierarchy6"/>
    <dgm:cxn modelId="{F863249F-D2EF-46A5-96A5-DB60D15E0DEC}" type="presParOf" srcId="{FB1A6526-621F-4D4A-9D11-F076C656F6B1}" destId="{F29FB13E-D40A-4430-9594-C9D1D78FA1F9}" srcOrd="2" destOrd="0" presId="urn:microsoft.com/office/officeart/2005/8/layout/hierarchy6"/>
    <dgm:cxn modelId="{63FD694A-3F5D-4B03-AA34-F9E325E17C43}" type="presParOf" srcId="{FB1A6526-621F-4D4A-9D11-F076C656F6B1}" destId="{82EBFBD4-5C05-4D33-A4BD-7F7C938CFE69}" srcOrd="3" destOrd="0" presId="urn:microsoft.com/office/officeart/2005/8/layout/hierarchy6"/>
    <dgm:cxn modelId="{1279D43A-9712-40E4-BB96-09D4FCBBD961}" type="presParOf" srcId="{82EBFBD4-5C05-4D33-A4BD-7F7C938CFE69}" destId="{0CC7890C-655F-43F1-8FD5-1019139AC18C}" srcOrd="0" destOrd="0" presId="urn:microsoft.com/office/officeart/2005/8/layout/hierarchy6"/>
    <dgm:cxn modelId="{E2319253-75E4-4773-A350-2E971B9A52A6}" type="presParOf" srcId="{82EBFBD4-5C05-4D33-A4BD-7F7C938CFE69}" destId="{0D0FE326-A0DF-46A5-A378-14FB51ADAE39}" srcOrd="1" destOrd="0" presId="urn:microsoft.com/office/officeart/2005/8/layout/hierarchy6"/>
    <dgm:cxn modelId="{E02C7FE3-AF53-45BB-89A3-265974354C97}" type="presParOf" srcId="{DB7C2712-CB49-45E6-8501-31EA4FD7F60E}" destId="{96585BC3-C563-4341-992A-265EE4B6BB76}"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BE465-4CA6-4D78-A17E-2C5573D89B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BFD62342-2858-433B-9E49-4A360742A97C}">
      <dgm:prSet phldrT="[Text]" custT="1"/>
      <dgm:spPr>
        <a:solidFill>
          <a:schemeClr val="accent6"/>
        </a:solidFill>
      </dgm:spPr>
      <dgm:t>
        <a:bodyPr/>
        <a:lstStyle/>
        <a:p>
          <a:r>
            <a:rPr lang="en-US" sz="2800" dirty="0"/>
            <a:t>Pros</a:t>
          </a:r>
          <a:endParaRPr lang="bg-BG" sz="2800" dirty="0"/>
        </a:p>
      </dgm:t>
    </dgm:pt>
    <dgm:pt modelId="{35B3C802-9D67-426F-8DC3-684D034ED7BC}" type="parTrans" cxnId="{705C5F13-4ABF-4121-B40B-4708AA2585B0}">
      <dgm:prSet/>
      <dgm:spPr/>
      <dgm:t>
        <a:bodyPr/>
        <a:lstStyle/>
        <a:p>
          <a:endParaRPr lang="bg-BG"/>
        </a:p>
      </dgm:t>
    </dgm:pt>
    <dgm:pt modelId="{010D0905-6439-4E9D-B5FD-1BCB38E59633}" type="sibTrans" cxnId="{705C5F13-4ABF-4121-B40B-4708AA2585B0}">
      <dgm:prSet/>
      <dgm:spPr/>
      <dgm:t>
        <a:bodyPr/>
        <a:lstStyle/>
        <a:p>
          <a:endParaRPr lang="bg-BG"/>
        </a:p>
      </dgm:t>
    </dgm:pt>
    <dgm:pt modelId="{F9604D3C-37E4-4A81-B68B-04748BDEDE65}">
      <dgm:prSet phldrT="[Text]" custT="1"/>
      <dgm:spPr/>
      <dgm:t>
        <a:bodyPr/>
        <a:lstStyle/>
        <a:p>
          <a:r>
            <a:rPr lang="en-US" sz="2200" dirty="0">
              <a:solidFill>
                <a:schemeClr val="bg1"/>
              </a:solidFill>
            </a:rPr>
            <a:t>Share code across multiple git projects</a:t>
          </a:r>
          <a:endParaRPr lang="bg-BG" sz="2200" dirty="0">
            <a:solidFill>
              <a:schemeClr val="bg1"/>
            </a:solidFill>
          </a:endParaRPr>
        </a:p>
      </dgm:t>
    </dgm:pt>
    <dgm:pt modelId="{9A928B76-FB8B-46F4-AE87-C24F7DFB1682}" type="parTrans" cxnId="{82E6B3D4-27DE-4013-8468-E601D533C651}">
      <dgm:prSet/>
      <dgm:spPr/>
      <dgm:t>
        <a:bodyPr/>
        <a:lstStyle/>
        <a:p>
          <a:endParaRPr lang="bg-BG"/>
        </a:p>
      </dgm:t>
    </dgm:pt>
    <dgm:pt modelId="{1CE68B62-6907-4694-AAFB-2059A742D2FE}" type="sibTrans" cxnId="{82E6B3D4-27DE-4013-8468-E601D533C651}">
      <dgm:prSet/>
      <dgm:spPr/>
      <dgm:t>
        <a:bodyPr/>
        <a:lstStyle/>
        <a:p>
          <a:endParaRPr lang="bg-BG"/>
        </a:p>
      </dgm:t>
    </dgm:pt>
    <dgm:pt modelId="{54FF214C-6D65-4118-BF0B-B5030B49763B}">
      <dgm:prSet phldrT="[Text]" custT="1"/>
      <dgm:spPr>
        <a:solidFill>
          <a:srgbClr val="FF0000"/>
        </a:solidFill>
      </dgm:spPr>
      <dgm:t>
        <a:bodyPr/>
        <a:lstStyle/>
        <a:p>
          <a:r>
            <a:rPr lang="en-US" sz="2800" dirty="0"/>
            <a:t>Cons</a:t>
          </a:r>
          <a:endParaRPr lang="bg-BG" sz="2800" dirty="0"/>
        </a:p>
      </dgm:t>
    </dgm:pt>
    <dgm:pt modelId="{046C2A46-5EFB-416C-B9AB-828B39CC9C63}" type="parTrans" cxnId="{5F0E4461-F176-4B20-8183-7726FD41AD92}">
      <dgm:prSet/>
      <dgm:spPr/>
      <dgm:t>
        <a:bodyPr/>
        <a:lstStyle/>
        <a:p>
          <a:endParaRPr lang="bg-BG"/>
        </a:p>
      </dgm:t>
    </dgm:pt>
    <dgm:pt modelId="{9914721A-065C-430F-A8D9-C8B6C3EAAD9B}" type="sibTrans" cxnId="{5F0E4461-F176-4B20-8183-7726FD41AD92}">
      <dgm:prSet/>
      <dgm:spPr/>
      <dgm:t>
        <a:bodyPr/>
        <a:lstStyle/>
        <a:p>
          <a:endParaRPr lang="bg-BG"/>
        </a:p>
      </dgm:t>
    </dgm:pt>
    <dgm:pt modelId="{B8ABC560-8CE4-45E7-9785-1BC8189CA404}">
      <dgm:prSet phldrT="[Text]" custT="1"/>
      <dgm:spPr/>
      <dgm:t>
        <a:bodyPr/>
        <a:lstStyle/>
        <a:p>
          <a:r>
            <a:rPr lang="en-US" sz="2200" dirty="0">
              <a:solidFill>
                <a:schemeClr val="bg1"/>
              </a:solidFill>
            </a:rPr>
            <a:t>Requires high level of discipline</a:t>
          </a:r>
          <a:endParaRPr lang="bg-BG" sz="2200" dirty="0">
            <a:solidFill>
              <a:schemeClr val="bg1"/>
            </a:solidFill>
          </a:endParaRPr>
        </a:p>
      </dgm:t>
    </dgm:pt>
    <dgm:pt modelId="{DBF0C10D-DB3C-4A52-99A1-27CDCE24AE2A}" type="parTrans" cxnId="{51287633-CBD2-4FEF-9C9F-C6A288BE47F3}">
      <dgm:prSet/>
      <dgm:spPr/>
      <dgm:t>
        <a:bodyPr/>
        <a:lstStyle/>
        <a:p>
          <a:endParaRPr lang="bg-BG"/>
        </a:p>
      </dgm:t>
    </dgm:pt>
    <dgm:pt modelId="{132D2B08-8854-4FCB-BB92-9C5C4D5EEABA}" type="sibTrans" cxnId="{51287633-CBD2-4FEF-9C9F-C6A288BE47F3}">
      <dgm:prSet/>
      <dgm:spPr/>
      <dgm:t>
        <a:bodyPr/>
        <a:lstStyle/>
        <a:p>
          <a:endParaRPr lang="bg-BG"/>
        </a:p>
      </dgm:t>
    </dgm:pt>
    <dgm:pt modelId="{B9961A41-FA67-422E-9EDC-3DB56E2B000C}">
      <dgm:prSet phldrT="[Text]" custT="1"/>
      <dgm:spPr/>
      <dgm:t>
        <a:bodyPr/>
        <a:lstStyle/>
        <a:p>
          <a:r>
            <a:rPr lang="en-US" sz="2200" dirty="0">
              <a:solidFill>
                <a:schemeClr val="bg1"/>
              </a:solidFill>
            </a:rPr>
            <a:t>Separate git history per submodule/repository</a:t>
          </a:r>
          <a:endParaRPr lang="bg-BG" sz="2200" dirty="0">
            <a:solidFill>
              <a:schemeClr val="bg1"/>
            </a:solidFill>
          </a:endParaRPr>
        </a:p>
      </dgm:t>
    </dgm:pt>
    <dgm:pt modelId="{23262922-AE12-4F7D-AFA0-160FD927F1A9}" type="parTrans" cxnId="{3705675B-D6CF-49A1-82C4-B256F86F99D5}">
      <dgm:prSet/>
      <dgm:spPr/>
      <dgm:t>
        <a:bodyPr/>
        <a:lstStyle/>
        <a:p>
          <a:endParaRPr lang="bg-BG"/>
        </a:p>
      </dgm:t>
    </dgm:pt>
    <dgm:pt modelId="{55A804E7-6526-4F6A-A900-D4A2141D2BEF}" type="sibTrans" cxnId="{3705675B-D6CF-49A1-82C4-B256F86F99D5}">
      <dgm:prSet/>
      <dgm:spPr/>
      <dgm:t>
        <a:bodyPr/>
        <a:lstStyle/>
        <a:p>
          <a:endParaRPr lang="bg-BG"/>
        </a:p>
      </dgm:t>
    </dgm:pt>
    <dgm:pt modelId="{DE39E3AE-1ADC-4AB1-89B6-58D60D7CE403}">
      <dgm:prSet phldrT="[Text]" custT="1"/>
      <dgm:spPr/>
      <dgm:t>
        <a:bodyPr/>
        <a:lstStyle/>
        <a:p>
          <a:r>
            <a:rPr lang="en-US" sz="2200" dirty="0">
              <a:solidFill>
                <a:schemeClr val="bg1"/>
              </a:solidFill>
            </a:rPr>
            <a:t>Requires high level of git knowledge</a:t>
          </a:r>
          <a:endParaRPr lang="bg-BG" sz="2200" dirty="0">
            <a:solidFill>
              <a:schemeClr val="bg1"/>
            </a:solidFill>
          </a:endParaRPr>
        </a:p>
      </dgm:t>
    </dgm:pt>
    <dgm:pt modelId="{9165A0F7-E743-4547-A093-544C4C5449B6}" type="parTrans" cxnId="{CEE24D43-4961-4655-AC87-EEF10A8D7929}">
      <dgm:prSet/>
      <dgm:spPr/>
      <dgm:t>
        <a:bodyPr/>
        <a:lstStyle/>
        <a:p>
          <a:endParaRPr lang="bg-BG"/>
        </a:p>
      </dgm:t>
    </dgm:pt>
    <dgm:pt modelId="{1AC45741-334A-4968-AF49-62CAB345C222}" type="sibTrans" cxnId="{CEE24D43-4961-4655-AC87-EEF10A8D7929}">
      <dgm:prSet/>
      <dgm:spPr/>
      <dgm:t>
        <a:bodyPr/>
        <a:lstStyle/>
        <a:p>
          <a:endParaRPr lang="bg-BG"/>
        </a:p>
      </dgm:t>
    </dgm:pt>
    <dgm:pt modelId="{F59A9D11-B89E-49E7-8B35-DF6342FD8DD8}" type="pres">
      <dgm:prSet presAssocID="{B2EBE465-4CA6-4D78-A17E-2C5573D89BEA}" presName="linear" presStyleCnt="0">
        <dgm:presLayoutVars>
          <dgm:animLvl val="lvl"/>
          <dgm:resizeHandles val="exact"/>
        </dgm:presLayoutVars>
      </dgm:prSet>
      <dgm:spPr/>
      <dgm:t>
        <a:bodyPr/>
        <a:lstStyle/>
        <a:p>
          <a:endParaRPr lang="bg-BG"/>
        </a:p>
      </dgm:t>
    </dgm:pt>
    <dgm:pt modelId="{F3C0160D-62DE-4D28-AFE7-840307F4971D}" type="pres">
      <dgm:prSet presAssocID="{BFD62342-2858-433B-9E49-4A360742A97C}" presName="parentText" presStyleLbl="node1" presStyleIdx="0" presStyleCnt="2" custScaleX="100000" custScaleY="45072" custLinFactNeighborX="-726" custLinFactNeighborY="-89769">
        <dgm:presLayoutVars>
          <dgm:chMax val="0"/>
          <dgm:bulletEnabled val="1"/>
        </dgm:presLayoutVars>
      </dgm:prSet>
      <dgm:spPr/>
      <dgm:t>
        <a:bodyPr/>
        <a:lstStyle/>
        <a:p>
          <a:endParaRPr lang="bg-BG"/>
        </a:p>
      </dgm:t>
    </dgm:pt>
    <dgm:pt modelId="{33CAD0CA-F247-4C11-B45F-154431F80891}" type="pres">
      <dgm:prSet presAssocID="{BFD62342-2858-433B-9E49-4A360742A97C}" presName="childText" presStyleLbl="revTx" presStyleIdx="0" presStyleCnt="2" custLinFactNeighborX="503" custLinFactNeighborY="-38193">
        <dgm:presLayoutVars>
          <dgm:bulletEnabled val="1"/>
        </dgm:presLayoutVars>
      </dgm:prSet>
      <dgm:spPr/>
      <dgm:t>
        <a:bodyPr/>
        <a:lstStyle/>
        <a:p>
          <a:endParaRPr lang="bg-BG"/>
        </a:p>
      </dgm:t>
    </dgm:pt>
    <dgm:pt modelId="{A985ECAE-33B7-43B0-807C-F3A6C3D12D21}" type="pres">
      <dgm:prSet presAssocID="{54FF214C-6D65-4118-BF0B-B5030B49763B}" presName="parentText" presStyleLbl="node1" presStyleIdx="1" presStyleCnt="2" custScaleY="45072" custLinFactNeighborX="251" custLinFactNeighborY="-4793">
        <dgm:presLayoutVars>
          <dgm:chMax val="0"/>
          <dgm:bulletEnabled val="1"/>
        </dgm:presLayoutVars>
      </dgm:prSet>
      <dgm:spPr/>
      <dgm:t>
        <a:bodyPr/>
        <a:lstStyle/>
        <a:p>
          <a:endParaRPr lang="bg-BG"/>
        </a:p>
      </dgm:t>
    </dgm:pt>
    <dgm:pt modelId="{2E878F7A-8040-489B-9DCD-94B7E0D8E9BA}" type="pres">
      <dgm:prSet presAssocID="{54FF214C-6D65-4118-BF0B-B5030B49763B}" presName="childText" presStyleLbl="revTx" presStyleIdx="1" presStyleCnt="2" custLinFactNeighborX="503" custLinFactNeighborY="39126">
        <dgm:presLayoutVars>
          <dgm:bulletEnabled val="1"/>
        </dgm:presLayoutVars>
      </dgm:prSet>
      <dgm:spPr/>
      <dgm:t>
        <a:bodyPr/>
        <a:lstStyle/>
        <a:p>
          <a:endParaRPr lang="bg-BG"/>
        </a:p>
      </dgm:t>
    </dgm:pt>
  </dgm:ptLst>
  <dgm:cxnLst>
    <dgm:cxn modelId="{1CAA79CB-FC9E-4F76-9420-7C195EC83CF5}" type="presOf" srcId="{DE39E3AE-1ADC-4AB1-89B6-58D60D7CE403}" destId="{2E878F7A-8040-489B-9DCD-94B7E0D8E9BA}" srcOrd="0" destOrd="1" presId="urn:microsoft.com/office/officeart/2005/8/layout/vList2"/>
    <dgm:cxn modelId="{5F0E4461-F176-4B20-8183-7726FD41AD92}" srcId="{B2EBE465-4CA6-4D78-A17E-2C5573D89BEA}" destId="{54FF214C-6D65-4118-BF0B-B5030B49763B}" srcOrd="1" destOrd="0" parTransId="{046C2A46-5EFB-416C-B9AB-828B39CC9C63}" sibTransId="{9914721A-065C-430F-A8D9-C8B6C3EAAD9B}"/>
    <dgm:cxn modelId="{82E6B3D4-27DE-4013-8468-E601D533C651}" srcId="{BFD62342-2858-433B-9E49-4A360742A97C}" destId="{F9604D3C-37E4-4A81-B68B-04748BDEDE65}" srcOrd="0" destOrd="0" parTransId="{9A928B76-FB8B-46F4-AE87-C24F7DFB1682}" sibTransId="{1CE68B62-6907-4694-AAFB-2059A742D2FE}"/>
    <dgm:cxn modelId="{3705675B-D6CF-49A1-82C4-B256F86F99D5}" srcId="{BFD62342-2858-433B-9E49-4A360742A97C}" destId="{B9961A41-FA67-422E-9EDC-3DB56E2B000C}" srcOrd="1" destOrd="0" parTransId="{23262922-AE12-4F7D-AFA0-160FD927F1A9}" sibTransId="{55A804E7-6526-4F6A-A900-D4A2141D2BEF}"/>
    <dgm:cxn modelId="{C96BA939-92F2-4FE6-B89C-A5391AA4D604}" type="presOf" srcId="{B2EBE465-4CA6-4D78-A17E-2C5573D89BEA}" destId="{F59A9D11-B89E-49E7-8B35-DF6342FD8DD8}" srcOrd="0" destOrd="0" presId="urn:microsoft.com/office/officeart/2005/8/layout/vList2"/>
    <dgm:cxn modelId="{C89E0EAD-13F1-4E52-AD3A-9D82D22DA4DB}" type="presOf" srcId="{B9961A41-FA67-422E-9EDC-3DB56E2B000C}" destId="{33CAD0CA-F247-4C11-B45F-154431F80891}" srcOrd="0" destOrd="1" presId="urn:microsoft.com/office/officeart/2005/8/layout/vList2"/>
    <dgm:cxn modelId="{BF55C25B-7A2F-4FB9-B2A8-F640B5A06DF7}" type="presOf" srcId="{B8ABC560-8CE4-45E7-9785-1BC8189CA404}" destId="{2E878F7A-8040-489B-9DCD-94B7E0D8E9BA}" srcOrd="0" destOrd="0" presId="urn:microsoft.com/office/officeart/2005/8/layout/vList2"/>
    <dgm:cxn modelId="{E99AB7E3-A4AD-486C-BA86-F9815AE4E129}" type="presOf" srcId="{BFD62342-2858-433B-9E49-4A360742A97C}" destId="{F3C0160D-62DE-4D28-AFE7-840307F4971D}" srcOrd="0" destOrd="0" presId="urn:microsoft.com/office/officeart/2005/8/layout/vList2"/>
    <dgm:cxn modelId="{51287633-CBD2-4FEF-9C9F-C6A288BE47F3}" srcId="{54FF214C-6D65-4118-BF0B-B5030B49763B}" destId="{B8ABC560-8CE4-45E7-9785-1BC8189CA404}" srcOrd="0" destOrd="0" parTransId="{DBF0C10D-DB3C-4A52-99A1-27CDCE24AE2A}" sibTransId="{132D2B08-8854-4FCB-BB92-9C5C4D5EEABA}"/>
    <dgm:cxn modelId="{705C5F13-4ABF-4121-B40B-4708AA2585B0}" srcId="{B2EBE465-4CA6-4D78-A17E-2C5573D89BEA}" destId="{BFD62342-2858-433B-9E49-4A360742A97C}" srcOrd="0" destOrd="0" parTransId="{35B3C802-9D67-426F-8DC3-684D034ED7BC}" sibTransId="{010D0905-6439-4E9D-B5FD-1BCB38E59633}"/>
    <dgm:cxn modelId="{1E612D08-FD39-4889-BF89-B22B209501C4}" type="presOf" srcId="{54FF214C-6D65-4118-BF0B-B5030B49763B}" destId="{A985ECAE-33B7-43B0-807C-F3A6C3D12D21}" srcOrd="0" destOrd="0" presId="urn:microsoft.com/office/officeart/2005/8/layout/vList2"/>
    <dgm:cxn modelId="{CEE24D43-4961-4655-AC87-EEF10A8D7929}" srcId="{54FF214C-6D65-4118-BF0B-B5030B49763B}" destId="{DE39E3AE-1ADC-4AB1-89B6-58D60D7CE403}" srcOrd="1" destOrd="0" parTransId="{9165A0F7-E743-4547-A093-544C4C5449B6}" sibTransId="{1AC45741-334A-4968-AF49-62CAB345C222}"/>
    <dgm:cxn modelId="{8567AAC4-46EB-4675-998B-53F1ADAE0288}" type="presOf" srcId="{F9604D3C-37E4-4A81-B68B-04748BDEDE65}" destId="{33CAD0CA-F247-4C11-B45F-154431F80891}" srcOrd="0" destOrd="0" presId="urn:microsoft.com/office/officeart/2005/8/layout/vList2"/>
    <dgm:cxn modelId="{7A0636A1-6653-43A5-81E1-F2B4AD5E5C25}" type="presParOf" srcId="{F59A9D11-B89E-49E7-8B35-DF6342FD8DD8}" destId="{F3C0160D-62DE-4D28-AFE7-840307F4971D}" srcOrd="0" destOrd="0" presId="urn:microsoft.com/office/officeart/2005/8/layout/vList2"/>
    <dgm:cxn modelId="{DB4CB8C9-21A1-44F0-A6E5-83E26499AAA1}" type="presParOf" srcId="{F59A9D11-B89E-49E7-8B35-DF6342FD8DD8}" destId="{33CAD0CA-F247-4C11-B45F-154431F80891}" srcOrd="1" destOrd="0" presId="urn:microsoft.com/office/officeart/2005/8/layout/vList2"/>
    <dgm:cxn modelId="{6A3011A9-3961-44C2-A2FA-F92200DABC39}" type="presParOf" srcId="{F59A9D11-B89E-49E7-8B35-DF6342FD8DD8}" destId="{A985ECAE-33B7-43B0-807C-F3A6C3D12D21}" srcOrd="2" destOrd="0" presId="urn:microsoft.com/office/officeart/2005/8/layout/vList2"/>
    <dgm:cxn modelId="{872790B4-90C2-4391-9F4A-CB8AE63F487F}" type="presParOf" srcId="{F59A9D11-B89E-49E7-8B35-DF6342FD8DD8}" destId="{2E878F7A-8040-489B-9DCD-94B7E0D8E9B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20FE5B-60A2-426B-AD66-BE5F09F21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2D1C2C37-7B6F-40B1-A9CA-81D6ABCF60B6}">
      <dgm:prSet custT="1"/>
      <dgm:spPr>
        <a:solidFill>
          <a:schemeClr val="accent6"/>
        </a:solidFill>
        <a:ln>
          <a:solidFill>
            <a:schemeClr val="bg1"/>
          </a:solidFill>
        </a:ln>
      </dgm:spPr>
      <dgm:t>
        <a:bodyPr/>
        <a:lstStyle/>
        <a:p>
          <a:r>
            <a:rPr lang="en-US" sz="2800" dirty="0"/>
            <a:t>Pros</a:t>
          </a:r>
          <a:endParaRPr lang="bg-BG" sz="2800" dirty="0"/>
        </a:p>
      </dgm:t>
    </dgm:pt>
    <dgm:pt modelId="{0F5B595E-3164-4D3B-A796-C49FF2732186}" type="parTrans" cxnId="{2FB3C5DC-7FFC-4912-A2B7-BDCFAD30A5FD}">
      <dgm:prSet/>
      <dgm:spPr/>
      <dgm:t>
        <a:bodyPr/>
        <a:lstStyle/>
        <a:p>
          <a:endParaRPr lang="bg-BG"/>
        </a:p>
      </dgm:t>
    </dgm:pt>
    <dgm:pt modelId="{3215FCF6-4A80-4895-A684-DB08ED6DA671}" type="sibTrans" cxnId="{2FB3C5DC-7FFC-4912-A2B7-BDCFAD30A5FD}">
      <dgm:prSet/>
      <dgm:spPr/>
      <dgm:t>
        <a:bodyPr/>
        <a:lstStyle/>
        <a:p>
          <a:endParaRPr lang="bg-BG"/>
        </a:p>
      </dgm:t>
    </dgm:pt>
    <dgm:pt modelId="{7C9A7B70-31EE-44FE-BF13-E2CACCE44270}">
      <dgm:prSet custT="1"/>
      <dgm:spPr/>
      <dgm:t>
        <a:bodyPr/>
        <a:lstStyle/>
        <a:p>
          <a:r>
            <a:rPr lang="en-US" sz="2200" dirty="0">
              <a:solidFill>
                <a:schemeClr val="bg1"/>
              </a:solidFill>
            </a:rPr>
            <a:t>Possibility for atomic commits</a:t>
          </a:r>
          <a:endParaRPr lang="bg-BG" sz="2200" dirty="0">
            <a:solidFill>
              <a:schemeClr val="bg1"/>
            </a:solidFill>
          </a:endParaRPr>
        </a:p>
      </dgm:t>
    </dgm:pt>
    <dgm:pt modelId="{1AC6EBB4-E481-4212-B73B-95A814F1147B}" type="parTrans" cxnId="{B751C80C-6ED6-474A-9108-57C464AFDAC5}">
      <dgm:prSet/>
      <dgm:spPr/>
      <dgm:t>
        <a:bodyPr/>
        <a:lstStyle/>
        <a:p>
          <a:endParaRPr lang="bg-BG"/>
        </a:p>
      </dgm:t>
    </dgm:pt>
    <dgm:pt modelId="{4470643C-F1CB-4EDB-BC3C-DA7E22024A18}" type="sibTrans" cxnId="{B751C80C-6ED6-474A-9108-57C464AFDAC5}">
      <dgm:prSet/>
      <dgm:spPr/>
      <dgm:t>
        <a:bodyPr/>
        <a:lstStyle/>
        <a:p>
          <a:endParaRPr lang="bg-BG"/>
        </a:p>
      </dgm:t>
    </dgm:pt>
    <dgm:pt modelId="{63A2325D-5A49-4FE7-9705-61046B779206}">
      <dgm:prSet custT="1"/>
      <dgm:spPr/>
      <dgm:t>
        <a:bodyPr/>
        <a:lstStyle/>
        <a:p>
          <a:r>
            <a:rPr lang="en-US" sz="2200" dirty="0">
              <a:solidFill>
                <a:schemeClr val="bg1"/>
              </a:solidFill>
            </a:rPr>
            <a:t>Reuse code with ease</a:t>
          </a:r>
          <a:endParaRPr lang="bg-BG" sz="2200" dirty="0">
            <a:solidFill>
              <a:schemeClr val="bg1"/>
            </a:solidFill>
          </a:endParaRPr>
        </a:p>
      </dgm:t>
    </dgm:pt>
    <dgm:pt modelId="{84C9B08C-199C-47A7-A718-6D3DFD8AAC3D}" type="parTrans" cxnId="{CFFF5813-43EC-4F5E-A998-18E3787B49D0}">
      <dgm:prSet/>
      <dgm:spPr/>
      <dgm:t>
        <a:bodyPr/>
        <a:lstStyle/>
        <a:p>
          <a:endParaRPr lang="bg-BG"/>
        </a:p>
      </dgm:t>
    </dgm:pt>
    <dgm:pt modelId="{BE6B1607-EF21-4D31-A1AA-AF5DE920C2DF}" type="sibTrans" cxnId="{CFFF5813-43EC-4F5E-A998-18E3787B49D0}">
      <dgm:prSet/>
      <dgm:spPr/>
      <dgm:t>
        <a:bodyPr/>
        <a:lstStyle/>
        <a:p>
          <a:endParaRPr lang="bg-BG"/>
        </a:p>
      </dgm:t>
    </dgm:pt>
    <dgm:pt modelId="{39B4C99A-D81B-41ED-8BD5-04B764BAEAD2}">
      <dgm:prSet custT="1"/>
      <dgm:spPr/>
      <dgm:t>
        <a:bodyPr/>
        <a:lstStyle/>
        <a:p>
          <a:r>
            <a:rPr lang="en-US" sz="2200" dirty="0">
              <a:solidFill>
                <a:schemeClr val="bg1"/>
              </a:solidFill>
            </a:rPr>
            <a:t>Single source of true</a:t>
          </a:r>
          <a:endParaRPr lang="bg-BG" sz="2200" dirty="0">
            <a:solidFill>
              <a:schemeClr val="bg1"/>
            </a:solidFill>
          </a:endParaRPr>
        </a:p>
      </dgm:t>
    </dgm:pt>
    <dgm:pt modelId="{9B035E87-8616-4E42-9EBD-D70DD168186C}" type="parTrans" cxnId="{C788DD41-0DA1-4116-86D7-6F91473C42F1}">
      <dgm:prSet/>
      <dgm:spPr/>
      <dgm:t>
        <a:bodyPr/>
        <a:lstStyle/>
        <a:p>
          <a:endParaRPr lang="bg-BG"/>
        </a:p>
      </dgm:t>
    </dgm:pt>
    <dgm:pt modelId="{64BC7690-7404-43DE-8389-6263E29612B2}" type="sibTrans" cxnId="{C788DD41-0DA1-4116-86D7-6F91473C42F1}">
      <dgm:prSet/>
      <dgm:spPr/>
      <dgm:t>
        <a:bodyPr/>
        <a:lstStyle/>
        <a:p>
          <a:endParaRPr lang="bg-BG"/>
        </a:p>
      </dgm:t>
    </dgm:pt>
    <dgm:pt modelId="{33948E1B-3FDC-4494-A8E8-E67C02E9546F}">
      <dgm:prSet custT="1"/>
      <dgm:spPr/>
      <dgm:t>
        <a:bodyPr/>
        <a:lstStyle/>
        <a:p>
          <a:r>
            <a:rPr lang="en-US" sz="2200" dirty="0">
              <a:solidFill>
                <a:schemeClr val="bg1"/>
              </a:solidFill>
            </a:rPr>
            <a:t>Simplified dependency management</a:t>
          </a:r>
          <a:endParaRPr lang="bg-BG" sz="2200" dirty="0">
            <a:solidFill>
              <a:schemeClr val="bg1"/>
            </a:solidFill>
          </a:endParaRPr>
        </a:p>
      </dgm:t>
    </dgm:pt>
    <dgm:pt modelId="{501E15BF-7896-4340-B361-3028B8C6DDA7}" type="parTrans" cxnId="{2487A87E-DE30-4748-90F3-CF9F7AC4D8AC}">
      <dgm:prSet/>
      <dgm:spPr/>
      <dgm:t>
        <a:bodyPr/>
        <a:lstStyle/>
        <a:p>
          <a:endParaRPr lang="bg-BG"/>
        </a:p>
      </dgm:t>
    </dgm:pt>
    <dgm:pt modelId="{53241D81-C213-45B5-8CE6-FA41A9ADC69D}" type="sibTrans" cxnId="{2487A87E-DE30-4748-90F3-CF9F7AC4D8AC}">
      <dgm:prSet/>
      <dgm:spPr/>
      <dgm:t>
        <a:bodyPr/>
        <a:lstStyle/>
        <a:p>
          <a:endParaRPr lang="bg-BG"/>
        </a:p>
      </dgm:t>
    </dgm:pt>
    <dgm:pt modelId="{12F34BAF-6175-44AB-934D-988B384C1DCF}">
      <dgm:prSet custT="1"/>
      <dgm:spPr/>
      <dgm:t>
        <a:bodyPr/>
        <a:lstStyle/>
        <a:p>
          <a:r>
            <a:rPr lang="en-US" sz="2200">
              <a:solidFill>
                <a:schemeClr val="bg1"/>
              </a:solidFill>
            </a:rPr>
            <a:t>Collaborations across teams / Flexible code ownership</a:t>
          </a:r>
          <a:endParaRPr lang="bg-BG" sz="2200">
            <a:solidFill>
              <a:schemeClr val="bg1"/>
            </a:solidFill>
          </a:endParaRPr>
        </a:p>
      </dgm:t>
    </dgm:pt>
    <dgm:pt modelId="{299317F3-ABD4-4213-8E2B-D403F3859BEF}" type="parTrans" cxnId="{E47BFAC9-E0C3-41BD-9CD6-DF035F81311F}">
      <dgm:prSet/>
      <dgm:spPr/>
      <dgm:t>
        <a:bodyPr/>
        <a:lstStyle/>
        <a:p>
          <a:endParaRPr lang="bg-BG"/>
        </a:p>
      </dgm:t>
    </dgm:pt>
    <dgm:pt modelId="{6881BE96-B44D-4C62-92D3-200FD5DA1561}" type="sibTrans" cxnId="{E47BFAC9-E0C3-41BD-9CD6-DF035F81311F}">
      <dgm:prSet/>
      <dgm:spPr/>
      <dgm:t>
        <a:bodyPr/>
        <a:lstStyle/>
        <a:p>
          <a:endParaRPr lang="bg-BG"/>
        </a:p>
      </dgm:t>
    </dgm:pt>
    <dgm:pt modelId="{0E0A84E1-51A1-445D-824C-95823BD90A01}">
      <dgm:prSet custT="1"/>
      <dgm:spPr/>
      <dgm:t>
        <a:bodyPr/>
        <a:lstStyle/>
        <a:p>
          <a:r>
            <a:rPr lang="en-US" sz="2200" dirty="0">
              <a:solidFill>
                <a:schemeClr val="bg1"/>
              </a:solidFill>
            </a:rPr>
            <a:t>Easier tool integration</a:t>
          </a:r>
          <a:endParaRPr lang="bg-BG" sz="2200" dirty="0">
            <a:solidFill>
              <a:schemeClr val="bg1"/>
            </a:solidFill>
          </a:endParaRPr>
        </a:p>
      </dgm:t>
    </dgm:pt>
    <dgm:pt modelId="{3BE6AB21-6891-4430-B5C4-CE08A9B6D738}" type="parTrans" cxnId="{B845826C-B806-480C-9849-13D939DD4D92}">
      <dgm:prSet/>
      <dgm:spPr/>
      <dgm:t>
        <a:bodyPr/>
        <a:lstStyle/>
        <a:p>
          <a:endParaRPr lang="bg-BG"/>
        </a:p>
      </dgm:t>
    </dgm:pt>
    <dgm:pt modelId="{0194A8C2-0011-4372-8A6A-25F38FA1FC99}" type="sibTrans" cxnId="{B845826C-B806-480C-9849-13D939DD4D92}">
      <dgm:prSet/>
      <dgm:spPr/>
      <dgm:t>
        <a:bodyPr/>
        <a:lstStyle/>
        <a:p>
          <a:endParaRPr lang="bg-BG"/>
        </a:p>
      </dgm:t>
    </dgm:pt>
    <dgm:pt modelId="{D0BFF82B-A7A8-4C3D-8592-71D739244B7D}">
      <dgm:prSet custT="1"/>
      <dgm:spPr>
        <a:solidFill>
          <a:srgbClr val="FF0000"/>
        </a:solidFill>
      </dgm:spPr>
      <dgm:t>
        <a:bodyPr/>
        <a:lstStyle/>
        <a:p>
          <a:r>
            <a:rPr lang="en-US" sz="2800" dirty="0"/>
            <a:t>Cons</a:t>
          </a:r>
          <a:endParaRPr lang="bg-BG" sz="2800" dirty="0"/>
        </a:p>
      </dgm:t>
    </dgm:pt>
    <dgm:pt modelId="{09C0AC1E-AF6A-431B-AD87-FE47BD6379D1}" type="parTrans" cxnId="{4609BFCD-0CBC-461D-9FDF-A6B847D7572F}">
      <dgm:prSet/>
      <dgm:spPr/>
      <dgm:t>
        <a:bodyPr/>
        <a:lstStyle/>
        <a:p>
          <a:endParaRPr lang="bg-BG"/>
        </a:p>
      </dgm:t>
    </dgm:pt>
    <dgm:pt modelId="{ABC9B147-D28E-415D-B5E8-0C1D6AE032A6}" type="sibTrans" cxnId="{4609BFCD-0CBC-461D-9FDF-A6B847D7572F}">
      <dgm:prSet/>
      <dgm:spPr/>
      <dgm:t>
        <a:bodyPr/>
        <a:lstStyle/>
        <a:p>
          <a:endParaRPr lang="bg-BG"/>
        </a:p>
      </dgm:t>
    </dgm:pt>
    <dgm:pt modelId="{B13524C2-798A-4811-8898-791D44E12382}">
      <dgm:prSet custT="1"/>
      <dgm:spPr/>
      <dgm:t>
        <a:bodyPr/>
        <a:lstStyle/>
        <a:p>
          <a:r>
            <a:rPr lang="en-US" sz="2200">
              <a:solidFill>
                <a:schemeClr val="bg1"/>
              </a:solidFill>
            </a:rPr>
            <a:t>Common git version history</a:t>
          </a:r>
          <a:endParaRPr lang="bg-BG" sz="2200">
            <a:solidFill>
              <a:schemeClr val="bg1"/>
            </a:solidFill>
          </a:endParaRPr>
        </a:p>
      </dgm:t>
    </dgm:pt>
    <dgm:pt modelId="{FAA44413-A722-41E6-A378-5B133FBC37A9}" type="parTrans" cxnId="{8AA725EB-4E2E-40E6-BC1F-572909F044D7}">
      <dgm:prSet/>
      <dgm:spPr/>
      <dgm:t>
        <a:bodyPr/>
        <a:lstStyle/>
        <a:p>
          <a:endParaRPr lang="bg-BG"/>
        </a:p>
      </dgm:t>
    </dgm:pt>
    <dgm:pt modelId="{C96264FB-ACA8-4847-AE73-AC689F44201B}" type="sibTrans" cxnId="{8AA725EB-4E2E-40E6-BC1F-572909F044D7}">
      <dgm:prSet/>
      <dgm:spPr/>
      <dgm:t>
        <a:bodyPr/>
        <a:lstStyle/>
        <a:p>
          <a:endParaRPr lang="bg-BG"/>
        </a:p>
      </dgm:t>
    </dgm:pt>
    <dgm:pt modelId="{211441B8-CBE6-4FD5-8A78-520242B1878D}">
      <dgm:prSet custT="1"/>
      <dgm:spPr/>
      <dgm:t>
        <a:bodyPr/>
        <a:lstStyle/>
        <a:p>
          <a:r>
            <a:rPr lang="en-US" sz="2200" dirty="0">
              <a:solidFill>
                <a:schemeClr val="bg1"/>
              </a:solidFill>
            </a:rPr>
            <a:t>Loss of version information</a:t>
          </a:r>
          <a:endParaRPr lang="bg-BG" sz="2200" dirty="0">
            <a:solidFill>
              <a:schemeClr val="bg1"/>
            </a:solidFill>
          </a:endParaRPr>
        </a:p>
      </dgm:t>
    </dgm:pt>
    <dgm:pt modelId="{5E050188-DCFC-4F26-B0C6-7A693B7CED8F}" type="parTrans" cxnId="{CED2E24E-EE06-466E-A59B-079689D72EEC}">
      <dgm:prSet/>
      <dgm:spPr/>
      <dgm:t>
        <a:bodyPr/>
        <a:lstStyle/>
        <a:p>
          <a:endParaRPr lang="bg-BG"/>
        </a:p>
      </dgm:t>
    </dgm:pt>
    <dgm:pt modelId="{7102FD98-6C22-4865-B56A-0034B5203CB0}" type="sibTrans" cxnId="{CED2E24E-EE06-466E-A59B-079689D72EEC}">
      <dgm:prSet/>
      <dgm:spPr/>
      <dgm:t>
        <a:bodyPr/>
        <a:lstStyle/>
        <a:p>
          <a:endParaRPr lang="bg-BG"/>
        </a:p>
      </dgm:t>
    </dgm:pt>
    <dgm:pt modelId="{98EEA278-1FE3-4D6E-9A9C-A473B72E5D7D}">
      <dgm:prSet custT="1"/>
      <dgm:spPr/>
      <dgm:t>
        <a:bodyPr/>
        <a:lstStyle/>
        <a:p>
          <a:r>
            <a:rPr lang="en-US" sz="2200" dirty="0">
              <a:solidFill>
                <a:schemeClr val="bg1"/>
              </a:solidFill>
            </a:rPr>
            <a:t>Lock per-project security</a:t>
          </a:r>
          <a:endParaRPr lang="bg-BG" sz="2200" dirty="0">
            <a:solidFill>
              <a:schemeClr val="bg1"/>
            </a:solidFill>
          </a:endParaRPr>
        </a:p>
      </dgm:t>
    </dgm:pt>
    <dgm:pt modelId="{FC6055B7-E551-460D-8ADC-67F12C739A7A}" type="parTrans" cxnId="{CCF6947C-42D1-4ECA-ACCA-38CD38886159}">
      <dgm:prSet/>
      <dgm:spPr/>
      <dgm:t>
        <a:bodyPr/>
        <a:lstStyle/>
        <a:p>
          <a:endParaRPr lang="bg-BG"/>
        </a:p>
      </dgm:t>
    </dgm:pt>
    <dgm:pt modelId="{976A25A1-0307-4E1B-9F81-00BB518E8052}" type="sibTrans" cxnId="{CCF6947C-42D1-4ECA-ACCA-38CD38886159}">
      <dgm:prSet/>
      <dgm:spPr/>
      <dgm:t>
        <a:bodyPr/>
        <a:lstStyle/>
        <a:p>
          <a:endParaRPr lang="bg-BG"/>
        </a:p>
      </dgm:t>
    </dgm:pt>
    <dgm:pt modelId="{029E01F1-CC15-4C99-AD89-1C71356C4CD0}">
      <dgm:prSet custT="1"/>
      <dgm:spPr/>
      <dgm:t>
        <a:bodyPr/>
        <a:lstStyle/>
        <a:p>
          <a:r>
            <a:rPr lang="en-US" sz="2200">
              <a:solidFill>
                <a:schemeClr val="bg1"/>
              </a:solidFill>
            </a:rPr>
            <a:t>Increased build complexity</a:t>
          </a:r>
          <a:endParaRPr lang="bg-BG" sz="2200">
            <a:solidFill>
              <a:schemeClr val="bg1"/>
            </a:solidFill>
          </a:endParaRPr>
        </a:p>
      </dgm:t>
    </dgm:pt>
    <dgm:pt modelId="{5EDDBE18-39B0-4E63-AEA6-171986F5D351}" type="parTrans" cxnId="{BFE8CB2F-67A6-4F50-AD52-754C000DBDFD}">
      <dgm:prSet/>
      <dgm:spPr/>
      <dgm:t>
        <a:bodyPr/>
        <a:lstStyle/>
        <a:p>
          <a:endParaRPr lang="bg-BG"/>
        </a:p>
      </dgm:t>
    </dgm:pt>
    <dgm:pt modelId="{3B722E7E-630A-4873-85AB-5D26368EAD2A}" type="sibTrans" cxnId="{BFE8CB2F-67A6-4F50-AD52-754C000DBDFD}">
      <dgm:prSet/>
      <dgm:spPr/>
      <dgm:t>
        <a:bodyPr/>
        <a:lstStyle/>
        <a:p>
          <a:endParaRPr lang="bg-BG"/>
        </a:p>
      </dgm:t>
    </dgm:pt>
    <dgm:pt modelId="{43FE9E25-A3F0-4C02-BBE0-B3083FD9BBA9}">
      <dgm:prSet custT="1"/>
      <dgm:spPr/>
      <dgm:t>
        <a:bodyPr/>
        <a:lstStyle/>
        <a:p>
          <a:r>
            <a:rPr lang="en-US" sz="2200" dirty="0">
              <a:solidFill>
                <a:schemeClr val="bg1"/>
              </a:solidFill>
            </a:rPr>
            <a:t>Size limitations</a:t>
          </a:r>
          <a:endParaRPr lang="bg-BG" sz="2200" dirty="0">
            <a:solidFill>
              <a:schemeClr val="bg1"/>
            </a:solidFill>
          </a:endParaRPr>
        </a:p>
      </dgm:t>
    </dgm:pt>
    <dgm:pt modelId="{B441DF63-87D4-448B-B84A-CA2D9EF87A21}" type="parTrans" cxnId="{2AF08FB2-CDBA-42EC-B580-A320AE824770}">
      <dgm:prSet/>
      <dgm:spPr/>
      <dgm:t>
        <a:bodyPr/>
        <a:lstStyle/>
        <a:p>
          <a:endParaRPr lang="bg-BG"/>
        </a:p>
      </dgm:t>
    </dgm:pt>
    <dgm:pt modelId="{D6F7074E-5B9D-42FE-A061-A822A74B51B8}" type="sibTrans" cxnId="{2AF08FB2-CDBA-42EC-B580-A320AE824770}">
      <dgm:prSet/>
      <dgm:spPr/>
      <dgm:t>
        <a:bodyPr/>
        <a:lstStyle/>
        <a:p>
          <a:endParaRPr lang="bg-BG"/>
        </a:p>
      </dgm:t>
    </dgm:pt>
    <dgm:pt modelId="{22E563E3-FF89-499C-8A40-84326503DEA1}" type="pres">
      <dgm:prSet presAssocID="{C720FE5B-60A2-426B-AD66-BE5F09F21D72}" presName="linear" presStyleCnt="0">
        <dgm:presLayoutVars>
          <dgm:animLvl val="lvl"/>
          <dgm:resizeHandles val="exact"/>
        </dgm:presLayoutVars>
      </dgm:prSet>
      <dgm:spPr/>
      <dgm:t>
        <a:bodyPr/>
        <a:lstStyle/>
        <a:p>
          <a:endParaRPr lang="bg-BG"/>
        </a:p>
      </dgm:t>
    </dgm:pt>
    <dgm:pt modelId="{D33A2FF8-A78E-4539-A2A5-886A470F6DDD}" type="pres">
      <dgm:prSet presAssocID="{2D1C2C37-7B6F-40B1-A9CA-81D6ABCF60B6}" presName="parentText" presStyleLbl="node1" presStyleIdx="0" presStyleCnt="2" custScaleY="45072" custLinFactNeighborY="-1499">
        <dgm:presLayoutVars>
          <dgm:chMax val="0"/>
          <dgm:bulletEnabled val="1"/>
        </dgm:presLayoutVars>
      </dgm:prSet>
      <dgm:spPr/>
      <dgm:t>
        <a:bodyPr/>
        <a:lstStyle/>
        <a:p>
          <a:endParaRPr lang="bg-BG"/>
        </a:p>
      </dgm:t>
    </dgm:pt>
    <dgm:pt modelId="{63635E32-510A-4D0F-A6CB-514E1BB4A76A}" type="pres">
      <dgm:prSet presAssocID="{2D1C2C37-7B6F-40B1-A9CA-81D6ABCF60B6}" presName="childText" presStyleLbl="revTx" presStyleIdx="0" presStyleCnt="2">
        <dgm:presLayoutVars>
          <dgm:bulletEnabled val="1"/>
        </dgm:presLayoutVars>
      </dgm:prSet>
      <dgm:spPr/>
      <dgm:t>
        <a:bodyPr/>
        <a:lstStyle/>
        <a:p>
          <a:endParaRPr lang="bg-BG"/>
        </a:p>
      </dgm:t>
    </dgm:pt>
    <dgm:pt modelId="{3DAD15C5-E00E-46B2-8F9F-C16C26702240}" type="pres">
      <dgm:prSet presAssocID="{D0BFF82B-A7A8-4C3D-8592-71D739244B7D}" presName="parentText" presStyleLbl="node1" presStyleIdx="1" presStyleCnt="2" custScaleY="45072" custLinFactNeighborX="251" custLinFactNeighborY="13935">
        <dgm:presLayoutVars>
          <dgm:chMax val="0"/>
          <dgm:bulletEnabled val="1"/>
        </dgm:presLayoutVars>
      </dgm:prSet>
      <dgm:spPr/>
      <dgm:t>
        <a:bodyPr/>
        <a:lstStyle/>
        <a:p>
          <a:endParaRPr lang="bg-BG"/>
        </a:p>
      </dgm:t>
    </dgm:pt>
    <dgm:pt modelId="{9F24B2B3-2DD0-4DD5-B684-2FEAB92C83D3}" type="pres">
      <dgm:prSet presAssocID="{D0BFF82B-A7A8-4C3D-8592-71D739244B7D}" presName="childText" presStyleLbl="revTx" presStyleIdx="1" presStyleCnt="2" custLinFactNeighborY="22923">
        <dgm:presLayoutVars>
          <dgm:bulletEnabled val="1"/>
        </dgm:presLayoutVars>
      </dgm:prSet>
      <dgm:spPr/>
      <dgm:t>
        <a:bodyPr/>
        <a:lstStyle/>
        <a:p>
          <a:endParaRPr lang="bg-BG"/>
        </a:p>
      </dgm:t>
    </dgm:pt>
  </dgm:ptLst>
  <dgm:cxnLst>
    <dgm:cxn modelId="{2AF08FB2-CDBA-42EC-B580-A320AE824770}" srcId="{D0BFF82B-A7A8-4C3D-8592-71D739244B7D}" destId="{43FE9E25-A3F0-4C02-BBE0-B3083FD9BBA9}" srcOrd="4" destOrd="0" parTransId="{B441DF63-87D4-448B-B84A-CA2D9EF87A21}" sibTransId="{D6F7074E-5B9D-42FE-A061-A822A74B51B8}"/>
    <dgm:cxn modelId="{97474B56-B1B9-466C-9687-64296651BC37}" type="presOf" srcId="{0E0A84E1-51A1-445D-824C-95823BD90A01}" destId="{63635E32-510A-4D0F-A6CB-514E1BB4A76A}" srcOrd="0" destOrd="5" presId="urn:microsoft.com/office/officeart/2005/8/layout/vList2"/>
    <dgm:cxn modelId="{638C6965-EB2A-4696-99CD-09333BC4C6BA}" type="presOf" srcId="{211441B8-CBE6-4FD5-8A78-520242B1878D}" destId="{9F24B2B3-2DD0-4DD5-B684-2FEAB92C83D3}" srcOrd="0" destOrd="1" presId="urn:microsoft.com/office/officeart/2005/8/layout/vList2"/>
    <dgm:cxn modelId="{E47BFAC9-E0C3-41BD-9CD6-DF035F81311F}" srcId="{2D1C2C37-7B6F-40B1-A9CA-81D6ABCF60B6}" destId="{12F34BAF-6175-44AB-934D-988B384C1DCF}" srcOrd="4" destOrd="0" parTransId="{299317F3-ABD4-4213-8E2B-D403F3859BEF}" sibTransId="{6881BE96-B44D-4C62-92D3-200FD5DA1561}"/>
    <dgm:cxn modelId="{F7BC0BDB-CD31-4604-9558-6E855A4245D4}" type="presOf" srcId="{12F34BAF-6175-44AB-934D-988B384C1DCF}" destId="{63635E32-510A-4D0F-A6CB-514E1BB4A76A}" srcOrd="0" destOrd="4" presId="urn:microsoft.com/office/officeart/2005/8/layout/vList2"/>
    <dgm:cxn modelId="{3100BC05-A6D1-4D49-ACBD-E6BFD6D13873}" type="presOf" srcId="{43FE9E25-A3F0-4C02-BBE0-B3083FD9BBA9}" destId="{9F24B2B3-2DD0-4DD5-B684-2FEAB92C83D3}" srcOrd="0" destOrd="4" presId="urn:microsoft.com/office/officeart/2005/8/layout/vList2"/>
    <dgm:cxn modelId="{BD3503C7-CAC1-460D-AAD1-5764C4C4A1C9}" type="presOf" srcId="{029E01F1-CC15-4C99-AD89-1C71356C4CD0}" destId="{9F24B2B3-2DD0-4DD5-B684-2FEAB92C83D3}" srcOrd="0" destOrd="3" presId="urn:microsoft.com/office/officeart/2005/8/layout/vList2"/>
    <dgm:cxn modelId="{252BFE54-0B62-4A3B-ACBE-20A53ED47E29}" type="presOf" srcId="{7C9A7B70-31EE-44FE-BF13-E2CACCE44270}" destId="{63635E32-510A-4D0F-A6CB-514E1BB4A76A}" srcOrd="0" destOrd="0" presId="urn:microsoft.com/office/officeart/2005/8/layout/vList2"/>
    <dgm:cxn modelId="{5ACD64F4-92F0-4B98-9515-01300379F857}" type="presOf" srcId="{98EEA278-1FE3-4D6E-9A9C-A473B72E5D7D}" destId="{9F24B2B3-2DD0-4DD5-B684-2FEAB92C83D3}" srcOrd="0" destOrd="2" presId="urn:microsoft.com/office/officeart/2005/8/layout/vList2"/>
    <dgm:cxn modelId="{77ACFFBC-EFC3-4CE2-88B6-A4D2451B6389}" type="presOf" srcId="{39B4C99A-D81B-41ED-8BD5-04B764BAEAD2}" destId="{63635E32-510A-4D0F-A6CB-514E1BB4A76A}" srcOrd="0" destOrd="2" presId="urn:microsoft.com/office/officeart/2005/8/layout/vList2"/>
    <dgm:cxn modelId="{D06C4BEF-0227-4478-AAE1-7BC4721F3C2E}" type="presOf" srcId="{C720FE5B-60A2-426B-AD66-BE5F09F21D72}" destId="{22E563E3-FF89-499C-8A40-84326503DEA1}" srcOrd="0" destOrd="0" presId="urn:microsoft.com/office/officeart/2005/8/layout/vList2"/>
    <dgm:cxn modelId="{B751C80C-6ED6-474A-9108-57C464AFDAC5}" srcId="{2D1C2C37-7B6F-40B1-A9CA-81D6ABCF60B6}" destId="{7C9A7B70-31EE-44FE-BF13-E2CACCE44270}" srcOrd="0" destOrd="0" parTransId="{1AC6EBB4-E481-4212-B73B-95A814F1147B}" sibTransId="{4470643C-F1CB-4EDB-BC3C-DA7E22024A18}"/>
    <dgm:cxn modelId="{E26BE409-F8B2-4286-9EAB-0D7F75950A9A}" type="presOf" srcId="{D0BFF82B-A7A8-4C3D-8592-71D739244B7D}" destId="{3DAD15C5-E00E-46B2-8F9F-C16C26702240}" srcOrd="0" destOrd="0" presId="urn:microsoft.com/office/officeart/2005/8/layout/vList2"/>
    <dgm:cxn modelId="{CED2E24E-EE06-466E-A59B-079689D72EEC}" srcId="{D0BFF82B-A7A8-4C3D-8592-71D739244B7D}" destId="{211441B8-CBE6-4FD5-8A78-520242B1878D}" srcOrd="1" destOrd="0" parTransId="{5E050188-DCFC-4F26-B0C6-7A693B7CED8F}" sibTransId="{7102FD98-6C22-4865-B56A-0034B5203CB0}"/>
    <dgm:cxn modelId="{CFFF5813-43EC-4F5E-A998-18E3787B49D0}" srcId="{2D1C2C37-7B6F-40B1-A9CA-81D6ABCF60B6}" destId="{63A2325D-5A49-4FE7-9705-61046B779206}" srcOrd="1" destOrd="0" parTransId="{84C9B08C-199C-47A7-A718-6D3DFD8AAC3D}" sibTransId="{BE6B1607-EF21-4D31-A1AA-AF5DE920C2DF}"/>
    <dgm:cxn modelId="{8AA725EB-4E2E-40E6-BC1F-572909F044D7}" srcId="{D0BFF82B-A7A8-4C3D-8592-71D739244B7D}" destId="{B13524C2-798A-4811-8898-791D44E12382}" srcOrd="0" destOrd="0" parTransId="{FAA44413-A722-41E6-A378-5B133FBC37A9}" sibTransId="{C96264FB-ACA8-4847-AE73-AC689F44201B}"/>
    <dgm:cxn modelId="{B5D756B9-F6F0-4FDB-B698-3D0EE01A8DE3}" type="presOf" srcId="{2D1C2C37-7B6F-40B1-A9CA-81D6ABCF60B6}" destId="{D33A2FF8-A78E-4539-A2A5-886A470F6DDD}" srcOrd="0" destOrd="0" presId="urn:microsoft.com/office/officeart/2005/8/layout/vList2"/>
    <dgm:cxn modelId="{B845826C-B806-480C-9849-13D939DD4D92}" srcId="{2D1C2C37-7B6F-40B1-A9CA-81D6ABCF60B6}" destId="{0E0A84E1-51A1-445D-824C-95823BD90A01}" srcOrd="5" destOrd="0" parTransId="{3BE6AB21-6891-4430-B5C4-CE08A9B6D738}" sibTransId="{0194A8C2-0011-4372-8A6A-25F38FA1FC99}"/>
    <dgm:cxn modelId="{BFE8CB2F-67A6-4F50-AD52-754C000DBDFD}" srcId="{D0BFF82B-A7A8-4C3D-8592-71D739244B7D}" destId="{029E01F1-CC15-4C99-AD89-1C71356C4CD0}" srcOrd="3" destOrd="0" parTransId="{5EDDBE18-39B0-4E63-AEA6-171986F5D351}" sibTransId="{3B722E7E-630A-4873-85AB-5D26368EAD2A}"/>
    <dgm:cxn modelId="{4609BFCD-0CBC-461D-9FDF-A6B847D7572F}" srcId="{C720FE5B-60A2-426B-AD66-BE5F09F21D72}" destId="{D0BFF82B-A7A8-4C3D-8592-71D739244B7D}" srcOrd="1" destOrd="0" parTransId="{09C0AC1E-AF6A-431B-AD87-FE47BD6379D1}" sibTransId="{ABC9B147-D28E-415D-B5E8-0C1D6AE032A6}"/>
    <dgm:cxn modelId="{B886A25B-7B4C-4978-B088-742B00EAC7E7}" type="presOf" srcId="{33948E1B-3FDC-4494-A8E8-E67C02E9546F}" destId="{63635E32-510A-4D0F-A6CB-514E1BB4A76A}" srcOrd="0" destOrd="3" presId="urn:microsoft.com/office/officeart/2005/8/layout/vList2"/>
    <dgm:cxn modelId="{C788DD41-0DA1-4116-86D7-6F91473C42F1}" srcId="{2D1C2C37-7B6F-40B1-A9CA-81D6ABCF60B6}" destId="{39B4C99A-D81B-41ED-8BD5-04B764BAEAD2}" srcOrd="2" destOrd="0" parTransId="{9B035E87-8616-4E42-9EBD-D70DD168186C}" sibTransId="{64BC7690-7404-43DE-8389-6263E29612B2}"/>
    <dgm:cxn modelId="{2FB3C5DC-7FFC-4912-A2B7-BDCFAD30A5FD}" srcId="{C720FE5B-60A2-426B-AD66-BE5F09F21D72}" destId="{2D1C2C37-7B6F-40B1-A9CA-81D6ABCF60B6}" srcOrd="0" destOrd="0" parTransId="{0F5B595E-3164-4D3B-A796-C49FF2732186}" sibTransId="{3215FCF6-4A80-4895-A684-DB08ED6DA671}"/>
    <dgm:cxn modelId="{2D77A983-5A67-488C-80DA-24C0DC578B25}" type="presOf" srcId="{B13524C2-798A-4811-8898-791D44E12382}" destId="{9F24B2B3-2DD0-4DD5-B684-2FEAB92C83D3}" srcOrd="0" destOrd="0" presId="urn:microsoft.com/office/officeart/2005/8/layout/vList2"/>
    <dgm:cxn modelId="{E080E665-3D34-4C22-871C-0CC027695333}" type="presOf" srcId="{63A2325D-5A49-4FE7-9705-61046B779206}" destId="{63635E32-510A-4D0F-A6CB-514E1BB4A76A}" srcOrd="0" destOrd="1" presId="urn:microsoft.com/office/officeart/2005/8/layout/vList2"/>
    <dgm:cxn modelId="{CCF6947C-42D1-4ECA-ACCA-38CD38886159}" srcId="{D0BFF82B-A7A8-4C3D-8592-71D739244B7D}" destId="{98EEA278-1FE3-4D6E-9A9C-A473B72E5D7D}" srcOrd="2" destOrd="0" parTransId="{FC6055B7-E551-460D-8ADC-67F12C739A7A}" sibTransId="{976A25A1-0307-4E1B-9F81-00BB518E8052}"/>
    <dgm:cxn modelId="{2487A87E-DE30-4748-90F3-CF9F7AC4D8AC}" srcId="{2D1C2C37-7B6F-40B1-A9CA-81D6ABCF60B6}" destId="{33948E1B-3FDC-4494-A8E8-E67C02E9546F}" srcOrd="3" destOrd="0" parTransId="{501E15BF-7896-4340-B361-3028B8C6DDA7}" sibTransId="{53241D81-C213-45B5-8CE6-FA41A9ADC69D}"/>
    <dgm:cxn modelId="{FD0B7029-9486-489C-8991-0EF565B04EEB}" type="presParOf" srcId="{22E563E3-FF89-499C-8A40-84326503DEA1}" destId="{D33A2FF8-A78E-4539-A2A5-886A470F6DDD}" srcOrd="0" destOrd="0" presId="urn:microsoft.com/office/officeart/2005/8/layout/vList2"/>
    <dgm:cxn modelId="{AC84BA47-3DF9-4849-9D76-1802393EECE5}" type="presParOf" srcId="{22E563E3-FF89-499C-8A40-84326503DEA1}" destId="{63635E32-510A-4D0F-A6CB-514E1BB4A76A}" srcOrd="1" destOrd="0" presId="urn:microsoft.com/office/officeart/2005/8/layout/vList2"/>
    <dgm:cxn modelId="{4633B640-73D6-4A7F-B92C-9587D24FABDC}" type="presParOf" srcId="{22E563E3-FF89-499C-8A40-84326503DEA1}" destId="{3DAD15C5-E00E-46B2-8F9F-C16C26702240}" srcOrd="2" destOrd="0" presId="urn:microsoft.com/office/officeart/2005/8/layout/vList2"/>
    <dgm:cxn modelId="{12350806-0273-4129-B8E1-946D4DE9477E}" type="presParOf" srcId="{22E563E3-FF89-499C-8A40-84326503DEA1}" destId="{9F24B2B3-2DD0-4DD5-B684-2FEAB92C83D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20FE5B-60A2-426B-AD66-BE5F09F21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2D1C2C37-7B6F-40B1-A9CA-81D6ABCF60B6}">
      <dgm:prSet custT="1"/>
      <dgm:spPr>
        <a:solidFill>
          <a:schemeClr val="accent6"/>
        </a:solidFill>
        <a:ln>
          <a:solidFill>
            <a:schemeClr val="bg1"/>
          </a:solidFill>
        </a:ln>
      </dgm:spPr>
      <dgm:t>
        <a:bodyPr/>
        <a:lstStyle/>
        <a:p>
          <a:r>
            <a:rPr lang="en-US" sz="2800" dirty="0"/>
            <a:t>Pros</a:t>
          </a:r>
          <a:endParaRPr lang="bg-BG" sz="2800" dirty="0"/>
        </a:p>
      </dgm:t>
    </dgm:pt>
    <dgm:pt modelId="{0F5B595E-3164-4D3B-A796-C49FF2732186}" type="parTrans" cxnId="{2FB3C5DC-7FFC-4912-A2B7-BDCFAD30A5FD}">
      <dgm:prSet/>
      <dgm:spPr/>
      <dgm:t>
        <a:bodyPr/>
        <a:lstStyle/>
        <a:p>
          <a:endParaRPr lang="bg-BG"/>
        </a:p>
      </dgm:t>
    </dgm:pt>
    <dgm:pt modelId="{3215FCF6-4A80-4895-A684-DB08ED6DA671}" type="sibTrans" cxnId="{2FB3C5DC-7FFC-4912-A2B7-BDCFAD30A5FD}">
      <dgm:prSet/>
      <dgm:spPr/>
      <dgm:t>
        <a:bodyPr/>
        <a:lstStyle/>
        <a:p>
          <a:endParaRPr lang="bg-BG"/>
        </a:p>
      </dgm:t>
    </dgm:pt>
    <dgm:pt modelId="{7C9A7B70-31EE-44FE-BF13-E2CACCE44270}">
      <dgm:prSet custT="1"/>
      <dgm:spPr/>
      <dgm:t>
        <a:bodyPr/>
        <a:lstStyle/>
        <a:p>
          <a:r>
            <a:rPr lang="en-US" sz="2200" dirty="0">
              <a:solidFill>
                <a:schemeClr val="bg1"/>
              </a:solidFill>
              <a:latin typeface="Consolas" panose="020B0609020204030204" pitchFamily="49" charset="0"/>
            </a:rPr>
            <a:t>Reuse code with ease</a:t>
          </a:r>
          <a:endParaRPr lang="bg-BG" sz="2200" dirty="0">
            <a:solidFill>
              <a:schemeClr val="bg1"/>
            </a:solidFill>
            <a:latin typeface="Consolas" panose="020B0609020204030204" pitchFamily="49" charset="0"/>
          </a:endParaRPr>
        </a:p>
      </dgm:t>
    </dgm:pt>
    <dgm:pt modelId="{1AC6EBB4-E481-4212-B73B-95A814F1147B}" type="parTrans" cxnId="{B751C80C-6ED6-474A-9108-57C464AFDAC5}">
      <dgm:prSet/>
      <dgm:spPr/>
      <dgm:t>
        <a:bodyPr/>
        <a:lstStyle/>
        <a:p>
          <a:endParaRPr lang="bg-BG"/>
        </a:p>
      </dgm:t>
    </dgm:pt>
    <dgm:pt modelId="{4470643C-F1CB-4EDB-BC3C-DA7E22024A18}" type="sibTrans" cxnId="{B751C80C-6ED6-474A-9108-57C464AFDAC5}">
      <dgm:prSet/>
      <dgm:spPr/>
      <dgm:t>
        <a:bodyPr/>
        <a:lstStyle/>
        <a:p>
          <a:endParaRPr lang="bg-BG"/>
        </a:p>
      </dgm:t>
    </dgm:pt>
    <dgm:pt modelId="{39B4C99A-D81B-41ED-8BD5-04B764BAEAD2}">
      <dgm:prSet custT="1"/>
      <dgm:spPr/>
      <dgm:t>
        <a:bodyPr/>
        <a:lstStyle/>
        <a:p>
          <a:r>
            <a:rPr lang="en-US" sz="2200" dirty="0">
              <a:solidFill>
                <a:schemeClr val="bg1"/>
              </a:solidFill>
              <a:latin typeface="Consolas" panose="020B0609020204030204" pitchFamily="49" charset="0"/>
            </a:rPr>
            <a:t>Single source of true</a:t>
          </a:r>
          <a:endParaRPr lang="bg-BG" sz="2200" dirty="0">
            <a:solidFill>
              <a:schemeClr val="bg1"/>
            </a:solidFill>
            <a:latin typeface="Consolas" panose="020B0609020204030204" pitchFamily="49" charset="0"/>
          </a:endParaRPr>
        </a:p>
      </dgm:t>
    </dgm:pt>
    <dgm:pt modelId="{9B035E87-8616-4E42-9EBD-D70DD168186C}" type="parTrans" cxnId="{C788DD41-0DA1-4116-86D7-6F91473C42F1}">
      <dgm:prSet/>
      <dgm:spPr/>
      <dgm:t>
        <a:bodyPr/>
        <a:lstStyle/>
        <a:p>
          <a:endParaRPr lang="bg-BG"/>
        </a:p>
      </dgm:t>
    </dgm:pt>
    <dgm:pt modelId="{64BC7690-7404-43DE-8389-6263E29612B2}" type="sibTrans" cxnId="{C788DD41-0DA1-4116-86D7-6F91473C42F1}">
      <dgm:prSet/>
      <dgm:spPr/>
      <dgm:t>
        <a:bodyPr/>
        <a:lstStyle/>
        <a:p>
          <a:endParaRPr lang="bg-BG"/>
        </a:p>
      </dgm:t>
    </dgm:pt>
    <dgm:pt modelId="{33948E1B-3FDC-4494-A8E8-E67C02E9546F}">
      <dgm:prSet custT="1"/>
      <dgm:spPr/>
      <dgm:t>
        <a:bodyPr/>
        <a:lstStyle/>
        <a:p>
          <a:r>
            <a:rPr lang="en-US" sz="2200" dirty="0">
              <a:solidFill>
                <a:schemeClr val="bg1"/>
              </a:solidFill>
              <a:latin typeface="Consolas" panose="020B0609020204030204" pitchFamily="49" charset="0"/>
            </a:rPr>
            <a:t>Loose coupling</a:t>
          </a:r>
          <a:endParaRPr lang="bg-BG" sz="2200" dirty="0">
            <a:solidFill>
              <a:schemeClr val="bg1"/>
            </a:solidFill>
            <a:latin typeface="Consolas" panose="020B0609020204030204" pitchFamily="49" charset="0"/>
          </a:endParaRPr>
        </a:p>
      </dgm:t>
    </dgm:pt>
    <dgm:pt modelId="{501E15BF-7896-4340-B361-3028B8C6DDA7}" type="parTrans" cxnId="{2487A87E-DE30-4748-90F3-CF9F7AC4D8AC}">
      <dgm:prSet/>
      <dgm:spPr/>
      <dgm:t>
        <a:bodyPr/>
        <a:lstStyle/>
        <a:p>
          <a:endParaRPr lang="bg-BG"/>
        </a:p>
      </dgm:t>
    </dgm:pt>
    <dgm:pt modelId="{53241D81-C213-45B5-8CE6-FA41A9ADC69D}" type="sibTrans" cxnId="{2487A87E-DE30-4748-90F3-CF9F7AC4D8AC}">
      <dgm:prSet/>
      <dgm:spPr/>
      <dgm:t>
        <a:bodyPr/>
        <a:lstStyle/>
        <a:p>
          <a:endParaRPr lang="bg-BG"/>
        </a:p>
      </dgm:t>
    </dgm:pt>
    <dgm:pt modelId="{12F34BAF-6175-44AB-934D-988B384C1DCF}">
      <dgm:prSet custT="1"/>
      <dgm:spPr/>
      <dgm:t>
        <a:bodyPr/>
        <a:lstStyle/>
        <a:p>
          <a:r>
            <a:rPr lang="en-US" sz="2200" dirty="0">
              <a:solidFill>
                <a:schemeClr val="bg1"/>
              </a:solidFill>
              <a:latin typeface="Consolas" panose="020B0609020204030204" pitchFamily="49" charset="0"/>
            </a:rPr>
            <a:t>Possibility to have multiple versions</a:t>
          </a:r>
          <a:endParaRPr lang="bg-BG" sz="2200" dirty="0">
            <a:solidFill>
              <a:schemeClr val="bg1"/>
            </a:solidFill>
            <a:latin typeface="Consolas" panose="020B0609020204030204" pitchFamily="49" charset="0"/>
          </a:endParaRPr>
        </a:p>
      </dgm:t>
    </dgm:pt>
    <dgm:pt modelId="{299317F3-ABD4-4213-8E2B-D403F3859BEF}" type="parTrans" cxnId="{E47BFAC9-E0C3-41BD-9CD6-DF035F81311F}">
      <dgm:prSet/>
      <dgm:spPr/>
      <dgm:t>
        <a:bodyPr/>
        <a:lstStyle/>
        <a:p>
          <a:endParaRPr lang="bg-BG"/>
        </a:p>
      </dgm:t>
    </dgm:pt>
    <dgm:pt modelId="{6881BE96-B44D-4C62-92D3-200FD5DA1561}" type="sibTrans" cxnId="{E47BFAC9-E0C3-41BD-9CD6-DF035F81311F}">
      <dgm:prSet/>
      <dgm:spPr/>
      <dgm:t>
        <a:bodyPr/>
        <a:lstStyle/>
        <a:p>
          <a:endParaRPr lang="bg-BG"/>
        </a:p>
      </dgm:t>
    </dgm:pt>
    <dgm:pt modelId="{D0BFF82B-A7A8-4C3D-8592-71D739244B7D}">
      <dgm:prSet custT="1"/>
      <dgm:spPr>
        <a:solidFill>
          <a:srgbClr val="FF0000"/>
        </a:solidFill>
      </dgm:spPr>
      <dgm:t>
        <a:bodyPr/>
        <a:lstStyle/>
        <a:p>
          <a:r>
            <a:rPr lang="en-US" sz="2800" dirty="0"/>
            <a:t>Cons</a:t>
          </a:r>
          <a:endParaRPr lang="bg-BG" sz="2800" dirty="0"/>
        </a:p>
      </dgm:t>
    </dgm:pt>
    <dgm:pt modelId="{09C0AC1E-AF6A-431B-AD87-FE47BD6379D1}" type="parTrans" cxnId="{4609BFCD-0CBC-461D-9FDF-A6B847D7572F}">
      <dgm:prSet/>
      <dgm:spPr/>
      <dgm:t>
        <a:bodyPr/>
        <a:lstStyle/>
        <a:p>
          <a:endParaRPr lang="bg-BG"/>
        </a:p>
      </dgm:t>
    </dgm:pt>
    <dgm:pt modelId="{ABC9B147-D28E-415D-B5E8-0C1D6AE032A6}" type="sibTrans" cxnId="{4609BFCD-0CBC-461D-9FDF-A6B847D7572F}">
      <dgm:prSet/>
      <dgm:spPr/>
      <dgm:t>
        <a:bodyPr/>
        <a:lstStyle/>
        <a:p>
          <a:endParaRPr lang="bg-BG"/>
        </a:p>
      </dgm:t>
    </dgm:pt>
    <dgm:pt modelId="{B13524C2-798A-4811-8898-791D44E12382}">
      <dgm:prSet custT="1"/>
      <dgm:spPr/>
      <dgm:t>
        <a:bodyPr/>
        <a:lstStyle/>
        <a:p>
          <a:r>
            <a:rPr lang="en-US" sz="2200" dirty="0">
              <a:solidFill>
                <a:schemeClr val="bg1"/>
              </a:solidFill>
              <a:latin typeface="Consolas" panose="020B0609020204030204" pitchFamily="49" charset="0"/>
            </a:rPr>
            <a:t>Another repository that must be maintained</a:t>
          </a:r>
          <a:endParaRPr lang="bg-BG" sz="2200" dirty="0">
            <a:solidFill>
              <a:schemeClr val="bg1"/>
            </a:solidFill>
          </a:endParaRPr>
        </a:p>
      </dgm:t>
    </dgm:pt>
    <dgm:pt modelId="{FAA44413-A722-41E6-A378-5B133FBC37A9}" type="parTrans" cxnId="{8AA725EB-4E2E-40E6-BC1F-572909F044D7}">
      <dgm:prSet/>
      <dgm:spPr/>
      <dgm:t>
        <a:bodyPr/>
        <a:lstStyle/>
        <a:p>
          <a:endParaRPr lang="bg-BG"/>
        </a:p>
      </dgm:t>
    </dgm:pt>
    <dgm:pt modelId="{C96264FB-ACA8-4847-AE73-AC689F44201B}" type="sibTrans" cxnId="{8AA725EB-4E2E-40E6-BC1F-572909F044D7}">
      <dgm:prSet/>
      <dgm:spPr/>
      <dgm:t>
        <a:bodyPr/>
        <a:lstStyle/>
        <a:p>
          <a:endParaRPr lang="bg-BG"/>
        </a:p>
      </dgm:t>
    </dgm:pt>
    <dgm:pt modelId="{211441B8-CBE6-4FD5-8A78-520242B1878D}">
      <dgm:prSet custT="1"/>
      <dgm:spPr/>
      <dgm:t>
        <a:bodyPr/>
        <a:lstStyle/>
        <a:p>
          <a:r>
            <a:rPr lang="en-US" sz="2200" dirty="0">
              <a:solidFill>
                <a:schemeClr val="bg1"/>
              </a:solidFill>
              <a:latin typeface="Consolas" panose="020B0609020204030204" pitchFamily="49" charset="0"/>
            </a:rPr>
            <a:t>Delays when multiple teams depend on new features from future releases</a:t>
          </a:r>
          <a:endParaRPr lang="bg-BG" sz="2200" dirty="0">
            <a:solidFill>
              <a:schemeClr val="bg1"/>
            </a:solidFill>
          </a:endParaRPr>
        </a:p>
      </dgm:t>
    </dgm:pt>
    <dgm:pt modelId="{7102FD98-6C22-4865-B56A-0034B5203CB0}" type="sibTrans" cxnId="{CED2E24E-EE06-466E-A59B-079689D72EEC}">
      <dgm:prSet/>
      <dgm:spPr/>
      <dgm:t>
        <a:bodyPr/>
        <a:lstStyle/>
        <a:p>
          <a:endParaRPr lang="bg-BG"/>
        </a:p>
      </dgm:t>
    </dgm:pt>
    <dgm:pt modelId="{5E050188-DCFC-4F26-B0C6-7A693B7CED8F}" type="parTrans" cxnId="{CED2E24E-EE06-466E-A59B-079689D72EEC}">
      <dgm:prSet/>
      <dgm:spPr/>
      <dgm:t>
        <a:bodyPr/>
        <a:lstStyle/>
        <a:p>
          <a:endParaRPr lang="bg-BG"/>
        </a:p>
      </dgm:t>
    </dgm:pt>
    <dgm:pt modelId="{6F56E5B8-9922-452D-9ABD-FAA7050C33FF}">
      <dgm:prSet custT="1"/>
      <dgm:spPr/>
      <dgm:t>
        <a:bodyPr/>
        <a:lstStyle/>
        <a:p>
          <a:r>
            <a:rPr lang="en-US" sz="2200" dirty="0">
              <a:solidFill>
                <a:schemeClr val="bg1"/>
              </a:solidFill>
              <a:latin typeface="Consolas" panose="020B0609020204030204" pitchFamily="49" charset="0"/>
            </a:rPr>
            <a:t>Building adequate library usually takes a lot of effort</a:t>
          </a:r>
          <a:endParaRPr lang="bg-BG" sz="2200" dirty="0">
            <a:solidFill>
              <a:schemeClr val="bg1"/>
            </a:solidFill>
          </a:endParaRPr>
        </a:p>
      </dgm:t>
    </dgm:pt>
    <dgm:pt modelId="{C662CF02-C70E-4C8F-80CC-3D4F192D53EE}" type="sibTrans" cxnId="{392C0B7A-10F0-4C03-ACF8-3940EA9584E2}">
      <dgm:prSet/>
      <dgm:spPr/>
      <dgm:t>
        <a:bodyPr/>
        <a:lstStyle/>
        <a:p>
          <a:endParaRPr lang="bg-BG"/>
        </a:p>
      </dgm:t>
    </dgm:pt>
    <dgm:pt modelId="{3B47BBD9-3B42-48B2-A5CA-49CB060825DA}" type="parTrans" cxnId="{392C0B7A-10F0-4C03-ACF8-3940EA9584E2}">
      <dgm:prSet/>
      <dgm:spPr/>
      <dgm:t>
        <a:bodyPr/>
        <a:lstStyle/>
        <a:p>
          <a:endParaRPr lang="bg-BG"/>
        </a:p>
      </dgm:t>
    </dgm:pt>
    <dgm:pt modelId="{A9583E49-78DF-4A6B-9E7C-D8B370B96D06}">
      <dgm:prSet custT="1"/>
      <dgm:spPr/>
      <dgm:t>
        <a:bodyPr/>
        <a:lstStyle/>
        <a:p>
          <a:r>
            <a:rPr lang="en-US" sz="2200" dirty="0">
              <a:solidFill>
                <a:schemeClr val="bg1"/>
              </a:solidFill>
              <a:latin typeface="Consolas" panose="020B0609020204030204" pitchFamily="49" charset="0"/>
            </a:rPr>
            <a:t>Avoid unnecessary development effort</a:t>
          </a:r>
          <a:endParaRPr lang="bg-BG" sz="2200" dirty="0">
            <a:solidFill>
              <a:schemeClr val="bg1"/>
            </a:solidFill>
            <a:latin typeface="Consolas" panose="020B0609020204030204" pitchFamily="49" charset="0"/>
          </a:endParaRPr>
        </a:p>
      </dgm:t>
    </dgm:pt>
    <dgm:pt modelId="{02A5EF29-E8B9-4B76-B43C-D012A1DB035B}" type="parTrans" cxnId="{D683AD07-BE7C-4D83-ABD1-196ACBCD3B33}">
      <dgm:prSet/>
      <dgm:spPr/>
      <dgm:t>
        <a:bodyPr/>
        <a:lstStyle/>
        <a:p>
          <a:endParaRPr lang="bg-BG"/>
        </a:p>
      </dgm:t>
    </dgm:pt>
    <dgm:pt modelId="{353B6727-C699-4160-A311-80F0273C94A7}" type="sibTrans" cxnId="{D683AD07-BE7C-4D83-ABD1-196ACBCD3B33}">
      <dgm:prSet/>
      <dgm:spPr/>
      <dgm:t>
        <a:bodyPr/>
        <a:lstStyle/>
        <a:p>
          <a:endParaRPr lang="bg-BG"/>
        </a:p>
      </dgm:t>
    </dgm:pt>
    <dgm:pt modelId="{22E563E3-FF89-499C-8A40-84326503DEA1}" type="pres">
      <dgm:prSet presAssocID="{C720FE5B-60A2-426B-AD66-BE5F09F21D72}" presName="linear" presStyleCnt="0">
        <dgm:presLayoutVars>
          <dgm:animLvl val="lvl"/>
          <dgm:resizeHandles val="exact"/>
        </dgm:presLayoutVars>
      </dgm:prSet>
      <dgm:spPr/>
      <dgm:t>
        <a:bodyPr/>
        <a:lstStyle/>
        <a:p>
          <a:endParaRPr lang="bg-BG"/>
        </a:p>
      </dgm:t>
    </dgm:pt>
    <dgm:pt modelId="{D33A2FF8-A78E-4539-A2A5-886A470F6DDD}" type="pres">
      <dgm:prSet presAssocID="{2D1C2C37-7B6F-40B1-A9CA-81D6ABCF60B6}" presName="parentText" presStyleLbl="node1" presStyleIdx="0" presStyleCnt="2" custScaleY="45072" custLinFactNeighborX="114" custLinFactNeighborY="-34209">
        <dgm:presLayoutVars>
          <dgm:chMax val="0"/>
          <dgm:bulletEnabled val="1"/>
        </dgm:presLayoutVars>
      </dgm:prSet>
      <dgm:spPr/>
      <dgm:t>
        <a:bodyPr/>
        <a:lstStyle/>
        <a:p>
          <a:endParaRPr lang="bg-BG"/>
        </a:p>
      </dgm:t>
    </dgm:pt>
    <dgm:pt modelId="{63635E32-510A-4D0F-A6CB-514E1BB4A76A}" type="pres">
      <dgm:prSet presAssocID="{2D1C2C37-7B6F-40B1-A9CA-81D6ABCF60B6}" presName="childText" presStyleLbl="revTx" presStyleIdx="0" presStyleCnt="2" custLinFactNeighborX="114" custLinFactNeighborY="-12204">
        <dgm:presLayoutVars>
          <dgm:bulletEnabled val="1"/>
        </dgm:presLayoutVars>
      </dgm:prSet>
      <dgm:spPr/>
      <dgm:t>
        <a:bodyPr/>
        <a:lstStyle/>
        <a:p>
          <a:endParaRPr lang="bg-BG"/>
        </a:p>
      </dgm:t>
    </dgm:pt>
    <dgm:pt modelId="{3DAD15C5-E00E-46B2-8F9F-C16C26702240}" type="pres">
      <dgm:prSet presAssocID="{D0BFF82B-A7A8-4C3D-8592-71D739244B7D}" presName="parentText" presStyleLbl="node1" presStyleIdx="1" presStyleCnt="2" custScaleY="45072" custLinFactNeighborX="114" custLinFactNeighborY="10065">
        <dgm:presLayoutVars>
          <dgm:chMax val="0"/>
          <dgm:bulletEnabled val="1"/>
        </dgm:presLayoutVars>
      </dgm:prSet>
      <dgm:spPr/>
      <dgm:t>
        <a:bodyPr/>
        <a:lstStyle/>
        <a:p>
          <a:endParaRPr lang="bg-BG"/>
        </a:p>
      </dgm:t>
    </dgm:pt>
    <dgm:pt modelId="{9F24B2B3-2DD0-4DD5-B684-2FEAB92C83D3}" type="pres">
      <dgm:prSet presAssocID="{D0BFF82B-A7A8-4C3D-8592-71D739244B7D}" presName="childText" presStyleLbl="revTx" presStyleIdx="1" presStyleCnt="2" custLinFactNeighborX="114" custLinFactNeighborY="33017">
        <dgm:presLayoutVars>
          <dgm:bulletEnabled val="1"/>
        </dgm:presLayoutVars>
      </dgm:prSet>
      <dgm:spPr/>
      <dgm:t>
        <a:bodyPr/>
        <a:lstStyle/>
        <a:p>
          <a:endParaRPr lang="bg-BG"/>
        </a:p>
      </dgm:t>
    </dgm:pt>
  </dgm:ptLst>
  <dgm:cxnLst>
    <dgm:cxn modelId="{878AEEBC-3681-4EFE-8E6D-7D3BE2DB6618}" type="presOf" srcId="{6F56E5B8-9922-452D-9ABD-FAA7050C33FF}" destId="{9F24B2B3-2DD0-4DD5-B684-2FEAB92C83D3}" srcOrd="0" destOrd="2" presId="urn:microsoft.com/office/officeart/2005/8/layout/vList2"/>
    <dgm:cxn modelId="{E47BFAC9-E0C3-41BD-9CD6-DF035F81311F}" srcId="{2D1C2C37-7B6F-40B1-A9CA-81D6ABCF60B6}" destId="{12F34BAF-6175-44AB-934D-988B384C1DCF}" srcOrd="4" destOrd="0" parTransId="{299317F3-ABD4-4213-8E2B-D403F3859BEF}" sibTransId="{6881BE96-B44D-4C62-92D3-200FD5DA1561}"/>
    <dgm:cxn modelId="{638C6965-EB2A-4696-99CD-09333BC4C6BA}" type="presOf" srcId="{211441B8-CBE6-4FD5-8A78-520242B1878D}" destId="{9F24B2B3-2DD0-4DD5-B684-2FEAB92C83D3}" srcOrd="0" destOrd="1" presId="urn:microsoft.com/office/officeart/2005/8/layout/vList2"/>
    <dgm:cxn modelId="{F7BC0BDB-CD31-4604-9558-6E855A4245D4}" type="presOf" srcId="{12F34BAF-6175-44AB-934D-988B384C1DCF}" destId="{63635E32-510A-4D0F-A6CB-514E1BB4A76A}" srcOrd="0" destOrd="4" presId="urn:microsoft.com/office/officeart/2005/8/layout/vList2"/>
    <dgm:cxn modelId="{252BFE54-0B62-4A3B-ACBE-20A53ED47E29}" type="presOf" srcId="{7C9A7B70-31EE-44FE-BF13-E2CACCE44270}" destId="{63635E32-510A-4D0F-A6CB-514E1BB4A76A}" srcOrd="0" destOrd="0" presId="urn:microsoft.com/office/officeart/2005/8/layout/vList2"/>
    <dgm:cxn modelId="{A1C830A9-A749-4295-8619-6CDE84EA921C}" type="presOf" srcId="{A9583E49-78DF-4A6B-9E7C-D8B370B96D06}" destId="{63635E32-510A-4D0F-A6CB-514E1BB4A76A}" srcOrd="0" destOrd="2" presId="urn:microsoft.com/office/officeart/2005/8/layout/vList2"/>
    <dgm:cxn modelId="{77ACFFBC-EFC3-4CE2-88B6-A4D2451B6389}" type="presOf" srcId="{39B4C99A-D81B-41ED-8BD5-04B764BAEAD2}" destId="{63635E32-510A-4D0F-A6CB-514E1BB4A76A}" srcOrd="0" destOrd="1" presId="urn:microsoft.com/office/officeart/2005/8/layout/vList2"/>
    <dgm:cxn modelId="{D06C4BEF-0227-4478-AAE1-7BC4721F3C2E}" type="presOf" srcId="{C720FE5B-60A2-426B-AD66-BE5F09F21D72}" destId="{22E563E3-FF89-499C-8A40-84326503DEA1}" srcOrd="0" destOrd="0" presId="urn:microsoft.com/office/officeart/2005/8/layout/vList2"/>
    <dgm:cxn modelId="{B751C80C-6ED6-474A-9108-57C464AFDAC5}" srcId="{2D1C2C37-7B6F-40B1-A9CA-81D6ABCF60B6}" destId="{7C9A7B70-31EE-44FE-BF13-E2CACCE44270}" srcOrd="0" destOrd="0" parTransId="{1AC6EBB4-E481-4212-B73B-95A814F1147B}" sibTransId="{4470643C-F1CB-4EDB-BC3C-DA7E22024A18}"/>
    <dgm:cxn modelId="{D683AD07-BE7C-4D83-ABD1-196ACBCD3B33}" srcId="{2D1C2C37-7B6F-40B1-A9CA-81D6ABCF60B6}" destId="{A9583E49-78DF-4A6B-9E7C-D8B370B96D06}" srcOrd="2" destOrd="0" parTransId="{02A5EF29-E8B9-4B76-B43C-D012A1DB035B}" sibTransId="{353B6727-C699-4160-A311-80F0273C94A7}"/>
    <dgm:cxn modelId="{E26BE409-F8B2-4286-9EAB-0D7F75950A9A}" type="presOf" srcId="{D0BFF82B-A7A8-4C3D-8592-71D739244B7D}" destId="{3DAD15C5-E00E-46B2-8F9F-C16C26702240}" srcOrd="0" destOrd="0" presId="urn:microsoft.com/office/officeart/2005/8/layout/vList2"/>
    <dgm:cxn modelId="{CED2E24E-EE06-466E-A59B-079689D72EEC}" srcId="{D0BFF82B-A7A8-4C3D-8592-71D739244B7D}" destId="{211441B8-CBE6-4FD5-8A78-520242B1878D}" srcOrd="1" destOrd="0" parTransId="{5E050188-DCFC-4F26-B0C6-7A693B7CED8F}" sibTransId="{7102FD98-6C22-4865-B56A-0034B5203CB0}"/>
    <dgm:cxn modelId="{8AA725EB-4E2E-40E6-BC1F-572909F044D7}" srcId="{D0BFF82B-A7A8-4C3D-8592-71D739244B7D}" destId="{B13524C2-798A-4811-8898-791D44E12382}" srcOrd="0" destOrd="0" parTransId="{FAA44413-A722-41E6-A378-5B133FBC37A9}" sibTransId="{C96264FB-ACA8-4847-AE73-AC689F44201B}"/>
    <dgm:cxn modelId="{B5D756B9-F6F0-4FDB-B698-3D0EE01A8DE3}" type="presOf" srcId="{2D1C2C37-7B6F-40B1-A9CA-81D6ABCF60B6}" destId="{D33A2FF8-A78E-4539-A2A5-886A470F6DDD}" srcOrd="0" destOrd="0" presId="urn:microsoft.com/office/officeart/2005/8/layout/vList2"/>
    <dgm:cxn modelId="{4609BFCD-0CBC-461D-9FDF-A6B847D7572F}" srcId="{C720FE5B-60A2-426B-AD66-BE5F09F21D72}" destId="{D0BFF82B-A7A8-4C3D-8592-71D739244B7D}" srcOrd="1" destOrd="0" parTransId="{09C0AC1E-AF6A-431B-AD87-FE47BD6379D1}" sibTransId="{ABC9B147-D28E-415D-B5E8-0C1D6AE032A6}"/>
    <dgm:cxn modelId="{392C0B7A-10F0-4C03-ACF8-3940EA9584E2}" srcId="{D0BFF82B-A7A8-4C3D-8592-71D739244B7D}" destId="{6F56E5B8-9922-452D-9ABD-FAA7050C33FF}" srcOrd="2" destOrd="0" parTransId="{3B47BBD9-3B42-48B2-A5CA-49CB060825DA}" sibTransId="{C662CF02-C70E-4C8F-80CC-3D4F192D53EE}"/>
    <dgm:cxn modelId="{B886A25B-7B4C-4978-B088-742B00EAC7E7}" type="presOf" srcId="{33948E1B-3FDC-4494-A8E8-E67C02E9546F}" destId="{63635E32-510A-4D0F-A6CB-514E1BB4A76A}" srcOrd="0" destOrd="3" presId="urn:microsoft.com/office/officeart/2005/8/layout/vList2"/>
    <dgm:cxn modelId="{C788DD41-0DA1-4116-86D7-6F91473C42F1}" srcId="{2D1C2C37-7B6F-40B1-A9CA-81D6ABCF60B6}" destId="{39B4C99A-D81B-41ED-8BD5-04B764BAEAD2}" srcOrd="1" destOrd="0" parTransId="{9B035E87-8616-4E42-9EBD-D70DD168186C}" sibTransId="{64BC7690-7404-43DE-8389-6263E29612B2}"/>
    <dgm:cxn modelId="{2FB3C5DC-7FFC-4912-A2B7-BDCFAD30A5FD}" srcId="{C720FE5B-60A2-426B-AD66-BE5F09F21D72}" destId="{2D1C2C37-7B6F-40B1-A9CA-81D6ABCF60B6}" srcOrd="0" destOrd="0" parTransId="{0F5B595E-3164-4D3B-A796-C49FF2732186}" sibTransId="{3215FCF6-4A80-4895-A684-DB08ED6DA671}"/>
    <dgm:cxn modelId="{2D77A983-5A67-488C-80DA-24C0DC578B25}" type="presOf" srcId="{B13524C2-798A-4811-8898-791D44E12382}" destId="{9F24B2B3-2DD0-4DD5-B684-2FEAB92C83D3}" srcOrd="0" destOrd="0" presId="urn:microsoft.com/office/officeart/2005/8/layout/vList2"/>
    <dgm:cxn modelId="{2487A87E-DE30-4748-90F3-CF9F7AC4D8AC}" srcId="{2D1C2C37-7B6F-40B1-A9CA-81D6ABCF60B6}" destId="{33948E1B-3FDC-4494-A8E8-E67C02E9546F}" srcOrd="3" destOrd="0" parTransId="{501E15BF-7896-4340-B361-3028B8C6DDA7}" sibTransId="{53241D81-C213-45B5-8CE6-FA41A9ADC69D}"/>
    <dgm:cxn modelId="{FD0B7029-9486-489C-8991-0EF565B04EEB}" type="presParOf" srcId="{22E563E3-FF89-499C-8A40-84326503DEA1}" destId="{D33A2FF8-A78E-4539-A2A5-886A470F6DDD}" srcOrd="0" destOrd="0" presId="urn:microsoft.com/office/officeart/2005/8/layout/vList2"/>
    <dgm:cxn modelId="{AC84BA47-3DF9-4849-9D76-1802393EECE5}" type="presParOf" srcId="{22E563E3-FF89-499C-8A40-84326503DEA1}" destId="{63635E32-510A-4D0F-A6CB-514E1BB4A76A}" srcOrd="1" destOrd="0" presId="urn:microsoft.com/office/officeart/2005/8/layout/vList2"/>
    <dgm:cxn modelId="{4633B640-73D6-4A7F-B92C-9587D24FABDC}" type="presParOf" srcId="{22E563E3-FF89-499C-8A40-84326503DEA1}" destId="{3DAD15C5-E00E-46B2-8F9F-C16C26702240}" srcOrd="2" destOrd="0" presId="urn:microsoft.com/office/officeart/2005/8/layout/vList2"/>
    <dgm:cxn modelId="{12350806-0273-4129-B8E1-946D4DE9477E}" type="presParOf" srcId="{22E563E3-FF89-499C-8A40-84326503DEA1}" destId="{9F24B2B3-2DD0-4DD5-B684-2FEAB92C83D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82C8C-E481-452E-8130-B1514CAF9A98}">
      <dsp:nvSpPr>
        <dsp:cNvPr id="0" name=""/>
        <dsp:cNvSpPr/>
      </dsp:nvSpPr>
      <dsp:spPr>
        <a:xfrm>
          <a:off x="0" y="677"/>
          <a:ext cx="697991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20395-E6C7-4DAB-AA34-67485023D539}">
      <dsp:nvSpPr>
        <dsp:cNvPr id="0" name=""/>
        <dsp:cNvSpPr/>
      </dsp:nvSpPr>
      <dsp:spPr>
        <a:xfrm>
          <a:off x="0" y="677"/>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lvl="0" algn="l" defTabSz="2311400">
            <a:lnSpc>
              <a:spcPct val="90000"/>
            </a:lnSpc>
            <a:spcBef>
              <a:spcPct val="0"/>
            </a:spcBef>
            <a:spcAft>
              <a:spcPct val="35000"/>
            </a:spcAft>
          </a:pPr>
          <a:r>
            <a:rPr lang="en-US" sz="5200" kern="1200" dirty="0">
              <a:solidFill>
                <a:schemeClr val="bg1"/>
              </a:solidFill>
              <a:latin typeface="Consolas" panose="020B0609020204030204" pitchFamily="49" charset="0"/>
            </a:rPr>
            <a:t>Git Submodules</a:t>
          </a:r>
          <a:endParaRPr lang="bg-BG" sz="5200" kern="1200" dirty="0">
            <a:solidFill>
              <a:schemeClr val="bg1"/>
            </a:solidFill>
            <a:latin typeface="Consolas" panose="020B0609020204030204" pitchFamily="49" charset="0"/>
          </a:endParaRPr>
        </a:p>
      </dsp:txBody>
      <dsp:txXfrm>
        <a:off x="0" y="677"/>
        <a:ext cx="6979919" cy="1110190"/>
      </dsp:txXfrm>
    </dsp:sp>
    <dsp:sp modelId="{37FD2224-A459-4055-BC56-4ADF6DDE42A0}">
      <dsp:nvSpPr>
        <dsp:cNvPr id="0" name=""/>
        <dsp:cNvSpPr/>
      </dsp:nvSpPr>
      <dsp:spPr>
        <a:xfrm>
          <a:off x="0" y="1110868"/>
          <a:ext cx="697991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7DD70-3C57-44FF-8343-8051C9ABEA4A}">
      <dsp:nvSpPr>
        <dsp:cNvPr id="0" name=""/>
        <dsp:cNvSpPr/>
      </dsp:nvSpPr>
      <dsp:spPr>
        <a:xfrm>
          <a:off x="0" y="1110868"/>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lvl="0" algn="l" defTabSz="2311400">
            <a:lnSpc>
              <a:spcPct val="90000"/>
            </a:lnSpc>
            <a:spcBef>
              <a:spcPct val="0"/>
            </a:spcBef>
            <a:spcAft>
              <a:spcPct val="35000"/>
            </a:spcAft>
          </a:pPr>
          <a:r>
            <a:rPr lang="en-US" sz="5200" kern="1200" dirty="0" err="1">
              <a:solidFill>
                <a:schemeClr val="bg1"/>
              </a:solidFill>
              <a:latin typeface="Consolas" panose="020B0609020204030204" pitchFamily="49" charset="0"/>
            </a:rPr>
            <a:t>Monorepo</a:t>
          </a:r>
          <a:endParaRPr lang="bg-BG" sz="5200" kern="1200" dirty="0">
            <a:solidFill>
              <a:schemeClr val="bg1"/>
            </a:solidFill>
            <a:latin typeface="Consolas" panose="020B0609020204030204" pitchFamily="49" charset="0"/>
          </a:endParaRPr>
        </a:p>
      </dsp:txBody>
      <dsp:txXfrm>
        <a:off x="0" y="1110868"/>
        <a:ext cx="6979919" cy="1110190"/>
      </dsp:txXfrm>
    </dsp:sp>
    <dsp:sp modelId="{D41D5DDD-AAA4-41F4-9760-709E32FC30F7}">
      <dsp:nvSpPr>
        <dsp:cNvPr id="0" name=""/>
        <dsp:cNvSpPr/>
      </dsp:nvSpPr>
      <dsp:spPr>
        <a:xfrm>
          <a:off x="0" y="2221058"/>
          <a:ext cx="697991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49209-D2F0-44D7-90D1-294D9C5B5245}">
      <dsp:nvSpPr>
        <dsp:cNvPr id="0" name=""/>
        <dsp:cNvSpPr/>
      </dsp:nvSpPr>
      <dsp:spPr>
        <a:xfrm>
          <a:off x="0" y="2221058"/>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lvl="0" algn="l" defTabSz="2311400">
            <a:lnSpc>
              <a:spcPct val="90000"/>
            </a:lnSpc>
            <a:spcBef>
              <a:spcPct val="0"/>
            </a:spcBef>
            <a:spcAft>
              <a:spcPct val="35000"/>
            </a:spcAft>
          </a:pPr>
          <a:r>
            <a:rPr lang="en-GB" sz="5200" kern="1200" dirty="0">
              <a:solidFill>
                <a:schemeClr val="bg1"/>
              </a:solidFill>
              <a:latin typeface="Consolas" panose="020B0609020204030204" pitchFamily="49" charset="0"/>
            </a:rPr>
            <a:t>Packages</a:t>
          </a:r>
          <a:endParaRPr lang="bg-BG" sz="5200" kern="1200" dirty="0">
            <a:solidFill>
              <a:schemeClr val="bg1"/>
            </a:solidFill>
            <a:latin typeface="Consolas" panose="020B0609020204030204" pitchFamily="49" charset="0"/>
          </a:endParaRPr>
        </a:p>
      </dsp:txBody>
      <dsp:txXfrm>
        <a:off x="0" y="2221058"/>
        <a:ext cx="6979919" cy="1110190"/>
      </dsp:txXfrm>
    </dsp:sp>
    <dsp:sp modelId="{0B85A86C-009A-49A4-B178-E65E2DDCCA61}">
      <dsp:nvSpPr>
        <dsp:cNvPr id="0" name=""/>
        <dsp:cNvSpPr/>
      </dsp:nvSpPr>
      <dsp:spPr>
        <a:xfrm>
          <a:off x="0" y="3331249"/>
          <a:ext cx="697991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2CB5D-8CFD-4B86-B81B-C20A90E37D47}">
      <dsp:nvSpPr>
        <dsp:cNvPr id="0" name=""/>
        <dsp:cNvSpPr/>
      </dsp:nvSpPr>
      <dsp:spPr>
        <a:xfrm>
          <a:off x="0" y="3331249"/>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lvl="0" algn="l" defTabSz="2311400">
            <a:lnSpc>
              <a:spcPct val="90000"/>
            </a:lnSpc>
            <a:spcBef>
              <a:spcPct val="0"/>
            </a:spcBef>
            <a:spcAft>
              <a:spcPct val="35000"/>
            </a:spcAft>
          </a:pPr>
          <a:r>
            <a:rPr lang="en-US" sz="5200" kern="1200" dirty="0">
              <a:solidFill>
                <a:schemeClr val="bg1"/>
              </a:solidFill>
              <a:latin typeface="Consolas" panose="020B0609020204030204" pitchFamily="49" charset="0"/>
            </a:rPr>
            <a:t>Angular CLI</a:t>
          </a:r>
          <a:endParaRPr lang="bg-BG" sz="5200" kern="1200" dirty="0">
            <a:solidFill>
              <a:schemeClr val="bg1"/>
            </a:solidFill>
            <a:latin typeface="Consolas" panose="020B0609020204030204" pitchFamily="49" charset="0"/>
          </a:endParaRPr>
        </a:p>
      </dsp:txBody>
      <dsp:txXfrm>
        <a:off x="0" y="3331249"/>
        <a:ext cx="6979919" cy="1110190"/>
      </dsp:txXfrm>
    </dsp:sp>
    <dsp:sp modelId="{92D48A48-E9D3-40FD-BC94-A81FFF21D217}">
      <dsp:nvSpPr>
        <dsp:cNvPr id="0" name=""/>
        <dsp:cNvSpPr/>
      </dsp:nvSpPr>
      <dsp:spPr>
        <a:xfrm>
          <a:off x="0" y="4441439"/>
          <a:ext cx="697991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AA030-65F1-402B-975B-AECE57538A65}">
      <dsp:nvSpPr>
        <dsp:cNvPr id="0" name=""/>
        <dsp:cNvSpPr/>
      </dsp:nvSpPr>
      <dsp:spPr>
        <a:xfrm>
          <a:off x="0" y="4441439"/>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lvl="0" algn="l" defTabSz="2311400">
            <a:lnSpc>
              <a:spcPct val="90000"/>
            </a:lnSpc>
            <a:spcBef>
              <a:spcPct val="0"/>
            </a:spcBef>
            <a:spcAft>
              <a:spcPct val="35000"/>
            </a:spcAft>
          </a:pPr>
          <a:r>
            <a:rPr lang="en-US" sz="5200" kern="1200" dirty="0" err="1">
              <a:solidFill>
                <a:schemeClr val="bg1"/>
              </a:solidFill>
              <a:latin typeface="Consolas" panose="020B0609020204030204" pitchFamily="49" charset="0"/>
            </a:rPr>
            <a:t>Nx</a:t>
          </a:r>
          <a:endParaRPr lang="bg-BG" sz="5200" kern="1200" dirty="0">
            <a:solidFill>
              <a:schemeClr val="bg1"/>
            </a:solidFill>
            <a:latin typeface="Consolas" panose="020B0609020204030204" pitchFamily="49" charset="0"/>
          </a:endParaRPr>
        </a:p>
      </dsp:txBody>
      <dsp:txXfrm>
        <a:off x="0" y="4441439"/>
        <a:ext cx="6979919" cy="1110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5882B-BCF9-4B6F-B30C-A730A850569E}">
      <dsp:nvSpPr>
        <dsp:cNvPr id="0" name=""/>
        <dsp:cNvSpPr/>
      </dsp:nvSpPr>
      <dsp:spPr>
        <a:xfrm>
          <a:off x="2457620" y="1299"/>
          <a:ext cx="3835722" cy="136448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Main repository</a:t>
          </a:r>
          <a:endParaRPr lang="bg-BG" sz="2900" kern="1200" dirty="0"/>
        </a:p>
      </dsp:txBody>
      <dsp:txXfrm>
        <a:off x="2497585" y="41264"/>
        <a:ext cx="3755792" cy="1284559"/>
      </dsp:txXfrm>
    </dsp:sp>
    <dsp:sp modelId="{A73CB5F1-7DCD-49AB-B428-44C1CA3A1151}">
      <dsp:nvSpPr>
        <dsp:cNvPr id="0" name=""/>
        <dsp:cNvSpPr/>
      </dsp:nvSpPr>
      <dsp:spPr>
        <a:xfrm>
          <a:off x="2436600" y="1365788"/>
          <a:ext cx="1938881" cy="545795"/>
        </a:xfrm>
        <a:custGeom>
          <a:avLst/>
          <a:gdLst/>
          <a:ahLst/>
          <a:cxnLst/>
          <a:rect l="0" t="0" r="0" b="0"/>
          <a:pathLst>
            <a:path>
              <a:moveTo>
                <a:pt x="1938881" y="0"/>
              </a:moveTo>
              <a:lnTo>
                <a:pt x="1938881" y="272897"/>
              </a:lnTo>
              <a:lnTo>
                <a:pt x="0" y="272897"/>
              </a:lnTo>
              <a:lnTo>
                <a:pt x="0" y="545795"/>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1DC5E6C5-8B97-442C-B959-B6C6D9A032AF}">
      <dsp:nvSpPr>
        <dsp:cNvPr id="0" name=""/>
        <dsp:cNvSpPr/>
      </dsp:nvSpPr>
      <dsp:spPr>
        <a:xfrm>
          <a:off x="687195" y="1911584"/>
          <a:ext cx="3498809" cy="1364489"/>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Submodule 1</a:t>
          </a:r>
          <a:endParaRPr lang="bg-BG" sz="2900" kern="1200" dirty="0"/>
        </a:p>
      </dsp:txBody>
      <dsp:txXfrm>
        <a:off x="727160" y="1951549"/>
        <a:ext cx="3418879" cy="1284559"/>
      </dsp:txXfrm>
    </dsp:sp>
    <dsp:sp modelId="{872A211C-8F61-4BEB-84D9-9919B7907D6D}">
      <dsp:nvSpPr>
        <dsp:cNvPr id="0" name=""/>
        <dsp:cNvSpPr/>
      </dsp:nvSpPr>
      <dsp:spPr>
        <a:xfrm>
          <a:off x="2436600" y="3276073"/>
          <a:ext cx="747446" cy="352979"/>
        </a:xfrm>
        <a:custGeom>
          <a:avLst/>
          <a:gdLst/>
          <a:ahLst/>
          <a:cxnLst/>
          <a:rect l="0" t="0" r="0" b="0"/>
          <a:pathLst>
            <a:path>
              <a:moveTo>
                <a:pt x="0" y="0"/>
              </a:moveTo>
              <a:lnTo>
                <a:pt x="0" y="176489"/>
              </a:lnTo>
              <a:lnTo>
                <a:pt x="747446" y="176489"/>
              </a:lnTo>
              <a:lnTo>
                <a:pt x="747446" y="352979"/>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514531DF-6B95-4A30-AC19-8E767D2A770C}">
      <dsp:nvSpPr>
        <dsp:cNvPr id="0" name=""/>
        <dsp:cNvSpPr/>
      </dsp:nvSpPr>
      <dsp:spPr>
        <a:xfrm>
          <a:off x="2160679" y="3629053"/>
          <a:ext cx="2046734" cy="1364489"/>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Sub-Submodule</a:t>
          </a:r>
          <a:endParaRPr lang="bg-BG" sz="2900" kern="1200" dirty="0"/>
        </a:p>
      </dsp:txBody>
      <dsp:txXfrm>
        <a:off x="2200644" y="3669018"/>
        <a:ext cx="1966804" cy="1284559"/>
      </dsp:txXfrm>
    </dsp:sp>
    <dsp:sp modelId="{F29FB13E-D40A-4430-9594-C9D1D78FA1F9}">
      <dsp:nvSpPr>
        <dsp:cNvPr id="0" name=""/>
        <dsp:cNvSpPr/>
      </dsp:nvSpPr>
      <dsp:spPr>
        <a:xfrm>
          <a:off x="4375481" y="1365788"/>
          <a:ext cx="2056415" cy="545795"/>
        </a:xfrm>
        <a:custGeom>
          <a:avLst/>
          <a:gdLst/>
          <a:ahLst/>
          <a:cxnLst/>
          <a:rect l="0" t="0" r="0" b="0"/>
          <a:pathLst>
            <a:path>
              <a:moveTo>
                <a:pt x="0" y="0"/>
              </a:moveTo>
              <a:lnTo>
                <a:pt x="0" y="272897"/>
              </a:lnTo>
              <a:lnTo>
                <a:pt x="2056415" y="272897"/>
              </a:lnTo>
              <a:lnTo>
                <a:pt x="2056415" y="545795"/>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0CC7890C-655F-43F1-8FD5-1019139AC18C}">
      <dsp:nvSpPr>
        <dsp:cNvPr id="0" name=""/>
        <dsp:cNvSpPr/>
      </dsp:nvSpPr>
      <dsp:spPr>
        <a:xfrm>
          <a:off x="4800025" y="1911584"/>
          <a:ext cx="3263742" cy="1364489"/>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Submodule 2</a:t>
          </a:r>
          <a:endParaRPr lang="bg-BG" sz="2900" kern="1200" dirty="0"/>
        </a:p>
      </dsp:txBody>
      <dsp:txXfrm>
        <a:off x="4839990" y="1951549"/>
        <a:ext cx="3183812" cy="1284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0160D-62DE-4D28-AFE7-840307F4971D}">
      <dsp:nvSpPr>
        <dsp:cNvPr id="0" name=""/>
        <dsp:cNvSpPr/>
      </dsp:nvSpPr>
      <dsp:spPr>
        <a:xfrm>
          <a:off x="0" y="71303"/>
          <a:ext cx="6950075" cy="539998"/>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Pros</a:t>
          </a:r>
          <a:endParaRPr lang="bg-BG" sz="2800" kern="1200" dirty="0"/>
        </a:p>
      </dsp:txBody>
      <dsp:txXfrm>
        <a:off x="26361" y="97664"/>
        <a:ext cx="6897353" cy="487276"/>
      </dsp:txXfrm>
    </dsp:sp>
    <dsp:sp modelId="{33CAD0CA-F247-4C11-B45F-154431F80891}">
      <dsp:nvSpPr>
        <dsp:cNvPr id="0" name=""/>
        <dsp:cNvSpPr/>
      </dsp:nvSpPr>
      <dsp:spPr>
        <a:xfrm>
          <a:off x="0" y="1105127"/>
          <a:ext cx="695007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Share code across multiple git projects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Separate git history per submodule/repository</a:t>
          </a:r>
          <a:endParaRPr lang="bg-BG" sz="2200" kern="1200" dirty="0">
            <a:solidFill>
              <a:schemeClr val="bg1"/>
            </a:solidFill>
          </a:endParaRPr>
        </a:p>
      </dsp:txBody>
      <dsp:txXfrm>
        <a:off x="0" y="1105127"/>
        <a:ext cx="6950075" cy="1059840"/>
      </dsp:txXfrm>
    </dsp:sp>
    <dsp:sp modelId="{A985ECAE-33B7-43B0-807C-F3A6C3D12D21}">
      <dsp:nvSpPr>
        <dsp:cNvPr id="0" name=""/>
        <dsp:cNvSpPr/>
      </dsp:nvSpPr>
      <dsp:spPr>
        <a:xfrm>
          <a:off x="0" y="2571751"/>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Cons</a:t>
          </a:r>
          <a:endParaRPr lang="bg-BG" sz="2800" kern="1200" dirty="0"/>
        </a:p>
      </dsp:txBody>
      <dsp:txXfrm>
        <a:off x="26361" y="2598112"/>
        <a:ext cx="6897353" cy="487276"/>
      </dsp:txXfrm>
    </dsp:sp>
    <dsp:sp modelId="{2E878F7A-8040-489B-9DCD-94B7E0D8E9BA}">
      <dsp:nvSpPr>
        <dsp:cNvPr id="0" name=""/>
        <dsp:cNvSpPr/>
      </dsp:nvSpPr>
      <dsp:spPr>
        <a:xfrm>
          <a:off x="0" y="3631309"/>
          <a:ext cx="695007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Requires high level of discipline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Requires high level of git knowledge</a:t>
          </a:r>
          <a:endParaRPr lang="bg-BG" sz="2200" kern="1200" dirty="0">
            <a:solidFill>
              <a:schemeClr val="bg1"/>
            </a:solidFill>
          </a:endParaRPr>
        </a:p>
      </dsp:txBody>
      <dsp:txXfrm>
        <a:off x="0" y="3631309"/>
        <a:ext cx="6950075" cy="1059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2FF8-A78E-4539-A2A5-886A470F6DDD}">
      <dsp:nvSpPr>
        <dsp:cNvPr id="0" name=""/>
        <dsp:cNvSpPr/>
      </dsp:nvSpPr>
      <dsp:spPr>
        <a:xfrm>
          <a:off x="0" y="448575"/>
          <a:ext cx="6950075" cy="539998"/>
        </a:xfrm>
        <a:prstGeom prst="roundRect">
          <a:avLst/>
        </a:prstGeom>
        <a:solidFill>
          <a:schemeClr val="accent6"/>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Pros</a:t>
          </a:r>
          <a:endParaRPr lang="bg-BG" sz="2800" kern="1200" dirty="0"/>
        </a:p>
      </dsp:txBody>
      <dsp:txXfrm>
        <a:off x="26361" y="474936"/>
        <a:ext cx="6897353" cy="487276"/>
      </dsp:txXfrm>
    </dsp:sp>
    <dsp:sp modelId="{63635E32-510A-4D0F-A6CB-514E1BB4A76A}">
      <dsp:nvSpPr>
        <dsp:cNvPr id="0" name=""/>
        <dsp:cNvSpPr/>
      </dsp:nvSpPr>
      <dsp:spPr>
        <a:xfrm>
          <a:off x="0" y="1022333"/>
          <a:ext cx="6950075" cy="225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Possibility for atomic commits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Reuse code with ease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Single source of true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Simplified dependency management</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Collaborations across teams / Flexible code ownership</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Easier tool integration</a:t>
          </a:r>
          <a:endParaRPr lang="bg-BG" sz="2200" kern="1200" dirty="0">
            <a:solidFill>
              <a:schemeClr val="bg1"/>
            </a:solidFill>
          </a:endParaRPr>
        </a:p>
      </dsp:txBody>
      <dsp:txXfrm>
        <a:off x="0" y="1022333"/>
        <a:ext cx="6950075" cy="2252160"/>
      </dsp:txXfrm>
    </dsp:sp>
    <dsp:sp modelId="{3DAD15C5-E00E-46B2-8F9F-C16C26702240}">
      <dsp:nvSpPr>
        <dsp:cNvPr id="0" name=""/>
        <dsp:cNvSpPr/>
      </dsp:nvSpPr>
      <dsp:spPr>
        <a:xfrm>
          <a:off x="0" y="3537564"/>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Cons</a:t>
          </a:r>
          <a:endParaRPr lang="bg-BG" sz="2800" kern="1200" dirty="0"/>
        </a:p>
      </dsp:txBody>
      <dsp:txXfrm>
        <a:off x="26361" y="3563925"/>
        <a:ext cx="6897353" cy="487276"/>
      </dsp:txXfrm>
    </dsp:sp>
    <dsp:sp modelId="{9F24B2B3-2DD0-4DD5-B684-2FEAB92C83D3}">
      <dsp:nvSpPr>
        <dsp:cNvPr id="0" name=""/>
        <dsp:cNvSpPr/>
      </dsp:nvSpPr>
      <dsp:spPr>
        <a:xfrm>
          <a:off x="0" y="4089128"/>
          <a:ext cx="6950075"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a:solidFill>
                <a:schemeClr val="bg1"/>
              </a:solidFill>
            </a:rPr>
            <a:t>Common git version history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Loss of version information</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Lock per-project security</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Increased build complexity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Size limitations</a:t>
          </a:r>
          <a:endParaRPr lang="bg-BG" sz="2200" kern="1200" dirty="0">
            <a:solidFill>
              <a:schemeClr val="bg1"/>
            </a:solidFill>
          </a:endParaRPr>
        </a:p>
      </dsp:txBody>
      <dsp:txXfrm>
        <a:off x="0" y="4089128"/>
        <a:ext cx="6950075" cy="18878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2FF8-A78E-4539-A2A5-886A470F6DDD}">
      <dsp:nvSpPr>
        <dsp:cNvPr id="0" name=""/>
        <dsp:cNvSpPr/>
      </dsp:nvSpPr>
      <dsp:spPr>
        <a:xfrm>
          <a:off x="0" y="0"/>
          <a:ext cx="6950075" cy="539998"/>
        </a:xfrm>
        <a:prstGeom prst="roundRect">
          <a:avLst/>
        </a:prstGeom>
        <a:solidFill>
          <a:schemeClr val="accent6"/>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Pros</a:t>
          </a:r>
          <a:endParaRPr lang="bg-BG" sz="2800" kern="1200" dirty="0"/>
        </a:p>
      </dsp:txBody>
      <dsp:txXfrm>
        <a:off x="26361" y="26361"/>
        <a:ext cx="6897353" cy="487276"/>
      </dsp:txXfrm>
    </dsp:sp>
    <dsp:sp modelId="{63635E32-510A-4D0F-A6CB-514E1BB4A76A}">
      <dsp:nvSpPr>
        <dsp:cNvPr id="0" name=""/>
        <dsp:cNvSpPr/>
      </dsp:nvSpPr>
      <dsp:spPr>
        <a:xfrm>
          <a:off x="0" y="681436"/>
          <a:ext cx="6950075" cy="182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Reuse code with ease</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Single source of true</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Avoid unnecessary development effort</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Loose coupling</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Possibility to have multiple versions</a:t>
          </a:r>
          <a:endParaRPr lang="bg-BG" sz="2200" kern="1200" dirty="0">
            <a:solidFill>
              <a:schemeClr val="bg1"/>
            </a:solidFill>
            <a:latin typeface="Consolas" panose="020B0609020204030204" pitchFamily="49" charset="0"/>
          </a:endParaRPr>
        </a:p>
      </dsp:txBody>
      <dsp:txXfrm>
        <a:off x="0" y="681436"/>
        <a:ext cx="6950075" cy="1821600"/>
      </dsp:txXfrm>
    </dsp:sp>
    <dsp:sp modelId="{3DAD15C5-E00E-46B2-8F9F-C16C26702240}">
      <dsp:nvSpPr>
        <dsp:cNvPr id="0" name=""/>
        <dsp:cNvSpPr/>
      </dsp:nvSpPr>
      <dsp:spPr>
        <a:xfrm>
          <a:off x="0" y="2852595"/>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Cons</a:t>
          </a:r>
          <a:endParaRPr lang="bg-BG" sz="2800" kern="1200" dirty="0"/>
        </a:p>
      </dsp:txBody>
      <dsp:txXfrm>
        <a:off x="26361" y="2878956"/>
        <a:ext cx="6897353" cy="487276"/>
      </dsp:txXfrm>
    </dsp:sp>
    <dsp:sp modelId="{9F24B2B3-2DD0-4DD5-B684-2FEAB92C83D3}">
      <dsp:nvSpPr>
        <dsp:cNvPr id="0" name=""/>
        <dsp:cNvSpPr/>
      </dsp:nvSpPr>
      <dsp:spPr>
        <a:xfrm>
          <a:off x="0" y="3476901"/>
          <a:ext cx="6950075" cy="202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Another repository that must be maintained</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Delays when multiple teams depend on new features from future releases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Building adequate library usually takes a lot of effort</a:t>
          </a:r>
          <a:endParaRPr lang="bg-BG" sz="2200" kern="1200" dirty="0">
            <a:solidFill>
              <a:schemeClr val="bg1"/>
            </a:solidFill>
          </a:endParaRPr>
        </a:p>
      </dsp:txBody>
      <dsp:txXfrm>
        <a:off x="0" y="3476901"/>
        <a:ext cx="6950075" cy="20203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84E42-C6CA-4C97-96C7-CA2C1EC7B515}" type="datetimeFigureOut">
              <a:rPr lang="bg-BG" smtClean="0"/>
              <a:t>21.05.2019</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1CB9B-B82F-460B-B086-0250925F788A}" type="slidenum">
              <a:rPr lang="bg-BG" smtClean="0"/>
              <a:t>‹#›</a:t>
            </a:fld>
            <a:endParaRPr lang="bg-BG"/>
          </a:p>
        </p:txBody>
      </p:sp>
    </p:spTree>
    <p:extLst>
      <p:ext uri="{BB962C8B-B14F-4D97-AF65-F5344CB8AC3E}">
        <p14:creationId xmlns:p14="http://schemas.microsoft.com/office/powerpoint/2010/main" val="132858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a:t>
            </a:fld>
            <a:endParaRPr lang="bg-BG"/>
          </a:p>
        </p:txBody>
      </p:sp>
    </p:spTree>
    <p:extLst>
      <p:ext uri="{BB962C8B-B14F-4D97-AF65-F5344CB8AC3E}">
        <p14:creationId xmlns:p14="http://schemas.microsoft.com/office/powerpoint/2010/main" val="166056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Intro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t>
            </a:r>
            <a:r>
              <a:rPr lang="en-US" sz="1200" dirty="0" err="1"/>
              <a:t>Monorepo</a:t>
            </a:r>
            <a:r>
              <a:rPr lang="en-US" sz="1200" dirty="0"/>
              <a:t>" or "</a:t>
            </a:r>
            <a:r>
              <a:rPr lang="en-US" sz="1200" dirty="0" err="1"/>
              <a:t>Molonolithic</a:t>
            </a:r>
            <a:r>
              <a:rPr lang="en-US" sz="1200" dirty="0"/>
              <a:t> repository" is a software development strategy where multiple projects are stored in single repository</a:t>
            </a:r>
            <a:endParaRPr lang="bg-BG"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Piper: Custom </a:t>
            </a:r>
            <a:r>
              <a:rPr lang="en-US" dirty="0" err="1"/>
              <a:t>monorepo</a:t>
            </a:r>
            <a:r>
              <a:rPr lang="en-US" dirty="0"/>
              <a:t> implementation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Mercurial: Facebook extends Mercurial, which </a:t>
            </a:r>
            <a:r>
              <a:rPr lang="en-US" sz="1200" b="0" i="0" kern="1200" dirty="0">
                <a:solidFill>
                  <a:schemeClr val="tx1"/>
                </a:solidFill>
                <a:effectLst/>
                <a:latin typeface="+mn-lt"/>
                <a:ea typeface="+mn-ea"/>
                <a:cs typeface="+mn-cs"/>
              </a:rPr>
              <a:t>is a free, distributed source control management tool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GVFS: </a:t>
            </a:r>
            <a:r>
              <a:rPr lang="en-US" sz="1200" b="0" i="0" kern="1200" dirty="0">
                <a:solidFill>
                  <a:schemeClr val="tx1"/>
                </a:solidFill>
                <a:effectLst/>
                <a:latin typeface="+mn-lt"/>
                <a:ea typeface="+mn-ea"/>
                <a:cs typeface="+mn-cs"/>
              </a:rPr>
              <a:t>Git Virtual File System, Microsoft extends git</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11</a:t>
            </a:fld>
            <a:endParaRPr lang="bg-BG"/>
          </a:p>
        </p:txBody>
      </p:sp>
    </p:spTree>
    <p:extLst>
      <p:ext uri="{BB962C8B-B14F-4D97-AF65-F5344CB8AC3E}">
        <p14:creationId xmlns:p14="http://schemas.microsoft.com/office/powerpoint/2010/main" val="4273274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71CB9B-B82F-460B-B086-0250925F788A}" type="slidenum">
              <a:rPr lang="bg-BG" smtClean="0"/>
              <a:t>12</a:t>
            </a:fld>
            <a:endParaRPr lang="bg-BG"/>
          </a:p>
        </p:txBody>
      </p:sp>
    </p:spTree>
    <p:extLst>
      <p:ext uri="{BB962C8B-B14F-4D97-AF65-F5344CB8AC3E}">
        <p14:creationId xmlns:p14="http://schemas.microsoft.com/office/powerpoint/2010/main" val="1026137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If you haven't already tried the latest cli you've missed a lot</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the CLI ?</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cli is Command-line interface that helps with initializing, developing, scaffolding and maintaining Angular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Now we will explore how can the CLI aids in sharing code across projects</a:t>
            </a:r>
          </a:p>
        </p:txBody>
      </p:sp>
      <p:sp>
        <p:nvSpPr>
          <p:cNvPr id="4" name="Slide Number Placeholder 3"/>
          <p:cNvSpPr>
            <a:spLocks noGrp="1"/>
          </p:cNvSpPr>
          <p:nvPr>
            <p:ph type="sldNum" sz="quarter" idx="5"/>
          </p:nvPr>
        </p:nvSpPr>
        <p:spPr/>
        <p:txBody>
          <a:bodyPr/>
          <a:lstStyle/>
          <a:p>
            <a:fld id="{9571CB9B-B82F-460B-B086-0250925F788A}" type="slidenum">
              <a:rPr lang="bg-BG" smtClean="0"/>
              <a:t>13</a:t>
            </a:fld>
            <a:endParaRPr lang="bg-BG"/>
          </a:p>
        </p:txBody>
      </p:sp>
    </p:spTree>
    <p:extLst>
      <p:ext uri="{BB962C8B-B14F-4D97-AF65-F5344CB8AC3E}">
        <p14:creationId xmlns:p14="http://schemas.microsoft.com/office/powerpoint/2010/main" val="3582061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a:solidFill>
                  <a:schemeClr val="tx1"/>
                </a:solidFill>
                <a:effectLst/>
                <a:latin typeface="+mn-lt"/>
                <a:ea typeface="+mn-ea"/>
                <a:cs typeface="+mn-cs"/>
              </a:rPr>
              <a:t>Download the angular CLI</a:t>
            </a:r>
          </a:p>
          <a:p>
            <a:pPr marL="228600" indent="-228600">
              <a:buAutoNum type="arabicPeriod"/>
            </a:pPr>
            <a:r>
              <a:rPr lang="en-US" sz="1200" b="1" kern="1200" dirty="0">
                <a:solidFill>
                  <a:schemeClr val="tx1"/>
                </a:solidFill>
                <a:effectLst/>
                <a:latin typeface="+mn-lt"/>
                <a:ea typeface="+mn-ea"/>
                <a:cs typeface="+mn-cs"/>
              </a:rPr>
              <a:t>Create lib (with the help of the </a:t>
            </a:r>
            <a:r>
              <a:rPr lang="en-US" sz="1200" b="1" kern="1200" dirty="0" err="1">
                <a:solidFill>
                  <a:schemeClr val="tx1"/>
                </a:solidFill>
                <a:effectLst/>
                <a:latin typeface="+mn-lt"/>
                <a:ea typeface="+mn-ea"/>
                <a:cs typeface="+mn-cs"/>
              </a:rPr>
              <a:t>ngPackagr</a:t>
            </a:r>
            <a:r>
              <a:rPr lang="en-US" sz="1200" b="1" kern="1200" dirty="0">
                <a:solidFill>
                  <a:schemeClr val="tx1"/>
                </a:solidFill>
                <a:effectLst/>
                <a:latin typeface="+mn-lt"/>
                <a:ea typeface="+mn-ea"/>
                <a:cs typeface="+mn-cs"/>
              </a:rPr>
              <a:t> internally)</a:t>
            </a:r>
          </a:p>
          <a:p>
            <a:pPr marL="0" indent="0">
              <a:buNone/>
            </a:pPr>
            <a:r>
              <a:rPr lang="en-US" sz="1200" b="1" kern="1200" dirty="0">
                <a:solidFill>
                  <a:schemeClr val="tx1"/>
                </a:solidFill>
                <a:effectLst/>
                <a:latin typeface="+mn-lt"/>
                <a:ea typeface="+mn-ea"/>
                <a:cs typeface="+mn-cs"/>
              </a:rPr>
              <a:t> - The lib will automatically follow the APF (Angular package format), which is google defined format, which is </a:t>
            </a:r>
            <a:r>
              <a:rPr lang="en-US" sz="1200" b="1" kern="1200" dirty="0" err="1">
                <a:solidFill>
                  <a:schemeClr val="tx1"/>
                </a:solidFill>
                <a:effectLst/>
                <a:latin typeface="+mn-lt"/>
                <a:ea typeface="+mn-ea"/>
                <a:cs typeface="+mn-cs"/>
              </a:rPr>
              <a:t>npm</a:t>
            </a:r>
            <a:r>
              <a:rPr lang="en-US" sz="1200" b="1" kern="1200" dirty="0">
                <a:solidFill>
                  <a:schemeClr val="tx1"/>
                </a:solidFill>
                <a:effectLst/>
                <a:latin typeface="+mn-lt"/>
                <a:ea typeface="+mn-ea"/>
                <a:cs typeface="+mn-cs"/>
              </a:rPr>
              <a:t> publishable</a:t>
            </a:r>
          </a:p>
          <a:p>
            <a:pPr marL="0" indent="0">
              <a:buNone/>
            </a:pPr>
            <a:endParaRPr lang="en-US" sz="1200" b="1" kern="1200" dirty="0">
              <a:solidFill>
                <a:schemeClr val="tx1"/>
              </a:solidFill>
              <a:effectLst/>
              <a:latin typeface="+mn-lt"/>
              <a:ea typeface="+mn-ea"/>
              <a:cs typeface="+mn-cs"/>
            </a:endParaRPr>
          </a:p>
          <a:p>
            <a:pPr marL="0" indent="0">
              <a:buNone/>
            </a:pPr>
            <a:r>
              <a:rPr lang="en-US" sz="1200" b="1" kern="1200" dirty="0">
                <a:solidFill>
                  <a:schemeClr val="tx1"/>
                </a:solidFill>
                <a:effectLst/>
                <a:latin typeface="+mn-lt"/>
                <a:ea typeface="+mn-ea"/>
                <a:cs typeface="+mn-cs"/>
              </a:rPr>
              <a:t>3. Publish the package to whatever host you like </a:t>
            </a:r>
          </a:p>
        </p:txBody>
      </p:sp>
      <p:sp>
        <p:nvSpPr>
          <p:cNvPr id="4" name="Slide Number Placeholder 3"/>
          <p:cNvSpPr>
            <a:spLocks noGrp="1"/>
          </p:cNvSpPr>
          <p:nvPr>
            <p:ph type="sldNum" sz="quarter" idx="5"/>
          </p:nvPr>
        </p:nvSpPr>
        <p:spPr/>
        <p:txBody>
          <a:bodyPr/>
          <a:lstStyle/>
          <a:p>
            <a:fld id="{9571CB9B-B82F-460B-B086-0250925F788A}" type="slidenum">
              <a:rPr lang="bg-BG" smtClean="0"/>
              <a:t>14</a:t>
            </a:fld>
            <a:endParaRPr lang="bg-BG"/>
          </a:p>
        </p:txBody>
      </p:sp>
    </p:spTree>
    <p:extLst>
      <p:ext uri="{BB962C8B-B14F-4D97-AF65-F5344CB8AC3E}">
        <p14:creationId xmlns:p14="http://schemas.microsoft.com/office/powerpoint/2010/main" val="172152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71CB9B-B82F-460B-B086-0250925F788A}" type="slidenum">
              <a:rPr lang="bg-BG" smtClean="0"/>
              <a:t>15</a:t>
            </a:fld>
            <a:endParaRPr lang="bg-BG"/>
          </a:p>
        </p:txBody>
      </p:sp>
    </p:spTree>
    <p:extLst>
      <p:ext uri="{BB962C8B-B14F-4D97-AF65-F5344CB8AC3E}">
        <p14:creationId xmlns:p14="http://schemas.microsoft.com/office/powerpoint/2010/main" val="517676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is </a:t>
            </a:r>
            <a:r>
              <a:rPr lang="en-US" dirty="0" err="1"/>
              <a:t>nrwl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a:t>Nrwl</a:t>
            </a:r>
            <a:r>
              <a:rPr lang="en-US" dirty="0"/>
              <a:t> is consultancy company founded by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effectLst/>
                <a:latin typeface="+mn-lt"/>
                <a:ea typeface="+mn-ea"/>
                <a:cs typeface="+mn-cs"/>
              </a:rPr>
              <a:t>Victor </a:t>
            </a:r>
            <a:r>
              <a:rPr lang="en-US" sz="1200" b="1" i="0" kern="1200" dirty="0" err="1">
                <a:solidFill>
                  <a:schemeClr val="tx1"/>
                </a:solidFill>
                <a:effectLst/>
                <a:latin typeface="+mn-lt"/>
                <a:ea typeface="+mn-ea"/>
                <a:cs typeface="+mn-cs"/>
              </a:rPr>
              <a:t>Savkin</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Angular and </a:t>
            </a:r>
            <a:r>
              <a:rPr lang="en-US" dirty="0" err="1"/>
              <a:t>NgRx</a:t>
            </a:r>
            <a:r>
              <a:rPr lang="en-US" dirty="0"/>
              <a:t> core contributor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Dependency injection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Change detection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Form module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Router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Jeff Cross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Angular mobile team lead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module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AngularFire2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RxJs</a:t>
            </a:r>
            <a:r>
              <a:rPr lang="en-US" dirty="0"/>
              <a:t> contributor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is </a:t>
            </a:r>
            <a:r>
              <a:rPr lang="en-US" dirty="0" err="1"/>
              <a:t>Nx</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err="1">
                <a:solidFill>
                  <a:schemeClr val="tx1"/>
                </a:solidFill>
                <a:effectLst/>
                <a:latin typeface="+mn-lt"/>
                <a:ea typeface="+mn-ea"/>
                <a:cs typeface="+mn-cs"/>
              </a:rPr>
              <a:t>Nx</a:t>
            </a:r>
            <a:r>
              <a:rPr lang="en-US" sz="1200" b="0" kern="1200" dirty="0">
                <a:solidFill>
                  <a:schemeClr val="tx1"/>
                </a:solidFill>
                <a:effectLst/>
                <a:latin typeface="+mn-lt"/>
                <a:ea typeface="+mn-ea"/>
                <a:cs typeface="+mn-cs"/>
              </a:rPr>
              <a:t> are set of angular @schematics, which provides the user with the opportunity to build </a:t>
            </a:r>
            <a:r>
              <a:rPr lang="en-US" sz="1200" b="0" kern="1200" dirty="0" err="1">
                <a:solidFill>
                  <a:schemeClr val="tx1"/>
                </a:solidFill>
                <a:effectLst/>
                <a:latin typeface="+mn-lt"/>
                <a:ea typeface="+mn-ea"/>
                <a:cs typeface="+mn-cs"/>
              </a:rPr>
              <a:t>nx</a:t>
            </a:r>
            <a:r>
              <a:rPr lang="en-US" sz="1200" b="0" kern="1200" dirty="0">
                <a:solidFill>
                  <a:schemeClr val="tx1"/>
                </a:solidFill>
                <a:effectLst/>
                <a:latin typeface="+mn-lt"/>
                <a:ea typeface="+mn-ea"/>
                <a:cs typeface="+mn-cs"/>
              </a:rPr>
              <a:t>-workspace and few more perks that will discuss in the next slides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16</a:t>
            </a:fld>
            <a:endParaRPr lang="bg-BG"/>
          </a:p>
        </p:txBody>
      </p:sp>
    </p:spTree>
    <p:extLst>
      <p:ext uri="{BB962C8B-B14F-4D97-AF65-F5344CB8AC3E}">
        <p14:creationId xmlns:p14="http://schemas.microsoft.com/office/powerpoint/2010/main" val="2094463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17</a:t>
            </a:fld>
            <a:endParaRPr lang="bg-BG"/>
          </a:p>
        </p:txBody>
      </p:sp>
    </p:spTree>
    <p:extLst>
      <p:ext uri="{BB962C8B-B14F-4D97-AF65-F5344CB8AC3E}">
        <p14:creationId xmlns:p14="http://schemas.microsoft.com/office/powerpoint/2010/main" val="65278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18</a:t>
            </a:fld>
            <a:endParaRPr lang="bg-BG"/>
          </a:p>
        </p:txBody>
      </p:sp>
    </p:spTree>
    <p:extLst>
      <p:ext uri="{BB962C8B-B14F-4D97-AF65-F5344CB8AC3E}">
        <p14:creationId xmlns:p14="http://schemas.microsoft.com/office/powerpoint/2010/main" val="1278458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19</a:t>
            </a:fld>
            <a:endParaRPr lang="bg-BG"/>
          </a:p>
        </p:txBody>
      </p:sp>
    </p:spTree>
    <p:extLst>
      <p:ext uri="{BB962C8B-B14F-4D97-AF65-F5344CB8AC3E}">
        <p14:creationId xmlns:p14="http://schemas.microsoft.com/office/powerpoint/2010/main" val="1869302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20</a:t>
            </a:fld>
            <a:endParaRPr lang="bg-BG"/>
          </a:p>
        </p:txBody>
      </p:sp>
    </p:spTree>
    <p:extLst>
      <p:ext uri="{BB962C8B-B14F-4D97-AF65-F5344CB8AC3E}">
        <p14:creationId xmlns:p14="http://schemas.microsoft.com/office/powerpoint/2010/main" val="162774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working in a company consisting of development teams, where new features are implemented on daily basis, there is high possibility, if you had not integrated some kind of code sharing system/process, that huge chunk of your development hours is rediscovering the wheel, that some of your colleagues had discovered last week, or maybe multiple people might be trying to solve the same task in parallel. </a:t>
            </a:r>
          </a:p>
          <a:p>
            <a:r>
              <a:rPr lang="en-US" sz="1200" b="0" kern="1200" dirty="0">
                <a:solidFill>
                  <a:schemeClr val="tx1"/>
                </a:solidFill>
                <a:effectLst/>
                <a:latin typeface="+mn-lt"/>
                <a:ea typeface="+mn-ea"/>
                <a:cs typeface="+mn-cs"/>
              </a:rPr>
              <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you are familiar with the code base of your neighbor teams, you might be able to `copy` =&gt; `paste` some code, which also does not solves the copying problem at all.</a:t>
            </a:r>
          </a:p>
          <a:p>
            <a:r>
              <a:rPr lang="en-US" sz="1200" b="0" kern="1200" dirty="0">
                <a:solidFill>
                  <a:schemeClr val="tx1"/>
                </a:solidFill>
                <a:effectLst/>
                <a:latin typeface="+mn-lt"/>
                <a:ea typeface="+mn-ea"/>
                <a:cs typeface="+mn-cs"/>
              </a:rPr>
              <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long </a:t>
            </a:r>
            <a:r>
              <a:rPr lang="en-US" sz="1200" b="0" kern="1200" dirty="0" err="1">
                <a:solidFill>
                  <a:schemeClr val="tx1"/>
                </a:solidFill>
                <a:effectLst/>
                <a:latin typeface="+mn-lt"/>
                <a:ea typeface="+mn-ea"/>
                <a:cs typeface="+mn-cs"/>
              </a:rPr>
              <a:t>therm</a:t>
            </a:r>
            <a:r>
              <a:rPr lang="en-US" sz="1200" b="0" kern="1200" dirty="0">
                <a:solidFill>
                  <a:schemeClr val="tx1"/>
                </a:solidFill>
                <a:effectLst/>
                <a:latin typeface="+mn-lt"/>
                <a:ea typeface="+mn-ea"/>
                <a:cs typeface="+mn-cs"/>
              </a:rPr>
              <a:t> the differences that occur, will stack upon each other, which will lead to serious mismatches in the products delivered by the different teams, which often is not the desired result.</a:t>
            </a:r>
          </a:p>
          <a:p>
            <a:endParaRPr lang="en-US" dirty="0"/>
          </a:p>
          <a:p>
            <a:endParaRPr lang="en-US" dirty="0"/>
          </a:p>
          <a:p>
            <a:r>
              <a:rPr lang="en-US" dirty="0"/>
              <a:t>IEEE 1980 Volume 9 </a:t>
            </a:r>
            <a:r>
              <a:rPr lang="en-US" dirty="0" err="1"/>
              <a:t>Lheman</a:t>
            </a:r>
            <a:r>
              <a:rPr lang="en-US" dirty="0"/>
              <a:t> Laws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3</a:t>
            </a:fld>
            <a:endParaRPr lang="bg-BG"/>
          </a:p>
        </p:txBody>
      </p:sp>
    </p:spTree>
    <p:extLst>
      <p:ext uri="{BB962C8B-B14F-4D97-AF65-F5344CB8AC3E}">
        <p14:creationId xmlns:p14="http://schemas.microsoft.com/office/powerpoint/2010/main" val="2021797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21</a:t>
            </a:fld>
            <a:endParaRPr lang="bg-BG"/>
          </a:p>
        </p:txBody>
      </p:sp>
    </p:spTree>
    <p:extLst>
      <p:ext uri="{BB962C8B-B14F-4D97-AF65-F5344CB8AC3E}">
        <p14:creationId xmlns:p14="http://schemas.microsoft.com/office/powerpoint/2010/main" val="108858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22</a:t>
            </a:fld>
            <a:endParaRPr lang="bg-BG"/>
          </a:p>
        </p:txBody>
      </p:sp>
    </p:spTree>
    <p:extLst>
      <p:ext uri="{BB962C8B-B14F-4D97-AF65-F5344CB8AC3E}">
        <p14:creationId xmlns:p14="http://schemas.microsoft.com/office/powerpoint/2010/main" val="1154542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23</a:t>
            </a:fld>
            <a:endParaRPr lang="bg-BG"/>
          </a:p>
        </p:txBody>
      </p:sp>
    </p:spTree>
    <p:extLst>
      <p:ext uri="{BB962C8B-B14F-4D97-AF65-F5344CB8AC3E}">
        <p14:creationId xmlns:p14="http://schemas.microsoft.com/office/powerpoint/2010/main" val="380957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Multiple teams</a:t>
            </a:r>
          </a:p>
          <a:p>
            <a:pPr marL="628650" lvl="1" indent="-171450">
              <a:buFont typeface="Arial" panose="020B0604020202020204" pitchFamily="34" charset="0"/>
              <a:buChar char="•"/>
            </a:pPr>
            <a:r>
              <a:rPr lang="en-US" dirty="0"/>
              <a:t>Code quality rules, like typescript + specific </a:t>
            </a:r>
            <a:r>
              <a:rPr lang="en-US" dirty="0" err="1"/>
              <a:t>ts.config</a:t>
            </a:r>
            <a:endParaRPr lang="en-US" dirty="0"/>
          </a:p>
          <a:p>
            <a:pPr marL="628650" lvl="1" indent="-171450">
              <a:buFont typeface="Arial" panose="020B0604020202020204" pitchFamily="34" charset="0"/>
              <a:buChar char="•"/>
            </a:pPr>
            <a:r>
              <a:rPr lang="en-US" dirty="0"/>
              <a:t>Migrating developers between teams that are building applications the same way</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Multiple teams </a:t>
            </a:r>
          </a:p>
          <a:p>
            <a:pPr marL="628650" lvl="1" indent="-171450">
              <a:buFont typeface="Arial" panose="020B0604020202020204" pitchFamily="34" charset="0"/>
              <a:buChar char="•"/>
            </a:pPr>
            <a:r>
              <a:rPr lang="en-US" dirty="0"/>
              <a:t>UI components sharing</a:t>
            </a:r>
          </a:p>
          <a:p>
            <a:pPr marL="628650" lvl="1" indent="-171450">
              <a:buFont typeface="Arial" panose="020B0604020202020204" pitchFamily="34" charset="0"/>
              <a:buChar char="•"/>
            </a:pPr>
            <a:r>
              <a:rPr lang="en-US" dirty="0"/>
              <a:t>Easier onboarding when switching teams</a:t>
            </a:r>
          </a:p>
          <a:p>
            <a:pPr marL="628650" lvl="1" indent="-171450">
              <a:buFont typeface="Arial" panose="020B0604020202020204" pitchFamily="34" charset="0"/>
              <a:buChar char="•"/>
            </a:pPr>
            <a:r>
              <a:rPr lang="en-US" dirty="0"/>
              <a:t>Common modules for implementing a requirement, like authentication module</a:t>
            </a:r>
          </a:p>
        </p:txBody>
      </p:sp>
      <p:sp>
        <p:nvSpPr>
          <p:cNvPr id="4" name="Slide Number Placeholder 3"/>
          <p:cNvSpPr>
            <a:spLocks noGrp="1"/>
          </p:cNvSpPr>
          <p:nvPr>
            <p:ph type="sldNum" sz="quarter" idx="5"/>
          </p:nvPr>
        </p:nvSpPr>
        <p:spPr/>
        <p:txBody>
          <a:bodyPr/>
          <a:lstStyle/>
          <a:p>
            <a:fld id="{9571CB9B-B82F-460B-B086-0250925F788A}" type="slidenum">
              <a:rPr lang="bg-BG" smtClean="0"/>
              <a:t>4</a:t>
            </a:fld>
            <a:endParaRPr lang="bg-BG"/>
          </a:p>
        </p:txBody>
      </p:sp>
    </p:spTree>
    <p:extLst>
      <p:ext uri="{BB962C8B-B14F-4D97-AF65-F5344CB8AC3E}">
        <p14:creationId xmlns:p14="http://schemas.microsoft.com/office/powerpoint/2010/main" val="413375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5</a:t>
            </a:fld>
            <a:endParaRPr lang="bg-BG"/>
          </a:p>
        </p:txBody>
      </p:sp>
    </p:spTree>
    <p:extLst>
      <p:ext uri="{BB962C8B-B14F-4D97-AF65-F5344CB8AC3E}">
        <p14:creationId xmlns:p14="http://schemas.microsoft.com/office/powerpoint/2010/main" val="388282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Submodule might be looked upon as a subdirectory of git repository, which is actually a whole separate git repository with it's own git history, ignores and so 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6</a:t>
            </a:fld>
            <a:endParaRPr lang="bg-BG"/>
          </a:p>
        </p:txBody>
      </p:sp>
    </p:spTree>
    <p:extLst>
      <p:ext uri="{BB962C8B-B14F-4D97-AF65-F5344CB8AC3E}">
        <p14:creationId xmlns:p14="http://schemas.microsoft.com/office/powerpoint/2010/main" val="39026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found out about </a:t>
            </a:r>
            <a:r>
              <a:rPr lang="en-US" dirty="0" err="1"/>
              <a:t>github</a:t>
            </a:r>
            <a:r>
              <a:rPr lang="en-US" dirty="0"/>
              <a:t> submodules and guess what was among the first results.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7</a:t>
            </a:fld>
            <a:endParaRPr lang="bg-BG"/>
          </a:p>
        </p:txBody>
      </p:sp>
    </p:spTree>
    <p:extLst>
      <p:ext uri="{BB962C8B-B14F-4D97-AF65-F5344CB8AC3E}">
        <p14:creationId xmlns:p14="http://schemas.microsoft.com/office/powerpoint/2010/main" val="3182281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Every time you add a submodule, change its remote’s URL, or change the referenced commit for it, you demand a manual update by every collaborator.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Forgetting this explicit update can result in silent regressions of the submodule’s referenced commit.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Commands such as status and diff display precious little info about submodules by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Removing a submodule requires several commands and tweaks, some of which are manual and unassisted.</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Requires high level of git knowledge, or in other words the </a:t>
            </a:r>
            <a:r>
              <a:rPr lang="en-US" dirty="0"/>
              <a:t>"git add . + git commit" user will have hard time adjusting to this strategy and might introduce some risks to the </a:t>
            </a:r>
            <a:r>
              <a:rPr lang="en-US" dirty="0" err="1"/>
              <a:t>repositority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using submodule update without pushing the submodules changes, they will be lost (the changes inside the submodule)</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8</a:t>
            </a:fld>
            <a:endParaRPr lang="bg-BG"/>
          </a:p>
        </p:txBody>
      </p:sp>
    </p:spTree>
    <p:extLst>
      <p:ext uri="{BB962C8B-B14F-4D97-AF65-F5344CB8AC3E}">
        <p14:creationId xmlns:p14="http://schemas.microsoft.com/office/powerpoint/2010/main" val="317261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Intro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t>
            </a:r>
            <a:r>
              <a:rPr lang="en-US" sz="1200" dirty="0" err="1"/>
              <a:t>Monorepo</a:t>
            </a:r>
            <a:r>
              <a:rPr lang="en-US" sz="1200" dirty="0"/>
              <a:t>" or "</a:t>
            </a:r>
            <a:r>
              <a:rPr lang="en-US" sz="1200" dirty="0" err="1"/>
              <a:t>Molonolithic</a:t>
            </a:r>
            <a:r>
              <a:rPr lang="en-US" sz="1200" dirty="0"/>
              <a:t> repository" is a software development strategy where multiple projects are stored in single repository</a:t>
            </a:r>
            <a:endParaRPr lang="bg-BG"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Piper: Custom </a:t>
            </a:r>
            <a:r>
              <a:rPr lang="en-US" dirty="0" err="1"/>
              <a:t>monorepo</a:t>
            </a:r>
            <a:r>
              <a:rPr lang="en-US" dirty="0"/>
              <a:t> implementation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Mercurial: Facebook extends Mercurial, which </a:t>
            </a:r>
            <a:r>
              <a:rPr lang="en-US" sz="1200" b="0" i="0" kern="1200" dirty="0">
                <a:solidFill>
                  <a:schemeClr val="tx1"/>
                </a:solidFill>
                <a:effectLst/>
                <a:latin typeface="+mn-lt"/>
                <a:ea typeface="+mn-ea"/>
                <a:cs typeface="+mn-cs"/>
              </a:rPr>
              <a:t>is a free, distributed source control management tool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GVFS: </a:t>
            </a:r>
            <a:r>
              <a:rPr lang="en-US" sz="1200" b="0" i="0" kern="1200" dirty="0">
                <a:solidFill>
                  <a:schemeClr val="tx1"/>
                </a:solidFill>
                <a:effectLst/>
                <a:latin typeface="+mn-lt"/>
                <a:ea typeface="+mn-ea"/>
                <a:cs typeface="+mn-cs"/>
              </a:rPr>
              <a:t>Git Virtual File System, Microsoft extends git</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9</a:t>
            </a:fld>
            <a:endParaRPr lang="bg-BG"/>
          </a:p>
        </p:txBody>
      </p:sp>
    </p:spTree>
    <p:extLst>
      <p:ext uri="{BB962C8B-B14F-4D97-AF65-F5344CB8AC3E}">
        <p14:creationId xmlns:p14="http://schemas.microsoft.com/office/powerpoint/2010/main" val="226856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10</a:t>
            </a:fld>
            <a:endParaRPr lang="bg-BG"/>
          </a:p>
        </p:txBody>
      </p:sp>
    </p:spTree>
    <p:extLst>
      <p:ext uri="{BB962C8B-B14F-4D97-AF65-F5344CB8AC3E}">
        <p14:creationId xmlns:p14="http://schemas.microsoft.com/office/powerpoint/2010/main" val="274512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F329B-8F4D-4D34-9A20-EC9D37A6E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xmlns="" id="{F5B77F27-1E37-4511-B960-48A134724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xmlns="" id="{C601E8AD-EC4C-47B9-A42C-9156ACC995BD}"/>
              </a:ext>
            </a:extLst>
          </p:cNvPr>
          <p:cNvSpPr>
            <a:spLocks noGrp="1"/>
          </p:cNvSpPr>
          <p:nvPr>
            <p:ph type="dt" sz="half" idx="10"/>
          </p:nvPr>
        </p:nvSpPr>
        <p:spPr/>
        <p:txBody>
          <a:bodyPr/>
          <a:lstStyle/>
          <a:p>
            <a:fld id="{EEA75A29-027F-4D48-B08B-1161613C0818}" type="datetimeFigureOut">
              <a:rPr lang="bg-BG" smtClean="0"/>
              <a:t>21.05.2019</a:t>
            </a:fld>
            <a:endParaRPr lang="bg-BG"/>
          </a:p>
        </p:txBody>
      </p:sp>
      <p:sp>
        <p:nvSpPr>
          <p:cNvPr id="5" name="Footer Placeholder 4">
            <a:extLst>
              <a:ext uri="{FF2B5EF4-FFF2-40B4-BE49-F238E27FC236}">
                <a16:creationId xmlns:a16="http://schemas.microsoft.com/office/drawing/2014/main" xmlns="" id="{3B1988CD-5B6D-4F0B-8B16-F638D10042F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xmlns="" id="{207D070E-1DF5-454F-86BC-E61AA6A56FB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9946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C6CA6-2395-442E-A4AA-BFBD8D857358}"/>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xmlns="" id="{0139AA31-FD62-4FCB-982C-F22C6405F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xmlns="" id="{DE3FFBBE-5BD3-438C-A2F5-198F5F87F570}"/>
              </a:ext>
            </a:extLst>
          </p:cNvPr>
          <p:cNvSpPr>
            <a:spLocks noGrp="1"/>
          </p:cNvSpPr>
          <p:nvPr>
            <p:ph type="dt" sz="half" idx="10"/>
          </p:nvPr>
        </p:nvSpPr>
        <p:spPr/>
        <p:txBody>
          <a:bodyPr/>
          <a:lstStyle/>
          <a:p>
            <a:fld id="{EEA75A29-027F-4D48-B08B-1161613C0818}" type="datetimeFigureOut">
              <a:rPr lang="bg-BG" smtClean="0"/>
              <a:t>21.05.2019</a:t>
            </a:fld>
            <a:endParaRPr lang="bg-BG"/>
          </a:p>
        </p:txBody>
      </p:sp>
      <p:sp>
        <p:nvSpPr>
          <p:cNvPr id="5" name="Footer Placeholder 4">
            <a:extLst>
              <a:ext uri="{FF2B5EF4-FFF2-40B4-BE49-F238E27FC236}">
                <a16:creationId xmlns:a16="http://schemas.microsoft.com/office/drawing/2014/main" xmlns="" id="{FE025B39-2326-4AC9-8DCC-E340AC398D86}"/>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xmlns="" id="{E5C1BF7B-431E-408F-9076-97CDF2605450}"/>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4875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1A66527-2452-4D8B-BF5D-54D5FFB331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xmlns="" id="{CAB8B2E5-AA57-4039-BCAC-1B6BDF04D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xmlns="" id="{E2E4D11A-A720-42C9-8902-A303288DF63E}"/>
              </a:ext>
            </a:extLst>
          </p:cNvPr>
          <p:cNvSpPr>
            <a:spLocks noGrp="1"/>
          </p:cNvSpPr>
          <p:nvPr>
            <p:ph type="dt" sz="half" idx="10"/>
          </p:nvPr>
        </p:nvSpPr>
        <p:spPr/>
        <p:txBody>
          <a:bodyPr/>
          <a:lstStyle/>
          <a:p>
            <a:fld id="{EEA75A29-027F-4D48-B08B-1161613C0818}" type="datetimeFigureOut">
              <a:rPr lang="bg-BG" smtClean="0"/>
              <a:t>21.05.2019</a:t>
            </a:fld>
            <a:endParaRPr lang="bg-BG"/>
          </a:p>
        </p:txBody>
      </p:sp>
      <p:sp>
        <p:nvSpPr>
          <p:cNvPr id="5" name="Footer Placeholder 4">
            <a:extLst>
              <a:ext uri="{FF2B5EF4-FFF2-40B4-BE49-F238E27FC236}">
                <a16:creationId xmlns:a16="http://schemas.microsoft.com/office/drawing/2014/main" xmlns="" id="{CDC9BE18-F0AB-42F9-B0B0-4C1636235DD0}"/>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xmlns="" id="{109AE838-56B7-4AB0-9C1A-7A8FE9EFBD3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9659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32693-D83E-496D-B1F0-18FD480E8F6F}"/>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xmlns="" id="{D7124242-15EA-4F8F-B8C2-C9A786554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xmlns="" id="{0D33C9EA-53D6-4F1F-92EF-8CE3257DE475}"/>
              </a:ext>
            </a:extLst>
          </p:cNvPr>
          <p:cNvSpPr>
            <a:spLocks noGrp="1"/>
          </p:cNvSpPr>
          <p:nvPr>
            <p:ph type="dt" sz="half" idx="10"/>
          </p:nvPr>
        </p:nvSpPr>
        <p:spPr/>
        <p:txBody>
          <a:bodyPr/>
          <a:lstStyle/>
          <a:p>
            <a:fld id="{EEA75A29-027F-4D48-B08B-1161613C0818}" type="datetimeFigureOut">
              <a:rPr lang="bg-BG" smtClean="0"/>
              <a:t>21.05.2019</a:t>
            </a:fld>
            <a:endParaRPr lang="bg-BG"/>
          </a:p>
        </p:txBody>
      </p:sp>
      <p:sp>
        <p:nvSpPr>
          <p:cNvPr id="5" name="Footer Placeholder 4">
            <a:extLst>
              <a:ext uri="{FF2B5EF4-FFF2-40B4-BE49-F238E27FC236}">
                <a16:creationId xmlns:a16="http://schemas.microsoft.com/office/drawing/2014/main" xmlns="" id="{2B69D87B-7004-49FB-A3A9-D69E867363C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xmlns="" id="{22F55DA7-F5F4-4DA6-9A0C-A678C7BCC50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4335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F5CED-A21C-48A1-AB1B-D3467B455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xmlns="" id="{D3D4040B-60D3-4CF2-BB0C-992C021A6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7658605-40AC-4FD4-9546-A13FABE6B36A}"/>
              </a:ext>
            </a:extLst>
          </p:cNvPr>
          <p:cNvSpPr>
            <a:spLocks noGrp="1"/>
          </p:cNvSpPr>
          <p:nvPr>
            <p:ph type="dt" sz="half" idx="10"/>
          </p:nvPr>
        </p:nvSpPr>
        <p:spPr/>
        <p:txBody>
          <a:bodyPr/>
          <a:lstStyle/>
          <a:p>
            <a:fld id="{EEA75A29-027F-4D48-B08B-1161613C0818}" type="datetimeFigureOut">
              <a:rPr lang="bg-BG" smtClean="0"/>
              <a:t>21.05.2019</a:t>
            </a:fld>
            <a:endParaRPr lang="bg-BG"/>
          </a:p>
        </p:txBody>
      </p:sp>
      <p:sp>
        <p:nvSpPr>
          <p:cNvPr id="5" name="Footer Placeholder 4">
            <a:extLst>
              <a:ext uri="{FF2B5EF4-FFF2-40B4-BE49-F238E27FC236}">
                <a16:creationId xmlns:a16="http://schemas.microsoft.com/office/drawing/2014/main" xmlns="" id="{5CCBA4AD-AE6E-4907-BA96-345519E50CB3}"/>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xmlns="" id="{55D38E3D-2A6B-46B5-9A1B-936EAC403EF2}"/>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10895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85F55-7DE7-4613-A710-50EB0BAD14BE}"/>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xmlns="" id="{A70042DF-4845-4EB9-A64A-08AFFBB91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xmlns="" id="{0CE2A731-9DFD-4A75-9630-3A93EA441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xmlns="" id="{1A784A54-E630-49CB-9644-A68C17FF00FC}"/>
              </a:ext>
            </a:extLst>
          </p:cNvPr>
          <p:cNvSpPr>
            <a:spLocks noGrp="1"/>
          </p:cNvSpPr>
          <p:nvPr>
            <p:ph type="dt" sz="half" idx="10"/>
          </p:nvPr>
        </p:nvSpPr>
        <p:spPr/>
        <p:txBody>
          <a:bodyPr/>
          <a:lstStyle/>
          <a:p>
            <a:fld id="{EEA75A29-027F-4D48-B08B-1161613C0818}" type="datetimeFigureOut">
              <a:rPr lang="bg-BG" smtClean="0"/>
              <a:t>21.05.2019</a:t>
            </a:fld>
            <a:endParaRPr lang="bg-BG"/>
          </a:p>
        </p:txBody>
      </p:sp>
      <p:sp>
        <p:nvSpPr>
          <p:cNvPr id="6" name="Footer Placeholder 5">
            <a:extLst>
              <a:ext uri="{FF2B5EF4-FFF2-40B4-BE49-F238E27FC236}">
                <a16:creationId xmlns:a16="http://schemas.microsoft.com/office/drawing/2014/main" xmlns="" id="{16E664AE-B7BE-4F74-9238-3752F763AD6A}"/>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xmlns="" id="{BC6BEAE7-D177-4EEF-BB4D-7F63857CD168}"/>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2790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4249D-FFEA-4E39-A413-6F7E0356468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xmlns="" id="{A7C6EABA-3E75-436F-B822-8F4380F01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9BFBE24-58EF-4117-B98C-A45C671CF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xmlns="" id="{D4C3D482-EE97-4FF2-A53E-8FC86DA14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259BEDD-0EA1-494B-A170-6680DDDF6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xmlns="" id="{88859E15-D2BF-4BD6-976C-1C0A4A40F469}"/>
              </a:ext>
            </a:extLst>
          </p:cNvPr>
          <p:cNvSpPr>
            <a:spLocks noGrp="1"/>
          </p:cNvSpPr>
          <p:nvPr>
            <p:ph type="dt" sz="half" idx="10"/>
          </p:nvPr>
        </p:nvSpPr>
        <p:spPr/>
        <p:txBody>
          <a:bodyPr/>
          <a:lstStyle/>
          <a:p>
            <a:fld id="{EEA75A29-027F-4D48-B08B-1161613C0818}" type="datetimeFigureOut">
              <a:rPr lang="bg-BG" smtClean="0"/>
              <a:t>21.05.2019</a:t>
            </a:fld>
            <a:endParaRPr lang="bg-BG"/>
          </a:p>
        </p:txBody>
      </p:sp>
      <p:sp>
        <p:nvSpPr>
          <p:cNvPr id="8" name="Footer Placeholder 7">
            <a:extLst>
              <a:ext uri="{FF2B5EF4-FFF2-40B4-BE49-F238E27FC236}">
                <a16:creationId xmlns:a16="http://schemas.microsoft.com/office/drawing/2014/main" xmlns="" id="{A1D2603C-8E07-43E2-BD2F-4C3F709DED92}"/>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xmlns="" id="{C25A8261-B0DA-4FFE-9EBF-C1D0C90968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73790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199B5D-168F-4BCC-8B41-FAAA053FC84C}"/>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xmlns="" id="{E50AED76-4DC9-451C-B0CB-73FF4B908FA6}"/>
              </a:ext>
            </a:extLst>
          </p:cNvPr>
          <p:cNvSpPr>
            <a:spLocks noGrp="1"/>
          </p:cNvSpPr>
          <p:nvPr>
            <p:ph type="dt" sz="half" idx="10"/>
          </p:nvPr>
        </p:nvSpPr>
        <p:spPr/>
        <p:txBody>
          <a:bodyPr/>
          <a:lstStyle/>
          <a:p>
            <a:fld id="{EEA75A29-027F-4D48-B08B-1161613C0818}" type="datetimeFigureOut">
              <a:rPr lang="bg-BG" smtClean="0"/>
              <a:t>21.05.2019</a:t>
            </a:fld>
            <a:endParaRPr lang="bg-BG"/>
          </a:p>
        </p:txBody>
      </p:sp>
      <p:sp>
        <p:nvSpPr>
          <p:cNvPr id="4" name="Footer Placeholder 3">
            <a:extLst>
              <a:ext uri="{FF2B5EF4-FFF2-40B4-BE49-F238E27FC236}">
                <a16:creationId xmlns:a16="http://schemas.microsoft.com/office/drawing/2014/main" xmlns="" id="{30116E03-A51E-44FA-A4FC-4E2CF1A7B86D}"/>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xmlns="" id="{E8BB72F7-F4A4-45A6-AF88-74990BEEC4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379945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098F6A1-6902-4C8F-8C89-58FCAC8DE877}"/>
              </a:ext>
            </a:extLst>
          </p:cNvPr>
          <p:cNvSpPr>
            <a:spLocks noGrp="1"/>
          </p:cNvSpPr>
          <p:nvPr>
            <p:ph type="dt" sz="half" idx="10"/>
          </p:nvPr>
        </p:nvSpPr>
        <p:spPr/>
        <p:txBody>
          <a:bodyPr/>
          <a:lstStyle/>
          <a:p>
            <a:fld id="{EEA75A29-027F-4D48-B08B-1161613C0818}" type="datetimeFigureOut">
              <a:rPr lang="bg-BG" smtClean="0"/>
              <a:t>21.05.2019</a:t>
            </a:fld>
            <a:endParaRPr lang="bg-BG"/>
          </a:p>
        </p:txBody>
      </p:sp>
      <p:sp>
        <p:nvSpPr>
          <p:cNvPr id="3" name="Footer Placeholder 2">
            <a:extLst>
              <a:ext uri="{FF2B5EF4-FFF2-40B4-BE49-F238E27FC236}">
                <a16:creationId xmlns:a16="http://schemas.microsoft.com/office/drawing/2014/main" xmlns="" id="{2210603F-7217-47C4-B45F-87B24133ACB3}"/>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xmlns="" id="{DD807AA2-F6E9-43C0-BE01-02161404E72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31535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4E79D0-4A57-4D72-8BFF-AA07E2DBE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xmlns="" id="{C5F10B8E-BD65-4618-9F2A-8174963C8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xmlns="" id="{04CB69F9-BEF2-4790-B07A-274061846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1F1382C-CD99-4075-AB4B-9EF791ACA926}"/>
              </a:ext>
            </a:extLst>
          </p:cNvPr>
          <p:cNvSpPr>
            <a:spLocks noGrp="1"/>
          </p:cNvSpPr>
          <p:nvPr>
            <p:ph type="dt" sz="half" idx="10"/>
          </p:nvPr>
        </p:nvSpPr>
        <p:spPr/>
        <p:txBody>
          <a:bodyPr/>
          <a:lstStyle/>
          <a:p>
            <a:fld id="{EEA75A29-027F-4D48-B08B-1161613C0818}" type="datetimeFigureOut">
              <a:rPr lang="bg-BG" smtClean="0"/>
              <a:t>21.05.2019</a:t>
            </a:fld>
            <a:endParaRPr lang="bg-BG"/>
          </a:p>
        </p:txBody>
      </p:sp>
      <p:sp>
        <p:nvSpPr>
          <p:cNvPr id="6" name="Footer Placeholder 5">
            <a:extLst>
              <a:ext uri="{FF2B5EF4-FFF2-40B4-BE49-F238E27FC236}">
                <a16:creationId xmlns:a16="http://schemas.microsoft.com/office/drawing/2014/main" xmlns="" id="{C25DFF43-D3BE-4042-BDFC-2998A5097955}"/>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xmlns="" id="{06312CA7-204D-43D7-993D-3F5D401DEB6E}"/>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44408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B6D33-81B3-45CB-8DD1-3D215D78B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xmlns="" id="{F496AEA4-445B-4253-90DA-EBFB28926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xmlns="" id="{82B8DA4B-177D-4CF9-8759-9FB351613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5F44FF0-3C9E-4E02-AFCD-418CFDA06F99}"/>
              </a:ext>
            </a:extLst>
          </p:cNvPr>
          <p:cNvSpPr>
            <a:spLocks noGrp="1"/>
          </p:cNvSpPr>
          <p:nvPr>
            <p:ph type="dt" sz="half" idx="10"/>
          </p:nvPr>
        </p:nvSpPr>
        <p:spPr/>
        <p:txBody>
          <a:bodyPr/>
          <a:lstStyle/>
          <a:p>
            <a:fld id="{EEA75A29-027F-4D48-B08B-1161613C0818}" type="datetimeFigureOut">
              <a:rPr lang="bg-BG" smtClean="0"/>
              <a:t>21.05.2019</a:t>
            </a:fld>
            <a:endParaRPr lang="bg-BG"/>
          </a:p>
        </p:txBody>
      </p:sp>
      <p:sp>
        <p:nvSpPr>
          <p:cNvPr id="6" name="Footer Placeholder 5">
            <a:extLst>
              <a:ext uri="{FF2B5EF4-FFF2-40B4-BE49-F238E27FC236}">
                <a16:creationId xmlns:a16="http://schemas.microsoft.com/office/drawing/2014/main" xmlns="" id="{5097DF82-2BBD-4019-848B-5FAC6D1F14ED}"/>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xmlns="" id="{F564C5BD-4D43-49A7-B528-9F4922E17A39}"/>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8481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62B9201-D64F-4E73-9D97-CDD35AFA9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xmlns="" id="{750AD475-A6DB-444D-9126-247017122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xmlns="" id="{EAEEC826-FC13-4DC6-8680-1989B58B8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75A29-027F-4D48-B08B-1161613C0818}" type="datetimeFigureOut">
              <a:rPr lang="bg-BG" smtClean="0"/>
              <a:t>21.05.2019</a:t>
            </a:fld>
            <a:endParaRPr lang="bg-BG"/>
          </a:p>
        </p:txBody>
      </p:sp>
      <p:sp>
        <p:nvSpPr>
          <p:cNvPr id="5" name="Footer Placeholder 4">
            <a:extLst>
              <a:ext uri="{FF2B5EF4-FFF2-40B4-BE49-F238E27FC236}">
                <a16:creationId xmlns:a16="http://schemas.microsoft.com/office/drawing/2014/main" xmlns="" id="{CA44FEEC-545C-4523-8E78-9730A4DEA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xmlns="" id="{73D22FDB-48CD-4DC6-AA72-C4D498CB8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DC7C7-7108-40D9-88C6-F274F89FF54C}" type="slidenum">
              <a:rPr lang="bg-BG" smtClean="0"/>
              <a:t>‹#›</a:t>
            </a:fld>
            <a:endParaRPr lang="bg-BG"/>
          </a:p>
        </p:txBody>
      </p:sp>
    </p:spTree>
    <p:extLst>
      <p:ext uri="{BB962C8B-B14F-4D97-AF65-F5344CB8AC3E}">
        <p14:creationId xmlns:p14="http://schemas.microsoft.com/office/powerpoint/2010/main" val="345169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6269" y="5375047"/>
            <a:ext cx="314795" cy="314795"/>
          </a:xfrm>
          <a:prstGeom prst="rect">
            <a:avLst/>
          </a:prstGeom>
          <a:noFill/>
          <a:ln>
            <a:noFill/>
          </a:ln>
        </p:spPr>
      </p:pic>
      <p:pic>
        <p:nvPicPr>
          <p:cNvPr id="5" name="Picture 4">
            <a:extLst>
              <a:ext uri="{FF2B5EF4-FFF2-40B4-BE49-F238E27FC236}">
                <a16:creationId xmlns:a16="http://schemas.microsoft.com/office/drawing/2014/main" xmlns=""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8155" y="5947763"/>
            <a:ext cx="329682" cy="329682"/>
          </a:xfrm>
          <a:prstGeom prst="rect">
            <a:avLst/>
          </a:prstGeom>
        </p:spPr>
      </p:pic>
      <p:sp>
        <p:nvSpPr>
          <p:cNvPr id="6" name="Text Placeholder 7">
            <a:extLst>
              <a:ext uri="{FF2B5EF4-FFF2-40B4-BE49-F238E27FC236}">
                <a16:creationId xmlns:a16="http://schemas.microsoft.com/office/drawing/2014/main" xmlns="" id="{B7D9A7E4-7BA3-4E93-8912-98EFE09BB28A}"/>
              </a:ext>
            </a:extLst>
          </p:cNvPr>
          <p:cNvSpPr txBox="1">
            <a:spLocks/>
          </p:cNvSpPr>
          <p:nvPr/>
        </p:nvSpPr>
        <p:spPr bwMode="auto">
          <a:xfrm>
            <a:off x="9537264" y="5445322"/>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github.com/Xapuu</a:t>
            </a:r>
          </a:p>
        </p:txBody>
      </p:sp>
      <p:sp>
        <p:nvSpPr>
          <p:cNvPr id="7" name="Text Placeholder 7">
            <a:extLst>
              <a:ext uri="{FF2B5EF4-FFF2-40B4-BE49-F238E27FC236}">
                <a16:creationId xmlns:a16="http://schemas.microsoft.com/office/drawing/2014/main" xmlns="" id="{C9C80F1A-C35F-401C-BE9E-EA2D52A62214}"/>
              </a:ext>
            </a:extLst>
          </p:cNvPr>
          <p:cNvSpPr txBox="1">
            <a:spLocks/>
          </p:cNvSpPr>
          <p:nvPr/>
        </p:nvSpPr>
        <p:spPr bwMode="auto">
          <a:xfrm>
            <a:off x="9537264" y="5947763"/>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xapu.Ivanov@gmail.com</a:t>
            </a:r>
          </a:p>
        </p:txBody>
      </p:sp>
      <p:pic>
        <p:nvPicPr>
          <p:cNvPr id="9" name="Picture 8">
            <a:extLst>
              <a:ext uri="{FF2B5EF4-FFF2-40B4-BE49-F238E27FC236}">
                <a16:creationId xmlns:a16="http://schemas.microsoft.com/office/drawing/2014/main" xmlns="" id="{C4DC195B-1A46-49CD-A653-ED9AB3DD2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5090" y="1300263"/>
            <a:ext cx="3678380" cy="36783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xmlns="" id="{61993706-1D78-48D5-9CE6-9BC974868574}"/>
              </a:ext>
            </a:extLst>
          </p:cNvPr>
          <p:cNvSpPr txBox="1">
            <a:spLocks/>
          </p:cNvSpPr>
          <p:nvPr/>
        </p:nvSpPr>
        <p:spPr bwMode="auto">
          <a:xfrm>
            <a:off x="6123706" y="2719148"/>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Name:  </a:t>
            </a:r>
            <a:r>
              <a:rPr lang="en-US" sz="2800" dirty="0" err="1"/>
              <a:t>Hristiyan</a:t>
            </a:r>
            <a:r>
              <a:rPr lang="en-US" sz="2800" dirty="0"/>
              <a:t> Hristov</a:t>
            </a:r>
          </a:p>
        </p:txBody>
      </p:sp>
      <p:sp>
        <p:nvSpPr>
          <p:cNvPr id="13" name="Text Placeholder 7">
            <a:extLst>
              <a:ext uri="{FF2B5EF4-FFF2-40B4-BE49-F238E27FC236}">
                <a16:creationId xmlns:a16="http://schemas.microsoft.com/office/drawing/2014/main" xmlns="" id="{A40570BA-6911-4970-9388-25F376540204}"/>
              </a:ext>
            </a:extLst>
          </p:cNvPr>
          <p:cNvSpPr txBox="1">
            <a:spLocks/>
          </p:cNvSpPr>
          <p:nvPr/>
        </p:nvSpPr>
        <p:spPr bwMode="auto">
          <a:xfrm>
            <a:off x="6096000" y="3278672"/>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&lt;3:  BJJ, JS, Coffee</a:t>
            </a:r>
            <a:r>
              <a:rPr lang="bg-BG" sz="2800" dirty="0"/>
              <a:t>, </a:t>
            </a:r>
            <a:r>
              <a:rPr lang="en-GB" sz="2800" dirty="0" err="1"/>
              <a:t>Shishaa</a:t>
            </a:r>
            <a:endParaRPr lang="en-US" sz="2800" dirty="0"/>
          </a:p>
        </p:txBody>
      </p:sp>
    </p:spTree>
    <p:extLst>
      <p:ext uri="{BB962C8B-B14F-4D97-AF65-F5344CB8AC3E}">
        <p14:creationId xmlns:p14="http://schemas.microsoft.com/office/powerpoint/2010/main" val="284964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671E1465-D9AF-4456-9D16-E6C4D4EB6166}"/>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xmlns="" id="{EA4ED1E2-43CC-4240-9328-AB3D316B0079}"/>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Monorepo</a:t>
            </a:r>
            <a:endParaRPr lang="en-US" sz="2600" dirty="0">
              <a:solidFill>
                <a:srgbClr val="FFFFFF"/>
              </a:solidFill>
            </a:endParaRPr>
          </a:p>
        </p:txBody>
      </p:sp>
      <p:pic>
        <p:nvPicPr>
          <p:cNvPr id="8" name="Picture 7" descr="A close up of a sign&#10;&#10;Description automatically generated">
            <a:extLst>
              <a:ext uri="{FF2B5EF4-FFF2-40B4-BE49-F238E27FC236}">
                <a16:creationId xmlns:a16="http://schemas.microsoft.com/office/drawing/2014/main" xmlns="" id="{6FAD962E-B296-4448-974D-DD58D2D47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graphicFrame>
        <p:nvGraphicFramePr>
          <p:cNvPr id="3" name="Content Placeholder 2">
            <a:extLst>
              <a:ext uri="{FF2B5EF4-FFF2-40B4-BE49-F238E27FC236}">
                <a16:creationId xmlns:a16="http://schemas.microsoft.com/office/drawing/2014/main" xmlns="" id="{D1A277BF-201F-4AC6-85E9-F27CF57D6FB3}"/>
              </a:ext>
            </a:extLst>
          </p:cNvPr>
          <p:cNvGraphicFramePr>
            <a:graphicFrameLocks noGrp="1"/>
          </p:cNvGraphicFramePr>
          <p:nvPr>
            <p:ph idx="1"/>
            <p:extLst>
              <p:ext uri="{D42A27DB-BD31-4B8C-83A1-F6EECF244321}">
                <p14:modId xmlns:p14="http://schemas.microsoft.com/office/powerpoint/2010/main" val="3401581751"/>
              </p:ext>
            </p:extLst>
          </p:nvPr>
        </p:nvGraphicFramePr>
        <p:xfrm>
          <a:off x="3575050" y="259981"/>
          <a:ext cx="6950075" cy="61846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24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graphicEl>
                                              <a:dgm id="{D33A2FF8-A78E-4539-A2A5-886A470F6DDD}"/>
                                            </p:graphicEl>
                                          </p:spTgt>
                                        </p:tgtEl>
                                        <p:attrNameLst>
                                          <p:attrName>style.visibility</p:attrName>
                                        </p:attrNameLst>
                                      </p:cBhvr>
                                      <p:to>
                                        <p:strVal val="visible"/>
                                      </p:to>
                                    </p:set>
                                    <p:animEffect transition="in" filter="fade">
                                      <p:cBhvr>
                                        <p:cTn id="7" dur="500"/>
                                        <p:tgtEl>
                                          <p:spTgt spid="3">
                                            <p:graphicEl>
                                              <a:dgm id="{D33A2FF8-A78E-4539-A2A5-886A470F6D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63635E32-510A-4D0F-A6CB-514E1BB4A76A}"/>
                                            </p:graphicEl>
                                          </p:spTgt>
                                        </p:tgtEl>
                                        <p:attrNameLst>
                                          <p:attrName>style.visibility</p:attrName>
                                        </p:attrNameLst>
                                      </p:cBhvr>
                                      <p:to>
                                        <p:strVal val="visible"/>
                                      </p:to>
                                    </p:set>
                                    <p:animEffect transition="in" filter="fade">
                                      <p:cBhvr>
                                        <p:cTn id="12" dur="500"/>
                                        <p:tgtEl>
                                          <p:spTgt spid="3">
                                            <p:graphicEl>
                                              <a:dgm id="{63635E32-510A-4D0F-A6CB-514E1BB4A76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3DAD15C5-E00E-46B2-8F9F-C16C26702240}"/>
                                            </p:graphicEl>
                                          </p:spTgt>
                                        </p:tgtEl>
                                        <p:attrNameLst>
                                          <p:attrName>style.visibility</p:attrName>
                                        </p:attrNameLst>
                                      </p:cBhvr>
                                      <p:to>
                                        <p:strVal val="visible"/>
                                      </p:to>
                                    </p:set>
                                    <p:animEffect transition="in" filter="fade">
                                      <p:cBhvr>
                                        <p:cTn id="17" dur="500"/>
                                        <p:tgtEl>
                                          <p:spTgt spid="3">
                                            <p:graphicEl>
                                              <a:dgm id="{3DAD15C5-E00E-46B2-8F9F-C16C2670224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9F24B2B3-2DD0-4DD5-B684-2FEAB92C83D3}"/>
                                            </p:graphicEl>
                                          </p:spTgt>
                                        </p:tgtEl>
                                        <p:attrNameLst>
                                          <p:attrName>style.visibility</p:attrName>
                                        </p:attrNameLst>
                                      </p:cBhvr>
                                      <p:to>
                                        <p:strVal val="visible"/>
                                      </p:to>
                                    </p:set>
                                    <p:animEffect transition="in" filter="fade">
                                      <p:cBhvr>
                                        <p:cTn id="22" dur="500"/>
                                        <p:tgtEl>
                                          <p:spTgt spid="3">
                                            <p:graphicEl>
                                              <a:dgm id="{9F24B2B3-2DD0-4DD5-B684-2FEAB92C83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B49C84C6-3870-4392-BAB0-9CE5105EBBEC}"/>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xmlns="" id="{209880CF-D588-478D-8E91-2EE390A6C31A}"/>
              </a:ext>
            </a:extLst>
          </p:cNvPr>
          <p:cNvSpPr txBox="1">
            <a:spLocks/>
          </p:cNvSpPr>
          <p:nvPr/>
        </p:nvSpPr>
        <p:spPr>
          <a:xfrm>
            <a:off x="3899696" y="570634"/>
            <a:ext cx="6265858" cy="9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Packages</a:t>
            </a:r>
            <a:endParaRPr lang="bg-BG" dirty="0">
              <a:solidFill>
                <a:schemeClr val="bg1"/>
              </a:solidFill>
              <a:latin typeface="Consolas" panose="020B0609020204030204" pitchFamily="49" charset="0"/>
            </a:endParaRPr>
          </a:p>
        </p:txBody>
      </p:sp>
      <p:sp>
        <p:nvSpPr>
          <p:cNvPr id="17" name="Title 1">
            <a:extLst>
              <a:ext uri="{FF2B5EF4-FFF2-40B4-BE49-F238E27FC236}">
                <a16:creationId xmlns:a16="http://schemas.microsoft.com/office/drawing/2014/main" xmlns="" id="{96A2D964-68D1-49AE-B66F-80C6FA362167}"/>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Consolas" panose="020B0609020204030204" pitchFamily="49" charset="0"/>
              </a:rPr>
              <a:t>Packages</a:t>
            </a:r>
            <a:endParaRPr lang="en-US" sz="2600" dirty="0">
              <a:solidFill>
                <a:srgbClr val="FFFFFF"/>
              </a:solidFill>
            </a:endParaRPr>
          </a:p>
        </p:txBody>
      </p:sp>
      <p:pic>
        <p:nvPicPr>
          <p:cNvPr id="18" name="Picture 17" descr="A close up of a sign&#10;&#10;Description automatically generated">
            <a:extLst>
              <a:ext uri="{FF2B5EF4-FFF2-40B4-BE49-F238E27FC236}">
                <a16:creationId xmlns:a16="http://schemas.microsoft.com/office/drawing/2014/main" xmlns="" id="{8839E78E-3033-4E67-A9E2-AF0BAD7FC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pic>
        <p:nvPicPr>
          <p:cNvPr id="16" name="Picture 15">
            <a:extLst>
              <a:ext uri="{FF2B5EF4-FFF2-40B4-BE49-F238E27FC236}">
                <a16:creationId xmlns:a16="http://schemas.microsoft.com/office/drawing/2014/main" xmlns="" id="{229CF0CA-0F6D-47F5-B0B8-F921F22F5C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0780" y="1683889"/>
            <a:ext cx="3433539" cy="1336219"/>
          </a:xfrm>
          <a:prstGeom prst="rect">
            <a:avLst/>
          </a:prstGeom>
        </p:spPr>
      </p:pic>
      <p:pic>
        <p:nvPicPr>
          <p:cNvPr id="24" name="Picture 23">
            <a:extLst>
              <a:ext uri="{FF2B5EF4-FFF2-40B4-BE49-F238E27FC236}">
                <a16:creationId xmlns:a16="http://schemas.microsoft.com/office/drawing/2014/main" xmlns="" id="{A3B61B13-4A5C-40C5-A3DC-87E4D22032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5050" y="4169843"/>
            <a:ext cx="3810330" cy="2293819"/>
          </a:xfrm>
          <a:prstGeom prst="rect">
            <a:avLst/>
          </a:prstGeom>
        </p:spPr>
      </p:pic>
      <p:pic>
        <p:nvPicPr>
          <p:cNvPr id="26" name="Picture 25" descr="A picture containing indoor&#10;&#10;Description automatically generated">
            <a:extLst>
              <a:ext uri="{FF2B5EF4-FFF2-40B4-BE49-F238E27FC236}">
                <a16:creationId xmlns:a16="http://schemas.microsoft.com/office/drawing/2014/main" xmlns="" id="{C481AA4F-4BB2-425D-ACF4-212294D8EF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2745" y="3206593"/>
            <a:ext cx="3206601" cy="2586658"/>
          </a:xfrm>
          <a:prstGeom prst="rect">
            <a:avLst/>
          </a:prstGeom>
        </p:spPr>
      </p:pic>
    </p:spTree>
    <p:extLst>
      <p:ext uri="{BB962C8B-B14F-4D97-AF65-F5344CB8AC3E}">
        <p14:creationId xmlns:p14="http://schemas.microsoft.com/office/powerpoint/2010/main" val="383638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2"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21DA351-6A24-4EC4-836E-1B8B899DFBD5}"/>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xmlns="" id="{F92C6FE8-F550-45BB-874D-480D1302545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dirty="0">
                <a:solidFill>
                  <a:schemeClr val="bg1"/>
                </a:solidFill>
                <a:latin typeface="Consolas" panose="020B0609020204030204" pitchFamily="49" charset="0"/>
              </a:rPr>
              <a:t>Packages</a:t>
            </a:r>
            <a:endParaRPr lang="en-US" sz="2400" dirty="0">
              <a:solidFill>
                <a:srgbClr val="FFFFFF"/>
              </a:solidFill>
            </a:endParaRPr>
          </a:p>
        </p:txBody>
      </p:sp>
      <p:pic>
        <p:nvPicPr>
          <p:cNvPr id="12" name="Picture 11" descr="A close up of a sign&#10;&#10;Description automatically generated">
            <a:extLst>
              <a:ext uri="{FF2B5EF4-FFF2-40B4-BE49-F238E27FC236}">
                <a16:creationId xmlns:a16="http://schemas.microsoft.com/office/drawing/2014/main" xmlns="" id="{D1A36478-D659-490E-A002-9DC2F5D37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graphicFrame>
        <p:nvGraphicFramePr>
          <p:cNvPr id="9" name="Content Placeholder 2">
            <a:extLst>
              <a:ext uri="{FF2B5EF4-FFF2-40B4-BE49-F238E27FC236}">
                <a16:creationId xmlns:a16="http://schemas.microsoft.com/office/drawing/2014/main" xmlns="" id="{2DBA617B-CED3-474C-9531-01E2C7E59EA0}"/>
              </a:ext>
            </a:extLst>
          </p:cNvPr>
          <p:cNvGraphicFramePr>
            <a:graphicFrameLocks noGrp="1"/>
          </p:cNvGraphicFramePr>
          <p:nvPr>
            <p:ph idx="1"/>
            <p:extLst>
              <p:ext uri="{D42A27DB-BD31-4B8C-83A1-F6EECF244321}">
                <p14:modId xmlns:p14="http://schemas.microsoft.com/office/powerpoint/2010/main" val="2690558631"/>
              </p:ext>
            </p:extLst>
          </p:nvPr>
        </p:nvGraphicFramePr>
        <p:xfrm>
          <a:off x="3584575" y="512763"/>
          <a:ext cx="6950075" cy="54972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016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graphicEl>
                                              <a:dgm id="{D33A2FF8-A78E-4539-A2A5-886A470F6DDD}"/>
                                            </p:graphicEl>
                                          </p:spTgt>
                                        </p:tgtEl>
                                        <p:attrNameLst>
                                          <p:attrName>style.visibility</p:attrName>
                                        </p:attrNameLst>
                                      </p:cBhvr>
                                      <p:to>
                                        <p:strVal val="visible"/>
                                      </p:to>
                                    </p:set>
                                    <p:animEffect transition="in" filter="fade">
                                      <p:cBhvr>
                                        <p:cTn id="7" dur="500"/>
                                        <p:tgtEl>
                                          <p:spTgt spid="9">
                                            <p:graphicEl>
                                              <a:dgm id="{D33A2FF8-A78E-4539-A2A5-886A470F6D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63635E32-510A-4D0F-A6CB-514E1BB4A76A}"/>
                                            </p:graphicEl>
                                          </p:spTgt>
                                        </p:tgtEl>
                                        <p:attrNameLst>
                                          <p:attrName>style.visibility</p:attrName>
                                        </p:attrNameLst>
                                      </p:cBhvr>
                                      <p:to>
                                        <p:strVal val="visible"/>
                                      </p:to>
                                    </p:set>
                                    <p:animEffect transition="in" filter="fade">
                                      <p:cBhvr>
                                        <p:cTn id="12" dur="500"/>
                                        <p:tgtEl>
                                          <p:spTgt spid="9">
                                            <p:graphicEl>
                                              <a:dgm id="{63635E32-510A-4D0F-A6CB-514E1BB4A76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3DAD15C5-E00E-46B2-8F9F-C16C26702240}"/>
                                            </p:graphicEl>
                                          </p:spTgt>
                                        </p:tgtEl>
                                        <p:attrNameLst>
                                          <p:attrName>style.visibility</p:attrName>
                                        </p:attrNameLst>
                                      </p:cBhvr>
                                      <p:to>
                                        <p:strVal val="visible"/>
                                      </p:to>
                                    </p:set>
                                    <p:animEffect transition="in" filter="fade">
                                      <p:cBhvr>
                                        <p:cTn id="17" dur="500"/>
                                        <p:tgtEl>
                                          <p:spTgt spid="9">
                                            <p:graphicEl>
                                              <a:dgm id="{3DAD15C5-E00E-46B2-8F9F-C16C2670224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9F24B2B3-2DD0-4DD5-B684-2FEAB92C83D3}"/>
                                            </p:graphicEl>
                                          </p:spTgt>
                                        </p:tgtEl>
                                        <p:attrNameLst>
                                          <p:attrName>style.visibility</p:attrName>
                                        </p:attrNameLst>
                                      </p:cBhvr>
                                      <p:to>
                                        <p:strVal val="visible"/>
                                      </p:to>
                                    </p:set>
                                    <p:animEffect transition="in" filter="fade">
                                      <p:cBhvr>
                                        <p:cTn id="22" dur="500"/>
                                        <p:tgtEl>
                                          <p:spTgt spid="9">
                                            <p:graphicEl>
                                              <a:dgm id="{9F24B2B3-2DD0-4DD5-B684-2FEAB92C83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60A1D206-85E2-4B19-87DF-37FB6145C4C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xmlns="" id="{209880CF-D588-478D-8E91-2EE390A6C31A}"/>
              </a:ext>
            </a:extLst>
          </p:cNvPr>
          <p:cNvSpPr txBox="1">
            <a:spLocks/>
          </p:cNvSpPr>
          <p:nvPr/>
        </p:nvSpPr>
        <p:spPr>
          <a:xfrm>
            <a:off x="3541395" y="595027"/>
            <a:ext cx="6982459" cy="8250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Angular CLI</a:t>
            </a:r>
            <a:endParaRPr lang="bg-BG" dirty="0">
              <a:solidFill>
                <a:schemeClr val="bg1"/>
              </a:solidFill>
              <a:latin typeface="Consolas" panose="020B0609020204030204" pitchFamily="49" charset="0"/>
            </a:endParaRPr>
          </a:p>
        </p:txBody>
      </p:sp>
      <p:pic>
        <p:nvPicPr>
          <p:cNvPr id="10" name="Picture 9" descr="A close up of a sign&#10;&#10;Description automatically generated">
            <a:extLst>
              <a:ext uri="{FF2B5EF4-FFF2-40B4-BE49-F238E27FC236}">
                <a16:creationId xmlns:a16="http://schemas.microsoft.com/office/drawing/2014/main" xmlns="" id="{BF094C0C-70B6-4199-B4D5-6C0C49EAB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325" y="2073195"/>
            <a:ext cx="6667500" cy="3743325"/>
          </a:xfrm>
          <a:prstGeom prst="rect">
            <a:avLst/>
          </a:prstGeom>
        </p:spPr>
      </p:pic>
      <p:sp>
        <p:nvSpPr>
          <p:cNvPr id="12" name="Rectangle 11">
            <a:extLst>
              <a:ext uri="{FF2B5EF4-FFF2-40B4-BE49-F238E27FC236}">
                <a16:creationId xmlns:a16="http://schemas.microsoft.com/office/drawing/2014/main" xmlns="" id="{B2F5E93B-8001-4D4E-885C-B96E87E1A4E3}"/>
              </a:ext>
            </a:extLst>
          </p:cNvPr>
          <p:cNvSpPr/>
          <p:nvPr/>
        </p:nvSpPr>
        <p:spPr>
          <a:xfrm>
            <a:off x="7690049" y="2166057"/>
            <a:ext cx="3241863" cy="3170099"/>
          </a:xfrm>
          <a:prstGeom prst="rect">
            <a:avLst/>
          </a:prstGeom>
          <a:noFill/>
        </p:spPr>
        <p:txBody>
          <a:bodyPr wrap="square" lIns="91440" tIns="45720" rIns="91440" bIns="45720">
            <a:spAutoFit/>
          </a:bodyPr>
          <a:lstStyle/>
          <a:p>
            <a:pPr algn="ctr"/>
            <a:r>
              <a:rPr lang="en-US" sz="20000" b="1" cap="none" spc="0"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Consolas" panose="020B0609020204030204" pitchFamily="49" charset="0"/>
              </a:rPr>
              <a:t>6+</a:t>
            </a:r>
          </a:p>
        </p:txBody>
      </p:sp>
      <p:sp>
        <p:nvSpPr>
          <p:cNvPr id="13" name="Title 1">
            <a:extLst>
              <a:ext uri="{FF2B5EF4-FFF2-40B4-BE49-F238E27FC236}">
                <a16:creationId xmlns:a16="http://schemas.microsoft.com/office/drawing/2014/main" xmlns="" id="{F303E8E1-E375-4D05-ACE3-CB8A68E7D46F}"/>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4" name="Picture 13" descr="A close up of a sign&#10;&#10;Description automatically generated">
            <a:extLst>
              <a:ext uri="{FF2B5EF4-FFF2-40B4-BE49-F238E27FC236}">
                <a16:creationId xmlns:a16="http://schemas.microsoft.com/office/drawing/2014/main" xmlns="" id="{519F8101-3124-49C9-9D45-BCD3C8CAA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58905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09880CF-D588-478D-8E91-2EE390A6C31A}"/>
              </a:ext>
            </a:extLst>
          </p:cNvPr>
          <p:cNvSpPr txBox="1">
            <a:spLocks/>
          </p:cNvSpPr>
          <p:nvPr/>
        </p:nvSpPr>
        <p:spPr>
          <a:xfrm>
            <a:off x="4862547" y="556255"/>
            <a:ext cx="4341223" cy="9632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How it works</a:t>
            </a:r>
            <a:endParaRPr lang="bg-BG" dirty="0">
              <a:solidFill>
                <a:schemeClr val="bg1"/>
              </a:solidFill>
              <a:latin typeface="Consolas" panose="020B0609020204030204" pitchFamily="49" charset="0"/>
            </a:endParaRPr>
          </a:p>
        </p:txBody>
      </p:sp>
      <p:pic>
        <p:nvPicPr>
          <p:cNvPr id="13" name="Graphic 12">
            <a:extLst>
              <a:ext uri="{FF2B5EF4-FFF2-40B4-BE49-F238E27FC236}">
                <a16:creationId xmlns:a16="http://schemas.microsoft.com/office/drawing/2014/main" xmlns="" id="{83CA5CBD-8536-49CA-97FF-655ABC90752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816664" y="4795763"/>
            <a:ext cx="1743741" cy="1962135"/>
          </a:xfrm>
          <a:prstGeom prst="rect">
            <a:avLst/>
          </a:prstGeom>
        </p:spPr>
      </p:pic>
      <p:pic>
        <p:nvPicPr>
          <p:cNvPr id="15" name="Picture 14">
            <a:extLst>
              <a:ext uri="{FF2B5EF4-FFF2-40B4-BE49-F238E27FC236}">
                <a16:creationId xmlns:a16="http://schemas.microsoft.com/office/drawing/2014/main" xmlns="" id="{367083EE-7C4A-4C24-9475-8165A2B257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33285" y="5776830"/>
            <a:ext cx="2475158" cy="963249"/>
          </a:xfrm>
          <a:prstGeom prst="rect">
            <a:avLst/>
          </a:prstGeom>
        </p:spPr>
      </p:pic>
      <p:sp>
        <p:nvSpPr>
          <p:cNvPr id="12" name="Arrow: Right 11">
            <a:extLst>
              <a:ext uri="{FF2B5EF4-FFF2-40B4-BE49-F238E27FC236}">
                <a16:creationId xmlns:a16="http://schemas.microsoft.com/office/drawing/2014/main" xmlns="" id="{2B777478-1D7E-4211-A8DD-BCD06FA8DE3D}"/>
              </a:ext>
            </a:extLst>
          </p:cNvPr>
          <p:cNvSpPr/>
          <p:nvPr/>
        </p:nvSpPr>
        <p:spPr>
          <a:xfrm rot="16200000" flipH="1">
            <a:off x="3974611" y="3672940"/>
            <a:ext cx="1427849"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bg1"/>
                </a:solidFill>
                <a:effectLst>
                  <a:outerShdw blurRad="38100" dist="25400" dir="5400000" algn="ctr" rotWithShape="0">
                    <a:srgbClr val="6E747A">
                      <a:alpha val="43000"/>
                    </a:srgbClr>
                  </a:outerShdw>
                </a:effectLst>
              </a:rPr>
              <a:t>ngPackagr</a:t>
            </a:r>
            <a:endParaRPr lang="bg-BG" dirty="0">
              <a:ln w="0"/>
              <a:solidFill>
                <a:schemeClr val="bg1"/>
              </a:solidFill>
              <a:effectLst>
                <a:outerShdw blurRad="38100" dist="25400" dir="5400000" algn="ctr" rotWithShape="0">
                  <a:srgbClr val="6E747A">
                    <a:alpha val="43000"/>
                  </a:srgbClr>
                </a:outerShdw>
              </a:effectLst>
            </a:endParaRPr>
          </a:p>
        </p:txBody>
      </p:sp>
      <p:sp>
        <p:nvSpPr>
          <p:cNvPr id="14" name="Arrow: Right 13">
            <a:extLst>
              <a:ext uri="{FF2B5EF4-FFF2-40B4-BE49-F238E27FC236}">
                <a16:creationId xmlns:a16="http://schemas.microsoft.com/office/drawing/2014/main" xmlns="" id="{9ACF86F7-9C0F-46A8-B466-5614EFE34F81}"/>
              </a:ext>
            </a:extLst>
          </p:cNvPr>
          <p:cNvSpPr/>
          <p:nvPr/>
        </p:nvSpPr>
        <p:spPr>
          <a:xfrm>
            <a:off x="6209608" y="5776830"/>
            <a:ext cx="1647102"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bg1"/>
                </a:solidFill>
                <a:effectLst>
                  <a:outerShdw blurRad="38100" dist="25400" dir="5400000" algn="ctr" rotWithShape="0">
                    <a:srgbClr val="6E747A">
                      <a:alpha val="43000"/>
                    </a:srgbClr>
                  </a:outerShdw>
                </a:effectLst>
              </a:rPr>
              <a:t>npm</a:t>
            </a:r>
            <a:r>
              <a:rPr lang="en-US" dirty="0">
                <a:ln w="0"/>
                <a:solidFill>
                  <a:schemeClr val="bg1"/>
                </a:solidFill>
                <a:effectLst>
                  <a:outerShdw blurRad="38100" dist="25400" dir="5400000" algn="ctr" rotWithShape="0">
                    <a:srgbClr val="6E747A">
                      <a:alpha val="43000"/>
                    </a:srgbClr>
                  </a:outerShdw>
                </a:effectLst>
              </a:rPr>
              <a:t> publish</a:t>
            </a:r>
            <a:endParaRPr lang="bg-BG" dirty="0">
              <a:ln w="0"/>
              <a:solidFill>
                <a:schemeClr val="bg1"/>
              </a:solidFill>
              <a:effectLst>
                <a:outerShdw blurRad="38100" dist="25400" dir="5400000" algn="ctr" rotWithShape="0">
                  <a:srgbClr val="6E747A">
                    <a:alpha val="43000"/>
                  </a:srgbClr>
                </a:outerShdw>
              </a:effectLst>
            </a:endParaRPr>
          </a:p>
        </p:txBody>
      </p:sp>
      <p:pic>
        <p:nvPicPr>
          <p:cNvPr id="16" name="Picture 15" descr="A close up of a sign&#10;&#10;Description automatically generated">
            <a:extLst>
              <a:ext uri="{FF2B5EF4-FFF2-40B4-BE49-F238E27FC236}">
                <a16:creationId xmlns:a16="http://schemas.microsoft.com/office/drawing/2014/main" xmlns="" id="{1FF3DF26-5301-47F3-8414-25D674205B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3285" y="3148546"/>
            <a:ext cx="2381250" cy="2381250"/>
          </a:xfrm>
          <a:prstGeom prst="rect">
            <a:avLst/>
          </a:prstGeom>
        </p:spPr>
      </p:pic>
      <p:sp>
        <p:nvSpPr>
          <p:cNvPr id="17" name="Arrow: Right 16">
            <a:extLst>
              <a:ext uri="{FF2B5EF4-FFF2-40B4-BE49-F238E27FC236}">
                <a16:creationId xmlns:a16="http://schemas.microsoft.com/office/drawing/2014/main" xmlns="" id="{0E46E182-5BA8-4A56-B03A-7179509D51C6}"/>
              </a:ext>
            </a:extLst>
          </p:cNvPr>
          <p:cNvSpPr/>
          <p:nvPr/>
        </p:nvSpPr>
        <p:spPr>
          <a:xfrm>
            <a:off x="6211530" y="3930272"/>
            <a:ext cx="1647102"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bg1"/>
                </a:solidFill>
                <a:effectLst>
                  <a:outerShdw blurRad="38100" dist="25400" dir="5400000" algn="ctr" rotWithShape="0">
                    <a:srgbClr val="6E747A">
                      <a:alpha val="43000"/>
                    </a:srgbClr>
                  </a:outerShdw>
                </a:effectLst>
              </a:rPr>
              <a:t>import {} …</a:t>
            </a:r>
            <a:endParaRPr lang="bg-BG" dirty="0">
              <a:ln w="0"/>
              <a:solidFill>
                <a:schemeClr val="bg1"/>
              </a:solidFill>
              <a:effectLst>
                <a:outerShdw blurRad="38100" dist="25400" dir="5400000" algn="ctr" rotWithShape="0">
                  <a:srgbClr val="6E747A">
                    <a:alpha val="43000"/>
                  </a:srgbClr>
                </a:outerShdw>
              </a:effectLst>
            </a:endParaRPr>
          </a:p>
        </p:txBody>
      </p:sp>
      <p:pic>
        <p:nvPicPr>
          <p:cNvPr id="18" name="Picture 17" descr="A close up of a sign&#10;&#10;Description automatically generated">
            <a:extLst>
              <a:ext uri="{FF2B5EF4-FFF2-40B4-BE49-F238E27FC236}">
                <a16:creationId xmlns:a16="http://schemas.microsoft.com/office/drawing/2014/main" xmlns="" id="{16FB8DAA-BE33-4AB3-82E1-26114D5C2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5388" y="1161396"/>
            <a:ext cx="3986292" cy="2238018"/>
          </a:xfrm>
          <a:prstGeom prst="rect">
            <a:avLst/>
          </a:prstGeom>
        </p:spPr>
      </p:pic>
      <p:sp>
        <p:nvSpPr>
          <p:cNvPr id="19" name="Rectangle 18">
            <a:extLst>
              <a:ext uri="{FF2B5EF4-FFF2-40B4-BE49-F238E27FC236}">
                <a16:creationId xmlns:a16="http://schemas.microsoft.com/office/drawing/2014/main" xmlns="" id="{467A38B0-BE9B-4470-AE5D-10B4B49E5FDB}"/>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0" name="Title 1">
            <a:extLst>
              <a:ext uri="{FF2B5EF4-FFF2-40B4-BE49-F238E27FC236}">
                <a16:creationId xmlns:a16="http://schemas.microsoft.com/office/drawing/2014/main" xmlns="" id="{AF4246FB-EDFE-461E-A341-4B2FC251403C}"/>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21" name="Picture 20" descr="A close up of a sign&#10;&#10;Description automatically generated">
            <a:extLst>
              <a:ext uri="{FF2B5EF4-FFF2-40B4-BE49-F238E27FC236}">
                <a16:creationId xmlns:a16="http://schemas.microsoft.com/office/drawing/2014/main" xmlns="" id="{65DBA793-2192-475F-8B6A-630B96D92A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4037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09880CF-D588-478D-8E91-2EE390A6C31A}"/>
              </a:ext>
            </a:extLst>
          </p:cNvPr>
          <p:cNvSpPr txBox="1">
            <a:spLocks/>
          </p:cNvSpPr>
          <p:nvPr/>
        </p:nvSpPr>
        <p:spPr>
          <a:xfrm>
            <a:off x="3541395" y="616868"/>
            <a:ext cx="6982459" cy="798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Demo</a:t>
            </a:r>
            <a:endParaRPr lang="bg-BG" dirty="0">
              <a:solidFill>
                <a:schemeClr val="bg1"/>
              </a:solidFill>
              <a:latin typeface="Consolas" panose="020B0609020204030204" pitchFamily="49" charset="0"/>
            </a:endParaRPr>
          </a:p>
        </p:txBody>
      </p:sp>
      <p:sp>
        <p:nvSpPr>
          <p:cNvPr id="5" name="TextBox 4">
            <a:extLst>
              <a:ext uri="{FF2B5EF4-FFF2-40B4-BE49-F238E27FC236}">
                <a16:creationId xmlns:a16="http://schemas.microsoft.com/office/drawing/2014/main" xmlns="" id="{DB53004D-8D44-4D37-A89D-15E8DC3E2A6B}"/>
              </a:ext>
            </a:extLst>
          </p:cNvPr>
          <p:cNvSpPr txBox="1"/>
          <p:nvPr/>
        </p:nvSpPr>
        <p:spPr>
          <a:xfrm>
            <a:off x="3749740" y="2136136"/>
            <a:ext cx="6565768" cy="3477875"/>
          </a:xfrm>
          <a:prstGeom prst="rect">
            <a:avLst/>
          </a:prstGeom>
          <a:solidFill>
            <a:schemeClr val="tx1">
              <a:lumMod val="95000"/>
              <a:lumOff val="5000"/>
            </a:schemeClr>
          </a:solidFill>
          <a:ln w="19050">
            <a:solidFill>
              <a:srgbClr val="A93843"/>
            </a:solidFill>
          </a:ln>
        </p:spPr>
        <p:txBody>
          <a:bodyPr wrap="square" rtlCol="0">
            <a:spAutoFit/>
          </a:bodyPr>
          <a:lstStyle/>
          <a:p>
            <a:r>
              <a:rPr lang="en-US" sz="2000" dirty="0">
                <a:solidFill>
                  <a:schemeClr val="bg1">
                    <a:lumMod val="75000"/>
                  </a:schemeClr>
                </a:solidFill>
                <a:latin typeface="Consolas" panose="020B0609020204030204" pitchFamily="49" charset="0"/>
              </a:rPr>
              <a:t>d:\&gt; </a:t>
            </a:r>
            <a:r>
              <a:rPr lang="en-US" sz="2000" dirty="0" err="1">
                <a:solidFill>
                  <a:schemeClr val="bg1">
                    <a:lumMod val="75000"/>
                  </a:schemeClr>
                </a:solidFill>
                <a:latin typeface="Consolas" panose="020B0609020204030204" pitchFamily="49" charset="0"/>
              </a:rPr>
              <a:t>npm</a:t>
            </a:r>
            <a:r>
              <a:rPr lang="en-US" sz="2000" dirty="0">
                <a:solidFill>
                  <a:schemeClr val="bg1">
                    <a:lumMod val="75000"/>
                  </a:schemeClr>
                </a:solidFill>
                <a:latin typeface="Consolas" panose="020B0609020204030204" pitchFamily="49" charset="0"/>
              </a:rPr>
              <a:t> install –g @angular/cli</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a:t>
            </a:r>
            <a:r>
              <a:rPr lang="en-US" sz="2000" dirty="0" err="1">
                <a:solidFill>
                  <a:schemeClr val="bg1">
                    <a:lumMod val="75000"/>
                  </a:schemeClr>
                </a:solidFill>
                <a:latin typeface="Consolas" panose="020B0609020204030204" pitchFamily="49" charset="0"/>
              </a:rPr>
              <a:t>npm</a:t>
            </a:r>
            <a:r>
              <a:rPr lang="en-US" sz="2000" dirty="0">
                <a:solidFill>
                  <a:schemeClr val="bg1">
                    <a:lumMod val="75000"/>
                  </a:schemeClr>
                </a:solidFill>
                <a:latin typeface="Consolas" panose="020B0609020204030204" pitchFamily="49" charset="0"/>
              </a:rPr>
              <a:t> install </a:t>
            </a:r>
            <a:r>
              <a:rPr lang="en-US" sz="2000" dirty="0" err="1">
                <a:solidFill>
                  <a:schemeClr val="bg1">
                    <a:lumMod val="75000"/>
                  </a:schemeClr>
                </a:solidFill>
                <a:latin typeface="Consolas" panose="020B0609020204030204" pitchFamily="49" charset="0"/>
              </a:rPr>
              <a:t>scss</a:t>
            </a:r>
            <a:r>
              <a:rPr lang="en-US" sz="2000" dirty="0">
                <a:solidFill>
                  <a:schemeClr val="bg1">
                    <a:lumMod val="75000"/>
                  </a:schemeClr>
                </a:solidFill>
                <a:latin typeface="Consolas" panose="020B0609020204030204" pitchFamily="49" charset="0"/>
              </a:rPr>
              <a:t>-bundle</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cd </a:t>
            </a:r>
            <a:r>
              <a:rPr lang="en-US" sz="2000" dirty="0" err="1">
                <a:solidFill>
                  <a:schemeClr val="bg1">
                    <a:lumMod val="75000"/>
                  </a:schemeClr>
                </a:solidFill>
                <a:latin typeface="Consolas" panose="020B0609020204030204" pitchFamily="49" charset="0"/>
              </a:rPr>
              <a:t>ngMeet</a:t>
            </a:r>
            <a:endParaRPr lang="en-US" sz="2000" dirty="0">
              <a:solidFill>
                <a:schemeClr val="bg1">
                  <a:lumMod val="75000"/>
                </a:schemeClr>
              </a:solidFill>
              <a:latin typeface="Consolas" panose="020B0609020204030204" pitchFamily="49" charset="0"/>
            </a:endParaRP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ng g library </a:t>
            </a:r>
            <a:r>
              <a:rPr lang="en-US" sz="2000" dirty="0" err="1">
                <a:solidFill>
                  <a:schemeClr val="bg1">
                    <a:lumMod val="75000"/>
                  </a:schemeClr>
                </a:solidFill>
                <a:latin typeface="Consolas" panose="020B0609020204030204" pitchFamily="49" charset="0"/>
              </a:rPr>
              <a:t>mLib</a:t>
            </a:r>
            <a:r>
              <a:rPr lang="en-US" sz="2000" dirty="0">
                <a:solidFill>
                  <a:schemeClr val="bg1">
                    <a:lumMod val="75000"/>
                  </a:schemeClr>
                </a:solidFill>
                <a:latin typeface="Consolas" panose="020B0609020204030204" pitchFamily="49" charset="0"/>
              </a:rPr>
              <a:t> –prefix=ml –style=</a:t>
            </a:r>
            <a:r>
              <a:rPr lang="en-US" sz="2000" dirty="0" err="1">
                <a:solidFill>
                  <a:schemeClr val="bg1">
                    <a:lumMod val="75000"/>
                  </a:schemeClr>
                </a:solidFill>
                <a:latin typeface="Consolas" panose="020B0609020204030204" pitchFamily="49" charset="0"/>
              </a:rPr>
              <a:t>scss</a:t>
            </a:r>
            <a:r>
              <a:rPr lang="en-US" sz="2000" dirty="0">
                <a:solidFill>
                  <a:schemeClr val="bg1">
                    <a:lumMod val="75000"/>
                  </a:schemeClr>
                </a:solidFill>
                <a:latin typeface="Consolas" panose="020B0609020204030204" pitchFamily="49" charset="0"/>
              </a:rPr>
              <a:t> </a:t>
            </a:r>
          </a:p>
          <a:p>
            <a:r>
              <a:rPr lang="en-US" sz="2000" dirty="0">
                <a:solidFill>
                  <a:schemeClr val="bg1">
                    <a:lumMod val="75000"/>
                  </a:schemeClr>
                </a:solidFill>
                <a:latin typeface="Consolas" panose="020B0609020204030204" pitchFamily="49" charset="0"/>
              </a:rPr>
              <a:t>–</a:t>
            </a:r>
            <a:r>
              <a:rPr lang="en-US" sz="2000" dirty="0" err="1">
                <a:solidFill>
                  <a:schemeClr val="bg1">
                    <a:lumMod val="75000"/>
                  </a:schemeClr>
                </a:solidFill>
                <a:latin typeface="Consolas" panose="020B0609020204030204" pitchFamily="49" charset="0"/>
              </a:rPr>
              <a:t>viewEncapsulation</a:t>
            </a:r>
            <a:r>
              <a:rPr lang="en-US" sz="2000" dirty="0">
                <a:solidFill>
                  <a:schemeClr val="bg1">
                    <a:lumMod val="75000"/>
                  </a:schemeClr>
                </a:solidFill>
                <a:latin typeface="Consolas" panose="020B0609020204030204" pitchFamily="49" charset="0"/>
              </a:rPr>
              <a:t>=none</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ng g application </a:t>
            </a:r>
            <a:r>
              <a:rPr lang="en-US" sz="2000" dirty="0" err="1">
                <a:solidFill>
                  <a:schemeClr val="bg1">
                    <a:lumMod val="75000"/>
                  </a:schemeClr>
                </a:solidFill>
                <a:latin typeface="Consolas" panose="020B0609020204030204" pitchFamily="49" charset="0"/>
              </a:rPr>
              <a:t>meetupApp</a:t>
            </a:r>
            <a:r>
              <a:rPr lang="en-US" sz="2000" dirty="0">
                <a:solidFill>
                  <a:schemeClr val="bg1">
                    <a:lumMod val="75000"/>
                  </a:schemeClr>
                </a:solidFill>
                <a:latin typeface="Consolas" panose="020B0609020204030204" pitchFamily="49" charset="0"/>
              </a:rPr>
              <a:t> –prefix=ma –styles=</a:t>
            </a:r>
            <a:r>
              <a:rPr lang="en-US" sz="2000" dirty="0" err="1">
                <a:solidFill>
                  <a:schemeClr val="bg1">
                    <a:lumMod val="75000"/>
                  </a:schemeClr>
                </a:solidFill>
                <a:latin typeface="Consolas" panose="020B0609020204030204" pitchFamily="49" charset="0"/>
              </a:rPr>
              <a:t>scss</a:t>
            </a:r>
            <a:endParaRPr lang="bg-BG" sz="2000" dirty="0">
              <a:solidFill>
                <a:schemeClr val="bg1">
                  <a:lumMod val="75000"/>
                </a:schemeClr>
              </a:solidFill>
              <a:latin typeface="Consolas" panose="020B0609020204030204" pitchFamily="49" charset="0"/>
            </a:endParaRPr>
          </a:p>
        </p:txBody>
      </p:sp>
      <p:sp>
        <p:nvSpPr>
          <p:cNvPr id="8" name="Rectangle 7">
            <a:extLst>
              <a:ext uri="{FF2B5EF4-FFF2-40B4-BE49-F238E27FC236}">
                <a16:creationId xmlns:a16="http://schemas.microsoft.com/office/drawing/2014/main" xmlns="" id="{E21DA351-6A24-4EC4-836E-1B8B899DFBD5}"/>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xmlns="" id="{F92C6FE8-F550-45BB-874D-480D1302545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2" name="Picture 11" descr="A close up of a sign&#10;&#10;Description automatically generated">
            <a:extLst>
              <a:ext uri="{FF2B5EF4-FFF2-40B4-BE49-F238E27FC236}">
                <a16:creationId xmlns:a16="http://schemas.microsoft.com/office/drawing/2014/main" xmlns="" id="{D1A36478-D659-490E-A002-9DC2F5D37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78892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09880CF-D588-478D-8E91-2EE390A6C31A}"/>
              </a:ext>
            </a:extLst>
          </p:cNvPr>
          <p:cNvSpPr txBox="1">
            <a:spLocks/>
          </p:cNvSpPr>
          <p:nvPr/>
        </p:nvSpPr>
        <p:spPr>
          <a:xfrm>
            <a:off x="4889499" y="353218"/>
            <a:ext cx="42862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Nrwl</a:t>
            </a:r>
            <a:r>
              <a:rPr lang="en-GB" dirty="0">
                <a:solidFill>
                  <a:schemeClr val="bg1"/>
                </a:solidFill>
                <a:latin typeface="Consolas" panose="020B0609020204030204" pitchFamily="49" charset="0"/>
              </a:rPr>
              <a:t> &amp;&amp; </a:t>
            </a:r>
            <a:r>
              <a:rPr lang="en-GB" dirty="0" err="1">
                <a:solidFill>
                  <a:schemeClr val="bg1"/>
                </a:solidFill>
                <a:latin typeface="Consolas" panose="020B0609020204030204" pitchFamily="49" charset="0"/>
              </a:rPr>
              <a:t>Nx</a:t>
            </a:r>
            <a:endParaRPr lang="bg-BG" dirty="0">
              <a:solidFill>
                <a:schemeClr val="bg1"/>
              </a:solidFill>
              <a:latin typeface="Consolas" panose="020B0609020204030204" pitchFamily="49" charset="0"/>
            </a:endParaRPr>
          </a:p>
        </p:txBody>
      </p:sp>
      <p:pic>
        <p:nvPicPr>
          <p:cNvPr id="8" name="Picture 7">
            <a:extLst>
              <a:ext uri="{FF2B5EF4-FFF2-40B4-BE49-F238E27FC236}">
                <a16:creationId xmlns:a16="http://schemas.microsoft.com/office/drawing/2014/main" xmlns="" id="{424BFA06-FBFE-4CD6-B3C1-B4CB68D3EA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0562" y="2710761"/>
            <a:ext cx="3161380" cy="2328626"/>
          </a:xfrm>
          <a:prstGeom prst="rect">
            <a:avLst/>
          </a:prstGeom>
          <a:effectLst>
            <a:softEdge rad="101600"/>
          </a:effectLst>
        </p:spPr>
      </p:pic>
      <p:pic>
        <p:nvPicPr>
          <p:cNvPr id="6" name="Picture 5">
            <a:extLst>
              <a:ext uri="{FF2B5EF4-FFF2-40B4-BE49-F238E27FC236}">
                <a16:creationId xmlns:a16="http://schemas.microsoft.com/office/drawing/2014/main" xmlns="" id="{1B42E9B9-09FA-45ED-8947-AA3CC5A0D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901" y="3198799"/>
            <a:ext cx="4286250" cy="1352550"/>
          </a:xfrm>
          <a:prstGeom prst="rect">
            <a:avLst/>
          </a:prstGeom>
        </p:spPr>
      </p:pic>
      <p:sp>
        <p:nvSpPr>
          <p:cNvPr id="15" name="Rectangle 14">
            <a:extLst>
              <a:ext uri="{FF2B5EF4-FFF2-40B4-BE49-F238E27FC236}">
                <a16:creationId xmlns:a16="http://schemas.microsoft.com/office/drawing/2014/main" xmlns="" id="{4833C5D2-688C-47E0-AB3B-2A639668C7E7}"/>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Title 1">
            <a:extLst>
              <a:ext uri="{FF2B5EF4-FFF2-40B4-BE49-F238E27FC236}">
                <a16:creationId xmlns:a16="http://schemas.microsoft.com/office/drawing/2014/main" xmlns="" id="{DA2FF94D-683B-4220-B11B-33A608694FA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7" name="Picture 16" descr="A close up of a sign&#10;&#10;Description automatically generated">
            <a:extLst>
              <a:ext uri="{FF2B5EF4-FFF2-40B4-BE49-F238E27FC236}">
                <a16:creationId xmlns:a16="http://schemas.microsoft.com/office/drawing/2014/main" xmlns="" id="{ECF72F38-4372-4C21-B983-F7CFACD983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805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09880CF-D588-478D-8E91-2EE390A6C31A}"/>
              </a:ext>
            </a:extLst>
          </p:cNvPr>
          <p:cNvSpPr txBox="1">
            <a:spLocks/>
          </p:cNvSpPr>
          <p:nvPr/>
        </p:nvSpPr>
        <p:spPr>
          <a:xfrm>
            <a:off x="3281177" y="353218"/>
            <a:ext cx="7581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Vanilla vs </a:t>
            </a: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workspace</a:t>
            </a:r>
            <a:endParaRPr lang="bg-BG" dirty="0">
              <a:solidFill>
                <a:schemeClr val="bg1"/>
              </a:solidFill>
              <a:latin typeface="Consolas" panose="020B0609020204030204" pitchFamily="49" charset="0"/>
            </a:endParaRPr>
          </a:p>
        </p:txBody>
      </p:sp>
      <p:pic>
        <p:nvPicPr>
          <p:cNvPr id="4" name="Picture 3" descr="A screenshot of a cell phone&#10;&#10;Description automatically generated">
            <a:extLst>
              <a:ext uri="{FF2B5EF4-FFF2-40B4-BE49-F238E27FC236}">
                <a16:creationId xmlns:a16="http://schemas.microsoft.com/office/drawing/2014/main" xmlns="" id="{58F244DB-1913-4494-B439-DB3D2997B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888" y="2259547"/>
            <a:ext cx="2169513" cy="38608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xmlns="" id="{23BB32DB-2667-4AB0-9250-44C83FAB6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3847" y="1510540"/>
            <a:ext cx="2170256" cy="5292173"/>
          </a:xfrm>
          <a:prstGeom prst="rect">
            <a:avLst/>
          </a:prstGeom>
        </p:spPr>
      </p:pic>
      <p:sp>
        <p:nvSpPr>
          <p:cNvPr id="8" name="Rectangle 7">
            <a:extLst>
              <a:ext uri="{FF2B5EF4-FFF2-40B4-BE49-F238E27FC236}">
                <a16:creationId xmlns:a16="http://schemas.microsoft.com/office/drawing/2014/main" xmlns="" id="{48B0B13E-0792-4645-9F7C-504E77FF8D34}"/>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xmlns="" id="{7B5CFEF7-4363-4E8D-A054-C1BC69526296}"/>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xmlns="" id="{A9A45C45-79DE-4E57-BD34-6DA9D6096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03059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8" name="Picture 7" descr="A picture containing LEGO, toy, sky, table&#10;&#10;Description automatically generated">
            <a:extLst>
              <a:ext uri="{FF2B5EF4-FFF2-40B4-BE49-F238E27FC236}">
                <a16:creationId xmlns:a16="http://schemas.microsoft.com/office/drawing/2014/main" xmlns="" id="{4EF484C6-9F8F-49D9-B9D0-A827575BD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943" y="1016000"/>
            <a:ext cx="8395363" cy="6296522"/>
          </a:xfrm>
          <a:prstGeom prst="rect">
            <a:avLst/>
          </a:prstGeom>
          <a:effectLst>
            <a:softEdge rad="787400"/>
          </a:effectLst>
        </p:spPr>
      </p:pic>
      <p:sp>
        <p:nvSpPr>
          <p:cNvPr id="7" name="Title 1">
            <a:extLst>
              <a:ext uri="{FF2B5EF4-FFF2-40B4-BE49-F238E27FC236}">
                <a16:creationId xmlns:a16="http://schemas.microsoft.com/office/drawing/2014/main" xmlns="" id="{209880CF-D588-478D-8E91-2EE390A6C31A}"/>
              </a:ext>
            </a:extLst>
          </p:cNvPr>
          <p:cNvSpPr txBox="1">
            <a:spLocks/>
          </p:cNvSpPr>
          <p:nvPr/>
        </p:nvSpPr>
        <p:spPr>
          <a:xfrm>
            <a:off x="5706745" y="344779"/>
            <a:ext cx="26517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libs</a:t>
            </a:r>
            <a:endParaRPr lang="bg-BG"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xmlns="" id="{93E72654-0376-4B7D-9608-5F70B1CD36CA}"/>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xmlns="" id="{5F1C4A69-3398-4821-A81C-FFF5615D2D3B}"/>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xmlns="" id="{97B3B54C-0CBB-4FC5-AF1D-88ECBC213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83992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09880CF-D588-478D-8E91-2EE390A6C31A}"/>
              </a:ext>
            </a:extLst>
          </p:cNvPr>
          <p:cNvSpPr txBox="1">
            <a:spLocks/>
          </p:cNvSpPr>
          <p:nvPr/>
        </p:nvSpPr>
        <p:spPr>
          <a:xfrm>
            <a:off x="5030470" y="357479"/>
            <a:ext cx="40995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Lib types</a:t>
            </a:r>
            <a:endParaRPr lang="bg-BG"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xmlns="" id="{F21FA67F-ECFE-4470-A39C-BF56F3ACAE30}"/>
              </a:ext>
            </a:extLst>
          </p:cNvPr>
          <p:cNvSpPr/>
          <p:nvPr/>
        </p:nvSpPr>
        <p:spPr>
          <a:xfrm>
            <a:off x="5668474" y="4783695"/>
            <a:ext cx="2798149" cy="646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Utility</a:t>
            </a:r>
            <a:endParaRPr lang="bg-BG" sz="3000" dirty="0">
              <a:latin typeface="Consolas" panose="020B0609020204030204" pitchFamily="49" charset="0"/>
            </a:endParaRPr>
          </a:p>
        </p:txBody>
      </p:sp>
      <p:cxnSp>
        <p:nvCxnSpPr>
          <p:cNvPr id="19" name="Straight Arrow Connector 18">
            <a:extLst>
              <a:ext uri="{FF2B5EF4-FFF2-40B4-BE49-F238E27FC236}">
                <a16:creationId xmlns:a16="http://schemas.microsoft.com/office/drawing/2014/main" xmlns="" id="{BAD4B051-F3B1-4E69-AD05-3267C5BAF21A}"/>
              </a:ext>
            </a:extLst>
          </p:cNvPr>
          <p:cNvCxnSpPr>
            <a:cxnSpLocks/>
            <a:stCxn id="10" idx="2"/>
            <a:endCxn id="5" idx="0"/>
          </p:cNvCxnSpPr>
          <p:nvPr/>
        </p:nvCxnSpPr>
        <p:spPr>
          <a:xfrm flipH="1">
            <a:off x="7067549" y="3980631"/>
            <a:ext cx="2418742" cy="803064"/>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xmlns="" id="{5B19A76B-1E13-43B0-80D3-F56FD02BD633}"/>
              </a:ext>
            </a:extLst>
          </p:cNvPr>
          <p:cNvCxnSpPr>
            <a:cxnSpLocks/>
            <a:stCxn id="6" idx="2"/>
            <a:endCxn id="5" idx="0"/>
          </p:cNvCxnSpPr>
          <p:nvPr/>
        </p:nvCxnSpPr>
        <p:spPr>
          <a:xfrm>
            <a:off x="4838434" y="3980631"/>
            <a:ext cx="2229115" cy="803064"/>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xmlns="" id="{06472AFD-E5B9-4398-8763-AEC4093E2F5A}"/>
              </a:ext>
            </a:extLst>
          </p:cNvPr>
          <p:cNvSpPr/>
          <p:nvPr/>
        </p:nvSpPr>
        <p:spPr>
          <a:xfrm>
            <a:off x="8087216" y="3334300"/>
            <a:ext cx="2798149" cy="6463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UI</a:t>
            </a:r>
          </a:p>
        </p:txBody>
      </p:sp>
      <p:sp>
        <p:nvSpPr>
          <p:cNvPr id="6" name="Rectangle 5">
            <a:extLst>
              <a:ext uri="{FF2B5EF4-FFF2-40B4-BE49-F238E27FC236}">
                <a16:creationId xmlns:a16="http://schemas.microsoft.com/office/drawing/2014/main" xmlns="" id="{F340A076-DF64-48A8-BB35-F6F7A70B171D}"/>
              </a:ext>
            </a:extLst>
          </p:cNvPr>
          <p:cNvSpPr/>
          <p:nvPr/>
        </p:nvSpPr>
        <p:spPr>
          <a:xfrm>
            <a:off x="3439359" y="3334300"/>
            <a:ext cx="2798150" cy="64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Data-access</a:t>
            </a:r>
            <a:endParaRPr lang="bg-BG" sz="3000" dirty="0">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xmlns="" id="{96A19D33-F88A-4C0A-A3C7-0C182B4DB85E}"/>
              </a:ext>
            </a:extLst>
          </p:cNvPr>
          <p:cNvCxnSpPr>
            <a:cxnSpLocks/>
            <a:stCxn id="12" idx="2"/>
            <a:endCxn id="6" idx="0"/>
          </p:cNvCxnSpPr>
          <p:nvPr/>
        </p:nvCxnSpPr>
        <p:spPr>
          <a:xfrm flipH="1">
            <a:off x="4838434" y="2324192"/>
            <a:ext cx="2229116" cy="1010108"/>
          </a:xfrm>
          <a:prstGeom prst="straightConnector1">
            <a:avLst/>
          </a:prstGeom>
          <a:ln w="38100">
            <a:solidFill>
              <a:srgbClr val="FFC000"/>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xmlns="" id="{8ABC1DF4-DE04-4AA1-8AB6-9CCFC3F1693B}"/>
              </a:ext>
            </a:extLst>
          </p:cNvPr>
          <p:cNvCxnSpPr>
            <a:cxnSpLocks/>
            <a:stCxn id="12" idx="2"/>
            <a:endCxn id="10" idx="0"/>
          </p:cNvCxnSpPr>
          <p:nvPr/>
        </p:nvCxnSpPr>
        <p:spPr>
          <a:xfrm>
            <a:off x="7067550" y="2324192"/>
            <a:ext cx="2418741" cy="1010108"/>
          </a:xfrm>
          <a:prstGeom prst="straightConnector1">
            <a:avLst/>
          </a:prstGeom>
          <a:ln w="28575">
            <a:solidFill>
              <a:srgbClr val="FFC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xmlns="" id="{4DF941A7-3D2E-4B85-B956-CC9F4912105B}"/>
              </a:ext>
            </a:extLst>
          </p:cNvPr>
          <p:cNvCxnSpPr>
            <a:stCxn id="12" idx="2"/>
            <a:endCxn id="5" idx="0"/>
          </p:cNvCxnSpPr>
          <p:nvPr/>
        </p:nvCxnSpPr>
        <p:spPr>
          <a:xfrm flipH="1">
            <a:off x="7067549" y="2324192"/>
            <a:ext cx="1" cy="2459503"/>
          </a:xfrm>
          <a:prstGeom prst="straightConnector1">
            <a:avLst/>
          </a:prstGeom>
          <a:ln w="28575"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xmlns="" id="{85F06A79-CFD5-44B3-9B62-2A8A22FD4380}"/>
              </a:ext>
            </a:extLst>
          </p:cNvPr>
          <p:cNvSpPr/>
          <p:nvPr/>
        </p:nvSpPr>
        <p:spPr>
          <a:xfrm>
            <a:off x="5668475" y="1670342"/>
            <a:ext cx="2798149" cy="653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Feature</a:t>
            </a:r>
            <a:endParaRPr lang="bg-BG" sz="3000" dirty="0">
              <a:latin typeface="Consolas" panose="020B0609020204030204" pitchFamily="49" charset="0"/>
            </a:endParaRPr>
          </a:p>
        </p:txBody>
      </p:sp>
      <p:sp>
        <p:nvSpPr>
          <p:cNvPr id="15" name="Rectangle 14">
            <a:extLst>
              <a:ext uri="{FF2B5EF4-FFF2-40B4-BE49-F238E27FC236}">
                <a16:creationId xmlns:a16="http://schemas.microsoft.com/office/drawing/2014/main" xmlns="" id="{0CDD83FD-77EC-4179-8C8E-5D2711ABDECD}"/>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7" name="Title 1">
            <a:extLst>
              <a:ext uri="{FF2B5EF4-FFF2-40B4-BE49-F238E27FC236}">
                <a16:creationId xmlns:a16="http://schemas.microsoft.com/office/drawing/2014/main" xmlns="" id="{3E755E0F-D4EB-4B46-A600-BFB10D8A7D95}"/>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Nx</a:t>
            </a:r>
            <a:endParaRPr lang="en-US" sz="2600" dirty="0">
              <a:solidFill>
                <a:srgbClr val="FFFFFF"/>
              </a:solidFill>
            </a:endParaRPr>
          </a:p>
        </p:txBody>
      </p:sp>
      <p:pic>
        <p:nvPicPr>
          <p:cNvPr id="20" name="Picture 19" descr="A close up of a sign&#10;&#10;Description automatically generated">
            <a:extLst>
              <a:ext uri="{FF2B5EF4-FFF2-40B4-BE49-F238E27FC236}">
                <a16:creationId xmlns:a16="http://schemas.microsoft.com/office/drawing/2014/main" xmlns="" id="{87133D51-CF92-435C-809B-E21C312CE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46430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500"/>
                                        <p:tgtEl>
                                          <p:spTgt spid="19"/>
                                        </p:tgtEl>
                                      </p:cBhvr>
                                    </p:animEffect>
                                  </p:childTnLst>
                                </p:cTn>
                              </p:par>
                              <p:par>
                                <p:cTn id="23" presetID="22" presetClass="entr" presetSubtype="8"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2"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right)">
                                      <p:cBhvr>
                                        <p:cTn id="28" dur="500"/>
                                        <p:tgtEl>
                                          <p:spTgt spid="14"/>
                                        </p:tgtEl>
                                      </p:cBhvr>
                                    </p:animEffect>
                                  </p:childTnLst>
                                </p:cTn>
                              </p:par>
                              <p:par>
                                <p:cTn id="29" presetID="22" presetClass="entr" presetSubtype="1"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22" presetClass="entr" presetSubtype="8"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65D8F-353D-4059-9C7F-F49723F8BC46}"/>
              </a:ext>
            </a:extLst>
          </p:cNvPr>
          <p:cNvSpPr>
            <a:spLocks noGrp="1"/>
          </p:cNvSpPr>
          <p:nvPr>
            <p:ph type="ctrTitle"/>
          </p:nvPr>
        </p:nvSpPr>
        <p:spPr>
          <a:xfrm>
            <a:off x="1524000" y="2156837"/>
            <a:ext cx="9144000" cy="2387600"/>
          </a:xfrm>
        </p:spPr>
        <p:txBody>
          <a:bodyPr>
            <a:normAutofit fontScale="90000"/>
          </a:bodyPr>
          <a:lstStyle/>
          <a:p>
            <a:r>
              <a:rPr lang="en-US" dirty="0">
                <a:latin typeface="Consolas" panose="020B0609020204030204" pitchFamily="49" charset="0"/>
              </a:rPr>
              <a:t>Code Sharing Strategies</a:t>
            </a:r>
            <a:br>
              <a:rPr lang="en-US" dirty="0">
                <a:latin typeface="Consolas" panose="020B0609020204030204" pitchFamily="49" charset="0"/>
              </a:rPr>
            </a:br>
            <a:r>
              <a:rPr lang="en-US" dirty="0">
                <a:latin typeface="Consolas" panose="020B0609020204030204" pitchFamily="49" charset="0"/>
              </a:rPr>
              <a:t>and</a:t>
            </a:r>
            <a:br>
              <a:rPr lang="en-US" dirty="0">
                <a:latin typeface="Consolas" panose="020B0609020204030204" pitchFamily="49" charset="0"/>
              </a:rPr>
            </a:br>
            <a:r>
              <a:rPr lang="en-US" dirty="0">
                <a:latin typeface="Consolas" panose="020B0609020204030204" pitchFamily="49" charset="0"/>
              </a:rPr>
              <a:t>implementations</a:t>
            </a:r>
            <a:endParaRPr lang="bg-BG" dirty="0">
              <a:latin typeface="Consolas" panose="020B0609020204030204" pitchFamily="49" charset="0"/>
            </a:endParaRPr>
          </a:p>
        </p:txBody>
      </p:sp>
    </p:spTree>
    <p:extLst>
      <p:ext uri="{BB962C8B-B14F-4D97-AF65-F5344CB8AC3E}">
        <p14:creationId xmlns:p14="http://schemas.microsoft.com/office/powerpoint/2010/main" val="174998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09880CF-D588-478D-8E91-2EE390A6C31A}"/>
              </a:ext>
            </a:extLst>
          </p:cNvPr>
          <p:cNvSpPr txBox="1">
            <a:spLocks/>
          </p:cNvSpPr>
          <p:nvPr/>
        </p:nvSpPr>
        <p:spPr>
          <a:xfrm>
            <a:off x="5821045" y="481637"/>
            <a:ext cx="2423159" cy="106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apps</a:t>
            </a:r>
            <a:endParaRPr lang="bg-BG" dirty="0">
              <a:solidFill>
                <a:schemeClr val="bg1"/>
              </a:solidFill>
              <a:latin typeface="Consolas" panose="020B0609020204030204" pitchFamily="49" charset="0"/>
            </a:endParaRPr>
          </a:p>
        </p:txBody>
      </p:sp>
      <p:pic>
        <p:nvPicPr>
          <p:cNvPr id="8" name="Picture 7" descr="A close up of a logo&#10;&#10;Description automatically generated">
            <a:extLst>
              <a:ext uri="{FF2B5EF4-FFF2-40B4-BE49-F238E27FC236}">
                <a16:creationId xmlns:a16="http://schemas.microsoft.com/office/drawing/2014/main" xmlns="" id="{37F01F2D-BF2B-4EFE-ACF5-26C4CC1E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837" y="1627525"/>
            <a:ext cx="5478463" cy="4537456"/>
          </a:xfrm>
          <a:prstGeom prst="rect">
            <a:avLst/>
          </a:prstGeom>
          <a:effectLst>
            <a:softEdge rad="279400"/>
          </a:effectLst>
        </p:spPr>
      </p:pic>
      <p:sp>
        <p:nvSpPr>
          <p:cNvPr id="10" name="Rectangle 9">
            <a:extLst>
              <a:ext uri="{FF2B5EF4-FFF2-40B4-BE49-F238E27FC236}">
                <a16:creationId xmlns:a16="http://schemas.microsoft.com/office/drawing/2014/main" xmlns="" id="{A88380BE-B1FC-4C2A-AF15-39D27DB90AC1}"/>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xmlns="" id="{C454B0CF-D76C-4D1D-9044-2EC3F2E384F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Nx</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xmlns="" id="{189DE8A0-4062-41EF-A95B-570B70CF5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67050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09880CF-D588-478D-8E91-2EE390A6C31A}"/>
              </a:ext>
            </a:extLst>
          </p:cNvPr>
          <p:cNvSpPr txBox="1">
            <a:spLocks/>
          </p:cNvSpPr>
          <p:nvPr/>
        </p:nvSpPr>
        <p:spPr>
          <a:xfrm>
            <a:off x="5801900" y="464944"/>
            <a:ext cx="2496536" cy="1107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apps</a:t>
            </a:r>
            <a:endParaRPr lang="bg-BG"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xmlns="" id="{A88380BE-B1FC-4C2A-AF15-39D27DB90AC1}"/>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xmlns="" id="{C454B0CF-D76C-4D1D-9044-2EC3F2E384F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xmlns="" id="{189DE8A0-4062-41EF-A95B-570B70CF5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 name="Rectangle 1">
            <a:extLst>
              <a:ext uri="{FF2B5EF4-FFF2-40B4-BE49-F238E27FC236}">
                <a16:creationId xmlns:a16="http://schemas.microsoft.com/office/drawing/2014/main" xmlns="" id="{B19BB28E-B5FA-4A49-AF6E-A37815D81BC6}"/>
              </a:ext>
            </a:extLst>
          </p:cNvPr>
          <p:cNvSpPr/>
          <p:nvPr/>
        </p:nvSpPr>
        <p:spPr>
          <a:xfrm>
            <a:off x="2125808" y="1428459"/>
            <a:ext cx="2444673" cy="21312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TextBox 2">
            <a:extLst>
              <a:ext uri="{FF2B5EF4-FFF2-40B4-BE49-F238E27FC236}">
                <a16:creationId xmlns:a16="http://schemas.microsoft.com/office/drawing/2014/main" xmlns="" id="{9728A677-DEF1-4B4C-9A6A-07CA8AAF2BFF}"/>
              </a:ext>
            </a:extLst>
          </p:cNvPr>
          <p:cNvSpPr txBox="1"/>
          <p:nvPr/>
        </p:nvSpPr>
        <p:spPr>
          <a:xfrm>
            <a:off x="2125808" y="1559456"/>
            <a:ext cx="24446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doggy dog</a:t>
            </a:r>
            <a:endParaRPr lang="bg-BG" sz="2000" dirty="0">
              <a:solidFill>
                <a:schemeClr val="bg1"/>
              </a:solidFill>
              <a:latin typeface="Consolas" panose="020B0609020204030204" pitchFamily="49" charset="0"/>
            </a:endParaRPr>
          </a:p>
        </p:txBody>
      </p:sp>
      <p:sp>
        <p:nvSpPr>
          <p:cNvPr id="4" name="Rectangle 3">
            <a:extLst>
              <a:ext uri="{FF2B5EF4-FFF2-40B4-BE49-F238E27FC236}">
                <a16:creationId xmlns:a16="http://schemas.microsoft.com/office/drawing/2014/main" xmlns="" id="{BE7D0391-CD46-4B99-A77C-4470DE0C60F5}"/>
              </a:ext>
            </a:extLst>
          </p:cNvPr>
          <p:cNvSpPr/>
          <p:nvPr/>
        </p:nvSpPr>
        <p:spPr>
          <a:xfrm>
            <a:off x="2197641" y="2928322"/>
            <a:ext cx="74009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a:t>
            </a:r>
            <a:endParaRPr lang="bg-BG" dirty="0"/>
          </a:p>
        </p:txBody>
      </p:sp>
      <p:sp>
        <p:nvSpPr>
          <p:cNvPr id="16" name="Rectangle 15">
            <a:extLst>
              <a:ext uri="{FF2B5EF4-FFF2-40B4-BE49-F238E27FC236}">
                <a16:creationId xmlns:a16="http://schemas.microsoft.com/office/drawing/2014/main" xmlns="" id="{11201D1D-788B-48AB-992A-842C01EA399C}"/>
              </a:ext>
            </a:extLst>
          </p:cNvPr>
          <p:cNvSpPr/>
          <p:nvPr/>
        </p:nvSpPr>
        <p:spPr>
          <a:xfrm>
            <a:off x="3062140" y="2925320"/>
            <a:ext cx="144107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bg-BG" dirty="0"/>
          </a:p>
        </p:txBody>
      </p:sp>
      <p:sp>
        <p:nvSpPr>
          <p:cNvPr id="17" name="Rectangle 16">
            <a:extLst>
              <a:ext uri="{FF2B5EF4-FFF2-40B4-BE49-F238E27FC236}">
                <a16:creationId xmlns:a16="http://schemas.microsoft.com/office/drawing/2014/main" xmlns="" id="{E26F3AA3-3F5F-4FA9-B20D-2A3323F2270E}"/>
              </a:ext>
            </a:extLst>
          </p:cNvPr>
          <p:cNvSpPr/>
          <p:nvPr/>
        </p:nvSpPr>
        <p:spPr>
          <a:xfrm>
            <a:off x="5407579" y="1419370"/>
            <a:ext cx="3392474" cy="1107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8" name="TextBox 17">
            <a:extLst>
              <a:ext uri="{FF2B5EF4-FFF2-40B4-BE49-F238E27FC236}">
                <a16:creationId xmlns:a16="http://schemas.microsoft.com/office/drawing/2014/main" xmlns="" id="{383F52C6-967D-46D6-8105-9B2C1FEF36C5}"/>
              </a:ext>
            </a:extLst>
          </p:cNvPr>
          <p:cNvSpPr txBox="1"/>
          <p:nvPr/>
        </p:nvSpPr>
        <p:spPr>
          <a:xfrm>
            <a:off x="6653473" y="1419370"/>
            <a:ext cx="889000" cy="400110"/>
          </a:xfrm>
          <a:prstGeom prst="rect">
            <a:avLst/>
          </a:prstGeom>
          <a:noFill/>
        </p:spPr>
        <p:txBody>
          <a:bodyPr wrap="square" rtlCol="0">
            <a:spAutoFit/>
          </a:bodyPr>
          <a:lstStyle/>
          <a:p>
            <a:r>
              <a:rPr lang="en-US" sz="2000" dirty="0">
                <a:solidFill>
                  <a:schemeClr val="bg1"/>
                </a:solidFill>
                <a:latin typeface="Consolas" panose="020B0609020204030204" pitchFamily="49" charset="0"/>
              </a:rPr>
              <a:t>Cart</a:t>
            </a:r>
            <a:endParaRPr lang="bg-BG" sz="2000" dirty="0">
              <a:solidFill>
                <a:schemeClr val="bg1"/>
              </a:solidFill>
              <a:latin typeface="Consolas" panose="020B0609020204030204" pitchFamily="49" charset="0"/>
            </a:endParaRPr>
          </a:p>
        </p:txBody>
      </p:sp>
      <p:sp>
        <p:nvSpPr>
          <p:cNvPr id="20" name="Rectangle 19">
            <a:extLst>
              <a:ext uri="{FF2B5EF4-FFF2-40B4-BE49-F238E27FC236}">
                <a16:creationId xmlns:a16="http://schemas.microsoft.com/office/drawing/2014/main" xmlns="" id="{14FB7255-7001-411C-8423-078FCC7647BC}"/>
              </a:ext>
            </a:extLst>
          </p:cNvPr>
          <p:cNvSpPr/>
          <p:nvPr/>
        </p:nvSpPr>
        <p:spPr>
          <a:xfrm>
            <a:off x="6577246" y="1901865"/>
            <a:ext cx="1041455"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21" name="Rectangle 20">
            <a:extLst>
              <a:ext uri="{FF2B5EF4-FFF2-40B4-BE49-F238E27FC236}">
                <a16:creationId xmlns:a16="http://schemas.microsoft.com/office/drawing/2014/main" xmlns="" id="{A808E69E-1AA1-4DCE-831A-14CF6C04E30E}"/>
              </a:ext>
            </a:extLst>
          </p:cNvPr>
          <p:cNvSpPr/>
          <p:nvPr/>
        </p:nvSpPr>
        <p:spPr>
          <a:xfrm>
            <a:off x="7686889" y="1901865"/>
            <a:ext cx="1049800"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a:p>
            <a:pPr algn="ctr"/>
            <a:r>
              <a:rPr lang="en-US" dirty="0"/>
              <a:t>Services</a:t>
            </a:r>
            <a:endParaRPr lang="bg-BG" dirty="0"/>
          </a:p>
        </p:txBody>
      </p:sp>
      <p:sp>
        <p:nvSpPr>
          <p:cNvPr id="22" name="Rectangle 21">
            <a:extLst>
              <a:ext uri="{FF2B5EF4-FFF2-40B4-BE49-F238E27FC236}">
                <a16:creationId xmlns:a16="http://schemas.microsoft.com/office/drawing/2014/main" xmlns="" id="{DBB420FE-4D7D-4F78-BD16-D2154783A2D7}"/>
              </a:ext>
            </a:extLst>
          </p:cNvPr>
          <p:cNvSpPr/>
          <p:nvPr/>
        </p:nvSpPr>
        <p:spPr>
          <a:xfrm>
            <a:off x="5471658" y="1901865"/>
            <a:ext cx="1038913"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35" name="Rectangle 34">
            <a:extLst>
              <a:ext uri="{FF2B5EF4-FFF2-40B4-BE49-F238E27FC236}">
                <a16:creationId xmlns:a16="http://schemas.microsoft.com/office/drawing/2014/main" xmlns="" id="{A8BB3B84-DA0C-4771-BAC4-516AD86FC8F7}"/>
              </a:ext>
            </a:extLst>
          </p:cNvPr>
          <p:cNvSpPr/>
          <p:nvPr/>
        </p:nvSpPr>
        <p:spPr>
          <a:xfrm>
            <a:off x="5407579" y="2682045"/>
            <a:ext cx="3392474" cy="1107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TextBox 35">
            <a:extLst>
              <a:ext uri="{FF2B5EF4-FFF2-40B4-BE49-F238E27FC236}">
                <a16:creationId xmlns:a16="http://schemas.microsoft.com/office/drawing/2014/main" xmlns="" id="{C6BFAECC-AB86-4A5E-B257-829EDD5462CB}"/>
              </a:ext>
            </a:extLst>
          </p:cNvPr>
          <p:cNvSpPr txBox="1"/>
          <p:nvPr/>
        </p:nvSpPr>
        <p:spPr>
          <a:xfrm>
            <a:off x="6135194" y="2661152"/>
            <a:ext cx="2038770" cy="400110"/>
          </a:xfrm>
          <a:prstGeom prst="rect">
            <a:avLst/>
          </a:prstGeom>
          <a:noFill/>
        </p:spPr>
        <p:txBody>
          <a:bodyPr wrap="square" rtlCol="0">
            <a:spAutoFit/>
          </a:bodyPr>
          <a:lstStyle/>
          <a:p>
            <a:r>
              <a:rPr lang="en-US" sz="2000" dirty="0">
                <a:solidFill>
                  <a:schemeClr val="bg1"/>
                </a:solidFill>
                <a:latin typeface="Consolas" panose="020B0609020204030204" pitchFamily="49" charset="0"/>
              </a:rPr>
              <a:t>Registration</a:t>
            </a:r>
            <a:endParaRPr lang="bg-BG" sz="2000" dirty="0">
              <a:solidFill>
                <a:schemeClr val="bg1"/>
              </a:solidFill>
              <a:latin typeface="Consolas" panose="020B0609020204030204" pitchFamily="49" charset="0"/>
            </a:endParaRPr>
          </a:p>
        </p:txBody>
      </p:sp>
      <p:sp>
        <p:nvSpPr>
          <p:cNvPr id="37" name="Rectangle 36">
            <a:extLst>
              <a:ext uri="{FF2B5EF4-FFF2-40B4-BE49-F238E27FC236}">
                <a16:creationId xmlns:a16="http://schemas.microsoft.com/office/drawing/2014/main" xmlns="" id="{20D53999-8EBD-43D7-AE88-1C7F94343D45}"/>
              </a:ext>
            </a:extLst>
          </p:cNvPr>
          <p:cNvSpPr/>
          <p:nvPr/>
        </p:nvSpPr>
        <p:spPr>
          <a:xfrm>
            <a:off x="6529441" y="3147153"/>
            <a:ext cx="1041455"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38" name="Rectangle 37">
            <a:extLst>
              <a:ext uri="{FF2B5EF4-FFF2-40B4-BE49-F238E27FC236}">
                <a16:creationId xmlns:a16="http://schemas.microsoft.com/office/drawing/2014/main" xmlns="" id="{8B3306C2-7DE1-4B40-93FC-3BDBC7F49949}"/>
              </a:ext>
            </a:extLst>
          </p:cNvPr>
          <p:cNvSpPr/>
          <p:nvPr/>
        </p:nvSpPr>
        <p:spPr>
          <a:xfrm>
            <a:off x="7639084" y="3147153"/>
            <a:ext cx="1049800"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a:p>
            <a:pPr algn="ctr"/>
            <a:r>
              <a:rPr lang="en-US" dirty="0"/>
              <a:t>Services</a:t>
            </a:r>
            <a:endParaRPr lang="bg-BG" dirty="0"/>
          </a:p>
        </p:txBody>
      </p:sp>
      <p:sp>
        <p:nvSpPr>
          <p:cNvPr id="39" name="Rectangle 38">
            <a:extLst>
              <a:ext uri="{FF2B5EF4-FFF2-40B4-BE49-F238E27FC236}">
                <a16:creationId xmlns:a16="http://schemas.microsoft.com/office/drawing/2014/main" xmlns="" id="{9C6C5D12-DD1C-4E5A-9477-1A476EF71665}"/>
              </a:ext>
            </a:extLst>
          </p:cNvPr>
          <p:cNvSpPr/>
          <p:nvPr/>
        </p:nvSpPr>
        <p:spPr>
          <a:xfrm>
            <a:off x="5423853" y="3147153"/>
            <a:ext cx="1038913"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41" name="Rectangle 40">
            <a:extLst>
              <a:ext uri="{FF2B5EF4-FFF2-40B4-BE49-F238E27FC236}">
                <a16:creationId xmlns:a16="http://schemas.microsoft.com/office/drawing/2014/main" xmlns="" id="{D63FDFAA-C7B8-4CD8-B1DC-B72D4B34935B}"/>
              </a:ext>
            </a:extLst>
          </p:cNvPr>
          <p:cNvSpPr/>
          <p:nvPr/>
        </p:nvSpPr>
        <p:spPr>
          <a:xfrm>
            <a:off x="3392798" y="4525480"/>
            <a:ext cx="3136643" cy="18675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2" name="TextBox 41">
            <a:extLst>
              <a:ext uri="{FF2B5EF4-FFF2-40B4-BE49-F238E27FC236}">
                <a16:creationId xmlns:a16="http://schemas.microsoft.com/office/drawing/2014/main" xmlns="" id="{C693EB59-C2A3-46EF-A5BB-84C5B4C07C28}"/>
              </a:ext>
            </a:extLst>
          </p:cNvPr>
          <p:cNvSpPr txBox="1"/>
          <p:nvPr/>
        </p:nvSpPr>
        <p:spPr>
          <a:xfrm>
            <a:off x="3392798" y="4623683"/>
            <a:ext cx="31177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Dog Adoption</a:t>
            </a:r>
            <a:endParaRPr lang="bg-BG" sz="2000" dirty="0">
              <a:solidFill>
                <a:schemeClr val="bg1"/>
              </a:solidFill>
              <a:latin typeface="Consolas" panose="020B0609020204030204" pitchFamily="49" charset="0"/>
            </a:endParaRPr>
          </a:p>
        </p:txBody>
      </p:sp>
      <p:sp>
        <p:nvSpPr>
          <p:cNvPr id="43" name="Rectangle 42">
            <a:extLst>
              <a:ext uri="{FF2B5EF4-FFF2-40B4-BE49-F238E27FC236}">
                <a16:creationId xmlns:a16="http://schemas.microsoft.com/office/drawing/2014/main" xmlns="" id="{F341A98F-8F3C-488D-8492-CB33FD4A7477}"/>
              </a:ext>
            </a:extLst>
          </p:cNvPr>
          <p:cNvSpPr/>
          <p:nvPr/>
        </p:nvSpPr>
        <p:spPr>
          <a:xfrm>
            <a:off x="3572611" y="5147063"/>
            <a:ext cx="1288067"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44" name="Rectangle 43">
            <a:extLst>
              <a:ext uri="{FF2B5EF4-FFF2-40B4-BE49-F238E27FC236}">
                <a16:creationId xmlns:a16="http://schemas.microsoft.com/office/drawing/2014/main" xmlns="" id="{AC8FE27E-3399-4A4E-93B2-153DE3B2ABF9}"/>
              </a:ext>
            </a:extLst>
          </p:cNvPr>
          <p:cNvSpPr/>
          <p:nvPr/>
        </p:nvSpPr>
        <p:spPr>
          <a:xfrm>
            <a:off x="4972300" y="5751466"/>
            <a:ext cx="1377401"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specific</a:t>
            </a:r>
          </a:p>
          <a:p>
            <a:pPr algn="ctr"/>
            <a:r>
              <a:rPr lang="en-US" dirty="0"/>
              <a:t>Services</a:t>
            </a:r>
            <a:endParaRPr lang="bg-BG" dirty="0"/>
          </a:p>
        </p:txBody>
      </p:sp>
      <p:sp>
        <p:nvSpPr>
          <p:cNvPr id="45" name="Rectangle 44">
            <a:extLst>
              <a:ext uri="{FF2B5EF4-FFF2-40B4-BE49-F238E27FC236}">
                <a16:creationId xmlns:a16="http://schemas.microsoft.com/office/drawing/2014/main" xmlns="" id="{B2E1C277-E905-4BE5-A25E-8D43EB1FA4A5}"/>
              </a:ext>
            </a:extLst>
          </p:cNvPr>
          <p:cNvSpPr/>
          <p:nvPr/>
        </p:nvSpPr>
        <p:spPr>
          <a:xfrm>
            <a:off x="3572611" y="5751466"/>
            <a:ext cx="1288067"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46" name="Rectangle 45">
            <a:extLst>
              <a:ext uri="{FF2B5EF4-FFF2-40B4-BE49-F238E27FC236}">
                <a16:creationId xmlns:a16="http://schemas.microsoft.com/office/drawing/2014/main" xmlns="" id="{D81BCC78-6CF4-4DAC-80EC-3D04671B97AD}"/>
              </a:ext>
            </a:extLst>
          </p:cNvPr>
          <p:cNvSpPr/>
          <p:nvPr/>
        </p:nvSpPr>
        <p:spPr>
          <a:xfrm>
            <a:off x="9463988" y="1428459"/>
            <a:ext cx="2444673" cy="21312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TextBox 46">
            <a:extLst>
              <a:ext uri="{FF2B5EF4-FFF2-40B4-BE49-F238E27FC236}">
                <a16:creationId xmlns:a16="http://schemas.microsoft.com/office/drawing/2014/main" xmlns="" id="{42A700F5-1DFD-4188-8428-E6D1DE60429B}"/>
              </a:ext>
            </a:extLst>
          </p:cNvPr>
          <p:cNvSpPr txBox="1"/>
          <p:nvPr/>
        </p:nvSpPr>
        <p:spPr>
          <a:xfrm>
            <a:off x="9463988" y="1559456"/>
            <a:ext cx="2444673" cy="400110"/>
          </a:xfrm>
          <a:prstGeom prst="rect">
            <a:avLst/>
          </a:prstGeom>
          <a:noFill/>
        </p:spPr>
        <p:txBody>
          <a:bodyPr wrap="square" rtlCol="0">
            <a:spAutoFit/>
          </a:bodyPr>
          <a:lstStyle/>
          <a:p>
            <a:pPr algn="ctr"/>
            <a:r>
              <a:rPr lang="en-GB" sz="2000" dirty="0">
                <a:solidFill>
                  <a:schemeClr val="bg1"/>
                </a:solidFill>
              </a:rPr>
              <a:t>kitty cat</a:t>
            </a:r>
            <a:endParaRPr lang="bg-BG" sz="2000" dirty="0">
              <a:solidFill>
                <a:schemeClr val="bg1"/>
              </a:solidFill>
              <a:latin typeface="Consolas" panose="020B0609020204030204" pitchFamily="49" charset="0"/>
            </a:endParaRPr>
          </a:p>
        </p:txBody>
      </p:sp>
      <p:sp>
        <p:nvSpPr>
          <p:cNvPr id="48" name="Rectangle 47">
            <a:extLst>
              <a:ext uri="{FF2B5EF4-FFF2-40B4-BE49-F238E27FC236}">
                <a16:creationId xmlns:a16="http://schemas.microsoft.com/office/drawing/2014/main" xmlns="" id="{0665E50F-B9D2-44BD-9BA4-F71D25B3088A}"/>
              </a:ext>
            </a:extLst>
          </p:cNvPr>
          <p:cNvSpPr/>
          <p:nvPr/>
        </p:nvSpPr>
        <p:spPr>
          <a:xfrm>
            <a:off x="9535821" y="2928322"/>
            <a:ext cx="74009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a:t>
            </a:r>
            <a:endParaRPr lang="bg-BG" dirty="0"/>
          </a:p>
        </p:txBody>
      </p:sp>
      <p:sp>
        <p:nvSpPr>
          <p:cNvPr id="49" name="Rectangle 48">
            <a:extLst>
              <a:ext uri="{FF2B5EF4-FFF2-40B4-BE49-F238E27FC236}">
                <a16:creationId xmlns:a16="http://schemas.microsoft.com/office/drawing/2014/main" xmlns="" id="{1A4BA154-8685-4CA3-B37F-354390A8AD95}"/>
              </a:ext>
            </a:extLst>
          </p:cNvPr>
          <p:cNvSpPr/>
          <p:nvPr/>
        </p:nvSpPr>
        <p:spPr>
          <a:xfrm>
            <a:off x="10400320" y="2925320"/>
            <a:ext cx="144107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bg-BG" dirty="0"/>
          </a:p>
        </p:txBody>
      </p:sp>
      <p:sp>
        <p:nvSpPr>
          <p:cNvPr id="50" name="Rectangle 49">
            <a:extLst>
              <a:ext uri="{FF2B5EF4-FFF2-40B4-BE49-F238E27FC236}">
                <a16:creationId xmlns:a16="http://schemas.microsoft.com/office/drawing/2014/main" xmlns="" id="{1E3551EA-8C14-4161-91CD-2A01BBBE4178}"/>
              </a:ext>
            </a:extLst>
          </p:cNvPr>
          <p:cNvSpPr/>
          <p:nvPr/>
        </p:nvSpPr>
        <p:spPr>
          <a:xfrm>
            <a:off x="4970258" y="5157103"/>
            <a:ext cx="1377401"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specific</a:t>
            </a:r>
          </a:p>
          <a:p>
            <a:pPr algn="ctr"/>
            <a:r>
              <a:rPr lang="en-US" dirty="0"/>
              <a:t>UI</a:t>
            </a:r>
            <a:endParaRPr lang="bg-BG" dirty="0"/>
          </a:p>
        </p:txBody>
      </p:sp>
      <p:sp>
        <p:nvSpPr>
          <p:cNvPr id="51" name="Rectangle 50">
            <a:extLst>
              <a:ext uri="{FF2B5EF4-FFF2-40B4-BE49-F238E27FC236}">
                <a16:creationId xmlns:a16="http://schemas.microsoft.com/office/drawing/2014/main" xmlns="" id="{A1D23643-2C82-4ACA-97F0-3EF6BB5DB992}"/>
              </a:ext>
            </a:extLst>
          </p:cNvPr>
          <p:cNvSpPr/>
          <p:nvPr/>
        </p:nvSpPr>
        <p:spPr>
          <a:xfrm>
            <a:off x="8173964" y="4495753"/>
            <a:ext cx="3136643" cy="18675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2" name="TextBox 51">
            <a:extLst>
              <a:ext uri="{FF2B5EF4-FFF2-40B4-BE49-F238E27FC236}">
                <a16:creationId xmlns:a16="http://schemas.microsoft.com/office/drawing/2014/main" xmlns="" id="{F292CDBA-0C10-4B50-88C3-B49B65ABB76D}"/>
              </a:ext>
            </a:extLst>
          </p:cNvPr>
          <p:cNvSpPr txBox="1"/>
          <p:nvPr/>
        </p:nvSpPr>
        <p:spPr>
          <a:xfrm>
            <a:off x="8173964" y="4593956"/>
            <a:ext cx="31177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Cat meetup</a:t>
            </a:r>
            <a:endParaRPr lang="bg-BG" sz="2000" dirty="0">
              <a:solidFill>
                <a:schemeClr val="bg1"/>
              </a:solidFill>
              <a:latin typeface="Consolas" panose="020B0609020204030204" pitchFamily="49" charset="0"/>
            </a:endParaRPr>
          </a:p>
        </p:txBody>
      </p:sp>
      <p:sp>
        <p:nvSpPr>
          <p:cNvPr id="53" name="Rectangle 52">
            <a:extLst>
              <a:ext uri="{FF2B5EF4-FFF2-40B4-BE49-F238E27FC236}">
                <a16:creationId xmlns:a16="http://schemas.microsoft.com/office/drawing/2014/main" xmlns="" id="{DC44DFC0-4E86-42EB-A8C4-15126FBBAA7D}"/>
              </a:ext>
            </a:extLst>
          </p:cNvPr>
          <p:cNvSpPr/>
          <p:nvPr/>
        </p:nvSpPr>
        <p:spPr>
          <a:xfrm>
            <a:off x="8353777" y="5117336"/>
            <a:ext cx="1288067"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54" name="Rectangle 53">
            <a:extLst>
              <a:ext uri="{FF2B5EF4-FFF2-40B4-BE49-F238E27FC236}">
                <a16:creationId xmlns:a16="http://schemas.microsoft.com/office/drawing/2014/main" xmlns="" id="{F49D68D3-722F-4471-8653-2C279A59FBD1}"/>
              </a:ext>
            </a:extLst>
          </p:cNvPr>
          <p:cNvSpPr/>
          <p:nvPr/>
        </p:nvSpPr>
        <p:spPr>
          <a:xfrm>
            <a:off x="9753466" y="5721739"/>
            <a:ext cx="1377401"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specific</a:t>
            </a:r>
          </a:p>
          <a:p>
            <a:pPr algn="ctr"/>
            <a:r>
              <a:rPr lang="en-US" dirty="0"/>
              <a:t>Services</a:t>
            </a:r>
            <a:endParaRPr lang="bg-BG" dirty="0"/>
          </a:p>
        </p:txBody>
      </p:sp>
      <p:sp>
        <p:nvSpPr>
          <p:cNvPr id="55" name="Rectangle 54">
            <a:extLst>
              <a:ext uri="{FF2B5EF4-FFF2-40B4-BE49-F238E27FC236}">
                <a16:creationId xmlns:a16="http://schemas.microsoft.com/office/drawing/2014/main" xmlns="" id="{F41CA784-A202-4D55-A706-AE4D20F8524E}"/>
              </a:ext>
            </a:extLst>
          </p:cNvPr>
          <p:cNvSpPr/>
          <p:nvPr/>
        </p:nvSpPr>
        <p:spPr>
          <a:xfrm>
            <a:off x="8353777" y="5721739"/>
            <a:ext cx="1288067"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56" name="Rectangle 55">
            <a:extLst>
              <a:ext uri="{FF2B5EF4-FFF2-40B4-BE49-F238E27FC236}">
                <a16:creationId xmlns:a16="http://schemas.microsoft.com/office/drawing/2014/main" xmlns="" id="{836316DC-FB36-4B43-8C7E-4E8FB254E63C}"/>
              </a:ext>
            </a:extLst>
          </p:cNvPr>
          <p:cNvSpPr/>
          <p:nvPr/>
        </p:nvSpPr>
        <p:spPr>
          <a:xfrm>
            <a:off x="9751424" y="5127376"/>
            <a:ext cx="1377401"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specific</a:t>
            </a:r>
          </a:p>
          <a:p>
            <a:pPr algn="ctr"/>
            <a:r>
              <a:rPr lang="en-US" dirty="0"/>
              <a:t>UI</a:t>
            </a:r>
            <a:endParaRPr lang="bg-BG" dirty="0"/>
          </a:p>
        </p:txBody>
      </p:sp>
      <p:sp>
        <p:nvSpPr>
          <p:cNvPr id="57" name="Rectangle 56">
            <a:extLst>
              <a:ext uri="{FF2B5EF4-FFF2-40B4-BE49-F238E27FC236}">
                <a16:creationId xmlns:a16="http://schemas.microsoft.com/office/drawing/2014/main" xmlns="" id="{8631A8AA-1DA8-4078-8327-1023A5975537}"/>
              </a:ext>
            </a:extLst>
          </p:cNvPr>
          <p:cNvSpPr/>
          <p:nvPr/>
        </p:nvSpPr>
        <p:spPr>
          <a:xfrm>
            <a:off x="2215214" y="2301372"/>
            <a:ext cx="2287999"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Adoption</a:t>
            </a:r>
            <a:endParaRPr lang="bg-BG" dirty="0"/>
          </a:p>
        </p:txBody>
      </p:sp>
      <p:sp>
        <p:nvSpPr>
          <p:cNvPr id="58" name="Rectangle 57">
            <a:extLst>
              <a:ext uri="{FF2B5EF4-FFF2-40B4-BE49-F238E27FC236}">
                <a16:creationId xmlns:a16="http://schemas.microsoft.com/office/drawing/2014/main" xmlns="" id="{F7A8CC35-15A7-4C33-A454-AFDC1E2721E9}"/>
              </a:ext>
            </a:extLst>
          </p:cNvPr>
          <p:cNvSpPr/>
          <p:nvPr/>
        </p:nvSpPr>
        <p:spPr>
          <a:xfrm>
            <a:off x="9542324" y="2286627"/>
            <a:ext cx="2287999"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meetup</a:t>
            </a:r>
            <a:endParaRPr lang="bg-BG" dirty="0"/>
          </a:p>
        </p:txBody>
      </p:sp>
    </p:spTree>
    <p:extLst>
      <p:ext uri="{BB962C8B-B14F-4D97-AF65-F5344CB8AC3E}">
        <p14:creationId xmlns:p14="http://schemas.microsoft.com/office/powerpoint/2010/main" val="35637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09880CF-D588-478D-8E91-2EE390A6C31A}"/>
              </a:ext>
            </a:extLst>
          </p:cNvPr>
          <p:cNvSpPr txBox="1">
            <a:spLocks/>
          </p:cNvSpPr>
          <p:nvPr/>
        </p:nvSpPr>
        <p:spPr>
          <a:xfrm>
            <a:off x="4744217" y="507915"/>
            <a:ext cx="4607559" cy="9992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Consolas" panose="020B0609020204030204" pitchFamily="49" charset="0"/>
              </a:rPr>
              <a:t>cool </a:t>
            </a: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stuff</a:t>
            </a:r>
            <a:endParaRPr lang="bg-BG" dirty="0">
              <a:solidFill>
                <a:schemeClr val="bg1"/>
              </a:solidFill>
              <a:latin typeface="Consolas" panose="020B0609020204030204" pitchFamily="49" charset="0"/>
            </a:endParaRPr>
          </a:p>
        </p:txBody>
      </p:sp>
      <p:sp>
        <p:nvSpPr>
          <p:cNvPr id="3" name="Rectangle 2">
            <a:extLst>
              <a:ext uri="{FF2B5EF4-FFF2-40B4-BE49-F238E27FC236}">
                <a16:creationId xmlns:a16="http://schemas.microsoft.com/office/drawing/2014/main" xmlns="" id="{E2F3B396-4755-4263-B8C6-896C40C75BC8}"/>
              </a:ext>
            </a:extLst>
          </p:cNvPr>
          <p:cNvSpPr/>
          <p:nvPr/>
        </p:nvSpPr>
        <p:spPr>
          <a:xfrm>
            <a:off x="4744217" y="2782669"/>
            <a:ext cx="6096000" cy="646331"/>
          </a:xfrm>
          <a:prstGeom prst="rect">
            <a:avLst/>
          </a:prstGeom>
        </p:spPr>
        <p:txBody>
          <a:bodyPr>
            <a:spAutoFit/>
          </a:bodyPr>
          <a:lstStyle/>
          <a:p>
            <a:endParaRPr lang="en-US" dirty="0"/>
          </a:p>
          <a:p>
            <a:endParaRPr lang="bg-BG" dirty="0"/>
          </a:p>
        </p:txBody>
      </p:sp>
      <p:sp>
        <p:nvSpPr>
          <p:cNvPr id="4" name="TextBox 3">
            <a:extLst>
              <a:ext uri="{FF2B5EF4-FFF2-40B4-BE49-F238E27FC236}">
                <a16:creationId xmlns:a16="http://schemas.microsoft.com/office/drawing/2014/main" xmlns="" id="{00999AC4-312C-4330-9DE3-CB65DFE33E46}"/>
              </a:ext>
            </a:extLst>
          </p:cNvPr>
          <p:cNvSpPr txBox="1"/>
          <p:nvPr/>
        </p:nvSpPr>
        <p:spPr>
          <a:xfrm>
            <a:off x="4032514" y="2227812"/>
            <a:ext cx="3554499" cy="2800767"/>
          </a:xfrm>
          <a:prstGeom prst="rect">
            <a:avLst/>
          </a:prstGeom>
          <a:noFill/>
        </p:spPr>
        <p:txBody>
          <a:bodyPr wrap="none" rtlCol="0">
            <a:spAutoFit/>
          </a:bodyPr>
          <a:lstStyle/>
          <a:p>
            <a:pPr marL="285750" indent="-285750">
              <a:buFont typeface="Arial" panose="020B0604020202020204" pitchFamily="34" charset="0"/>
              <a:buChar char="•"/>
            </a:pPr>
            <a:r>
              <a:rPr lang="en-US" sz="4400" dirty="0">
                <a:solidFill>
                  <a:schemeClr val="bg1"/>
                </a:solidFill>
              </a:rPr>
              <a:t>depth-graph</a:t>
            </a:r>
          </a:p>
          <a:p>
            <a:pPr marL="285750" indent="-285750">
              <a:buFont typeface="Arial" panose="020B0604020202020204" pitchFamily="34" charset="0"/>
              <a:buChar char="•"/>
            </a:pPr>
            <a:r>
              <a:rPr lang="en-US" sz="4400" dirty="0">
                <a:solidFill>
                  <a:schemeClr val="bg1"/>
                </a:solidFill>
              </a:rPr>
              <a:t>affected apps</a:t>
            </a:r>
          </a:p>
          <a:p>
            <a:pPr marL="285750" indent="-285750">
              <a:buFont typeface="Arial" panose="020B0604020202020204" pitchFamily="34" charset="0"/>
              <a:buChar char="•"/>
            </a:pPr>
            <a:r>
              <a:rPr lang="en-US" sz="4400" dirty="0">
                <a:solidFill>
                  <a:schemeClr val="bg1"/>
                </a:solidFill>
              </a:rPr>
              <a:t>affected libs</a:t>
            </a:r>
          </a:p>
          <a:p>
            <a:pPr marL="285750" indent="-285750">
              <a:buFont typeface="Arial" panose="020B0604020202020204" pitchFamily="34" charset="0"/>
              <a:buChar char="•"/>
            </a:pPr>
            <a:r>
              <a:rPr lang="en-US" sz="4400" dirty="0">
                <a:solidFill>
                  <a:schemeClr val="bg1"/>
                </a:solidFill>
              </a:rPr>
              <a:t>update</a:t>
            </a:r>
          </a:p>
        </p:txBody>
      </p:sp>
      <p:sp>
        <p:nvSpPr>
          <p:cNvPr id="13" name="Rectangle 12">
            <a:extLst>
              <a:ext uri="{FF2B5EF4-FFF2-40B4-BE49-F238E27FC236}">
                <a16:creationId xmlns:a16="http://schemas.microsoft.com/office/drawing/2014/main" xmlns="" id="{22561A0E-A335-4350-A10C-1407B0C77B4B}"/>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15" name="Picture 14" descr="A close up of a sign&#10;&#10;Description automatically generated">
            <a:extLst>
              <a:ext uri="{FF2B5EF4-FFF2-40B4-BE49-F238E27FC236}">
                <a16:creationId xmlns:a16="http://schemas.microsoft.com/office/drawing/2014/main" xmlns="" id="{864209A5-60B9-4A51-B31F-BC70C3CB5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16" name="Title 1">
            <a:extLst>
              <a:ext uri="{FF2B5EF4-FFF2-40B4-BE49-F238E27FC236}">
                <a16:creationId xmlns:a16="http://schemas.microsoft.com/office/drawing/2014/main" xmlns="" id="{AAE351AF-DAF9-44F4-82B1-0FBEE2931854}"/>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spTree>
    <p:extLst>
      <p:ext uri="{BB962C8B-B14F-4D97-AF65-F5344CB8AC3E}">
        <p14:creationId xmlns:p14="http://schemas.microsoft.com/office/powerpoint/2010/main" val="316455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4000" y="5437299"/>
            <a:ext cx="314795" cy="314795"/>
          </a:xfrm>
          <a:prstGeom prst="rect">
            <a:avLst/>
          </a:prstGeom>
          <a:noFill/>
          <a:ln>
            <a:noFill/>
          </a:ln>
        </p:spPr>
      </p:pic>
      <p:pic>
        <p:nvPicPr>
          <p:cNvPr id="5" name="Picture 4">
            <a:extLst>
              <a:ext uri="{FF2B5EF4-FFF2-40B4-BE49-F238E27FC236}">
                <a16:creationId xmlns:a16="http://schemas.microsoft.com/office/drawing/2014/main" xmlns=""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5886" y="6010015"/>
            <a:ext cx="329682" cy="329682"/>
          </a:xfrm>
          <a:prstGeom prst="rect">
            <a:avLst/>
          </a:prstGeom>
        </p:spPr>
      </p:pic>
      <p:sp>
        <p:nvSpPr>
          <p:cNvPr id="6" name="Text Placeholder 7">
            <a:extLst>
              <a:ext uri="{FF2B5EF4-FFF2-40B4-BE49-F238E27FC236}">
                <a16:creationId xmlns:a16="http://schemas.microsoft.com/office/drawing/2014/main" xmlns="" id="{B7D9A7E4-7BA3-4E93-8912-98EFE09BB28A}"/>
              </a:ext>
            </a:extLst>
          </p:cNvPr>
          <p:cNvSpPr txBox="1">
            <a:spLocks/>
          </p:cNvSpPr>
          <p:nvPr/>
        </p:nvSpPr>
        <p:spPr bwMode="auto">
          <a:xfrm>
            <a:off x="9534995" y="5507574"/>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solidFill>
                  <a:schemeClr val="bg1"/>
                </a:solidFill>
              </a:rPr>
              <a:t>github.com/Xapuu</a:t>
            </a:r>
          </a:p>
        </p:txBody>
      </p:sp>
      <p:sp>
        <p:nvSpPr>
          <p:cNvPr id="7" name="Text Placeholder 7">
            <a:extLst>
              <a:ext uri="{FF2B5EF4-FFF2-40B4-BE49-F238E27FC236}">
                <a16:creationId xmlns:a16="http://schemas.microsoft.com/office/drawing/2014/main" xmlns="" id="{C9C80F1A-C35F-401C-BE9E-EA2D52A62214}"/>
              </a:ext>
            </a:extLst>
          </p:cNvPr>
          <p:cNvSpPr txBox="1">
            <a:spLocks/>
          </p:cNvSpPr>
          <p:nvPr/>
        </p:nvSpPr>
        <p:spPr bwMode="auto">
          <a:xfrm>
            <a:off x="9534995" y="6010015"/>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solidFill>
                  <a:schemeClr val="bg1"/>
                </a:solidFill>
              </a:rPr>
              <a:t>xapu.Ivanov@gmail.com</a:t>
            </a:r>
          </a:p>
        </p:txBody>
      </p:sp>
      <p:pic>
        <p:nvPicPr>
          <p:cNvPr id="9" name="Picture 8">
            <a:extLst>
              <a:ext uri="{FF2B5EF4-FFF2-40B4-BE49-F238E27FC236}">
                <a16:creationId xmlns:a16="http://schemas.microsoft.com/office/drawing/2014/main" xmlns="" id="{C4DC195B-1A46-49CD-A653-ED9AB3DD20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2650" y="5445322"/>
            <a:ext cx="975848" cy="9758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xmlns="" id="{61993706-1D78-48D5-9CE6-9BC974868574}"/>
              </a:ext>
            </a:extLst>
          </p:cNvPr>
          <p:cNvSpPr txBox="1">
            <a:spLocks/>
          </p:cNvSpPr>
          <p:nvPr/>
        </p:nvSpPr>
        <p:spPr bwMode="auto">
          <a:xfrm>
            <a:off x="4987063" y="5676169"/>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solidFill>
                  <a:schemeClr val="bg1"/>
                </a:solidFill>
              </a:rPr>
              <a:t>Name:  </a:t>
            </a:r>
            <a:r>
              <a:rPr lang="en-US" sz="2800" dirty="0" err="1">
                <a:solidFill>
                  <a:schemeClr val="bg1"/>
                </a:solidFill>
              </a:rPr>
              <a:t>Hristiyan</a:t>
            </a:r>
            <a:r>
              <a:rPr lang="en-US" sz="2800" dirty="0">
                <a:solidFill>
                  <a:schemeClr val="bg1"/>
                </a:solidFill>
              </a:rPr>
              <a:t> Hristov</a:t>
            </a:r>
          </a:p>
        </p:txBody>
      </p:sp>
      <p:sp>
        <p:nvSpPr>
          <p:cNvPr id="2" name="Rectangle 1">
            <a:extLst>
              <a:ext uri="{FF2B5EF4-FFF2-40B4-BE49-F238E27FC236}">
                <a16:creationId xmlns:a16="http://schemas.microsoft.com/office/drawing/2014/main" xmlns="" id="{1BA08570-1616-4217-B1E1-F2BCDD93CE6D}"/>
              </a:ext>
            </a:extLst>
          </p:cNvPr>
          <p:cNvSpPr/>
          <p:nvPr/>
        </p:nvSpPr>
        <p:spPr>
          <a:xfrm>
            <a:off x="4063426" y="527265"/>
            <a:ext cx="6096000" cy="1569660"/>
          </a:xfrm>
          <a:prstGeom prst="rect">
            <a:avLst/>
          </a:prstGeom>
        </p:spPr>
        <p:txBody>
          <a:bodyPr>
            <a:spAutoFit/>
          </a:bodyPr>
          <a:lstStyle/>
          <a:p>
            <a:pPr algn="ctr"/>
            <a:r>
              <a:rPr lang="en-US" sz="3200" dirty="0">
                <a:solidFill>
                  <a:schemeClr val="bg1"/>
                </a:solidFill>
                <a:latin typeface="Consolas" panose="020B0609020204030204" pitchFamily="49" charset="0"/>
              </a:rPr>
              <a:t>Code Sharing Strategies</a:t>
            </a:r>
            <a:br>
              <a:rPr lang="en-US" sz="3200" dirty="0">
                <a:solidFill>
                  <a:schemeClr val="bg1"/>
                </a:solidFill>
                <a:latin typeface="Consolas" panose="020B0609020204030204" pitchFamily="49" charset="0"/>
              </a:rPr>
            </a:br>
            <a:r>
              <a:rPr lang="en-US" sz="3200" dirty="0">
                <a:solidFill>
                  <a:schemeClr val="bg1"/>
                </a:solidFill>
                <a:latin typeface="Consolas" panose="020B0609020204030204" pitchFamily="49" charset="0"/>
              </a:rPr>
              <a:t>and</a:t>
            </a:r>
            <a:br>
              <a:rPr lang="en-US" sz="3200" dirty="0">
                <a:solidFill>
                  <a:schemeClr val="bg1"/>
                </a:solidFill>
                <a:latin typeface="Consolas" panose="020B0609020204030204" pitchFamily="49" charset="0"/>
              </a:rPr>
            </a:br>
            <a:r>
              <a:rPr lang="en-US" sz="3200" dirty="0">
                <a:solidFill>
                  <a:schemeClr val="bg1"/>
                </a:solidFill>
                <a:latin typeface="Consolas" panose="020B0609020204030204" pitchFamily="49" charset="0"/>
              </a:rPr>
              <a:t>implementations</a:t>
            </a:r>
            <a:endParaRPr lang="bg-BG" sz="3200" dirty="0">
              <a:solidFill>
                <a:schemeClr val="bg1"/>
              </a:solidFill>
              <a:latin typeface="Consolas" panose="020B0609020204030204" pitchFamily="49" charset="0"/>
            </a:endParaRPr>
          </a:p>
        </p:txBody>
      </p:sp>
      <p:sp>
        <p:nvSpPr>
          <p:cNvPr id="14" name="Rectangle 13">
            <a:extLst>
              <a:ext uri="{FF2B5EF4-FFF2-40B4-BE49-F238E27FC236}">
                <a16:creationId xmlns:a16="http://schemas.microsoft.com/office/drawing/2014/main" xmlns="" id="{77A59420-E26F-4E43-84C7-97C5F97C0C69}"/>
              </a:ext>
            </a:extLst>
          </p:cNvPr>
          <p:cNvSpPr/>
          <p:nvPr/>
        </p:nvSpPr>
        <p:spPr>
          <a:xfrm>
            <a:off x="4019550" y="2598003"/>
            <a:ext cx="6096000" cy="1661993"/>
          </a:xfrm>
          <a:prstGeom prst="rect">
            <a:avLst/>
          </a:prstGeom>
        </p:spPr>
        <p:txBody>
          <a:bodyPr>
            <a:spAutoFit/>
          </a:bodyPr>
          <a:lstStyle/>
          <a:p>
            <a:pPr algn="ctr"/>
            <a:r>
              <a:rPr lang="en-US" sz="10200" dirty="0">
                <a:solidFill>
                  <a:schemeClr val="bg1"/>
                </a:solidFill>
              </a:rPr>
              <a:t>Q&amp;A</a:t>
            </a:r>
            <a:endParaRPr lang="bg-BG" sz="10200" dirty="0">
              <a:solidFill>
                <a:schemeClr val="bg1"/>
              </a:solidFill>
            </a:endParaRPr>
          </a:p>
        </p:txBody>
      </p:sp>
      <p:sp>
        <p:nvSpPr>
          <p:cNvPr id="18" name="Rectangle 17">
            <a:extLst>
              <a:ext uri="{FF2B5EF4-FFF2-40B4-BE49-F238E27FC236}">
                <a16:creationId xmlns:a16="http://schemas.microsoft.com/office/drawing/2014/main" xmlns="" id="{D6053829-81FD-4458-85BA-F4CB80745FA3}"/>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20" name="Picture 19" descr="A close up of a sign&#10;&#10;Description automatically generated">
            <a:extLst>
              <a:ext uri="{FF2B5EF4-FFF2-40B4-BE49-F238E27FC236}">
                <a16:creationId xmlns:a16="http://schemas.microsoft.com/office/drawing/2014/main" xmlns="" id="{F5661A8F-3C92-4183-822C-8EA4939C52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1" name="Title 1">
            <a:extLst>
              <a:ext uri="{FF2B5EF4-FFF2-40B4-BE49-F238E27FC236}">
                <a16:creationId xmlns:a16="http://schemas.microsoft.com/office/drawing/2014/main" xmlns="" id="{DF1E8401-11A8-4985-AEEA-BBEF508FF32F}"/>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Q&amp;A</a:t>
            </a:r>
          </a:p>
        </p:txBody>
      </p:sp>
    </p:spTree>
    <p:extLst>
      <p:ext uri="{BB962C8B-B14F-4D97-AF65-F5344CB8AC3E}">
        <p14:creationId xmlns:p14="http://schemas.microsoft.com/office/powerpoint/2010/main" val="165434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D0B21-0753-4B41-AC6C-587C83C7DB53}"/>
              </a:ext>
            </a:extLst>
          </p:cNvPr>
          <p:cNvSpPr>
            <a:spLocks noGrp="1"/>
          </p:cNvSpPr>
          <p:nvPr>
            <p:ph type="title"/>
          </p:nvPr>
        </p:nvSpPr>
        <p:spPr>
          <a:xfrm>
            <a:off x="3935412" y="511070"/>
            <a:ext cx="6194425" cy="992981"/>
          </a:xfrm>
        </p:spPr>
        <p:txBody>
          <a:bodyPr/>
          <a:lstStyle/>
          <a:p>
            <a:pPr algn="ctr"/>
            <a:r>
              <a:rPr lang="en-US" dirty="0">
                <a:solidFill>
                  <a:schemeClr val="bg1"/>
                </a:solidFill>
                <a:latin typeface="Consolas" panose="020B0609020204030204" pitchFamily="49" charset="0"/>
              </a:rPr>
              <a:t>Why should we care</a:t>
            </a:r>
            <a:endParaRPr lang="bg-BG" dirty="0">
              <a:solidFill>
                <a:schemeClr val="bg1"/>
              </a:solidFill>
              <a:latin typeface="Consolas" panose="020B0609020204030204" pitchFamily="49" charset="0"/>
            </a:endParaRPr>
          </a:p>
        </p:txBody>
      </p:sp>
      <p:sp>
        <p:nvSpPr>
          <p:cNvPr id="7" name="Rectangle 6">
            <a:extLst>
              <a:ext uri="{FF2B5EF4-FFF2-40B4-BE49-F238E27FC236}">
                <a16:creationId xmlns:a16="http://schemas.microsoft.com/office/drawing/2014/main" xmlns="" id="{1C3956DE-9326-4593-9A3C-EC93E2B54ECE}"/>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9" name="Picture 8" descr="A close up of a sign&#10;&#10;Description automatically generated">
            <a:extLst>
              <a:ext uri="{FF2B5EF4-FFF2-40B4-BE49-F238E27FC236}">
                <a16:creationId xmlns:a16="http://schemas.microsoft.com/office/drawing/2014/main" xmlns="" id="{8C3CD1DA-26F9-4D88-ABB9-39BCA4E4D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pic>
        <p:nvPicPr>
          <p:cNvPr id="6" name="Picture 5">
            <a:extLst>
              <a:ext uri="{FF2B5EF4-FFF2-40B4-BE49-F238E27FC236}">
                <a16:creationId xmlns:a16="http://schemas.microsoft.com/office/drawing/2014/main" xmlns="" id="{4EDEB27C-079C-4993-B653-34A28E4BAD6A}"/>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GlowEdges trans="25000"/>
                    </a14:imgEffect>
                  </a14:imgLayer>
                </a14:imgProps>
              </a:ext>
              <a:ext uri="{28A0092B-C50C-407E-A947-70E740481C1C}">
                <a14:useLocalDpi xmlns:a14="http://schemas.microsoft.com/office/drawing/2010/main" val="0"/>
              </a:ext>
            </a:extLst>
          </a:blip>
          <a:srcRect l="585" r="585"/>
          <a:stretch/>
        </p:blipFill>
        <p:spPr>
          <a:xfrm>
            <a:off x="10575925" y="1007561"/>
            <a:ext cx="1209675" cy="3076575"/>
          </a:xfrm>
          <a:prstGeom prst="rect">
            <a:avLst/>
          </a:prstGeom>
        </p:spPr>
      </p:pic>
      <p:sp>
        <p:nvSpPr>
          <p:cNvPr id="17" name="Title 1">
            <a:extLst>
              <a:ext uri="{FF2B5EF4-FFF2-40B4-BE49-F238E27FC236}">
                <a16:creationId xmlns:a16="http://schemas.microsoft.com/office/drawing/2014/main" xmlns="" id="{7375084E-1F76-47F8-8A1E-C82A9B273564}"/>
              </a:ext>
            </a:extLst>
          </p:cNvPr>
          <p:cNvSpPr txBox="1">
            <a:spLocks/>
          </p:cNvSpPr>
          <p:nvPr/>
        </p:nvSpPr>
        <p:spPr>
          <a:xfrm>
            <a:off x="2203675" y="1634203"/>
            <a:ext cx="7748587" cy="5685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err="1">
                <a:solidFill>
                  <a:schemeClr val="bg1"/>
                </a:solidFill>
              </a:rPr>
              <a:t>DéjàVu</a:t>
            </a:r>
            <a:r>
              <a:rPr lang="en-US" sz="2800" dirty="0">
                <a:solidFill>
                  <a:schemeClr val="bg1"/>
                </a:solidFill>
              </a:rPr>
              <a:t>: a map of code duplicates on GitHub</a:t>
            </a:r>
          </a:p>
        </p:txBody>
      </p:sp>
      <p:sp>
        <p:nvSpPr>
          <p:cNvPr id="18" name="Content Placeholder 10">
            <a:extLst>
              <a:ext uri="{FF2B5EF4-FFF2-40B4-BE49-F238E27FC236}">
                <a16:creationId xmlns:a16="http://schemas.microsoft.com/office/drawing/2014/main" xmlns="" id="{C759A347-21CB-48C4-910F-718F51BB95E7}"/>
              </a:ext>
            </a:extLst>
          </p:cNvPr>
          <p:cNvSpPr>
            <a:spLocks noGrp="1"/>
          </p:cNvSpPr>
          <p:nvPr>
            <p:ph idx="1"/>
          </p:nvPr>
        </p:nvSpPr>
        <p:spPr>
          <a:xfrm>
            <a:off x="2221706" y="4116432"/>
            <a:ext cx="9970294" cy="1916068"/>
          </a:xfrm>
        </p:spPr>
        <p:txBody>
          <a:bodyPr vert="horz" lIns="91440" tIns="45720" rIns="91440" bIns="45720" numCol="2" rtlCol="0" anchor="t">
            <a:normAutofit/>
          </a:bodyPr>
          <a:lstStyle/>
          <a:p>
            <a:r>
              <a:rPr lang="en-US" sz="2400" dirty="0">
                <a:solidFill>
                  <a:schemeClr val="bg1"/>
                </a:solidFill>
                <a:latin typeface="Agency FB" panose="020B0503020202020204" pitchFamily="34" charset="0"/>
              </a:rPr>
              <a:t>Continuing Change</a:t>
            </a:r>
          </a:p>
          <a:p>
            <a:r>
              <a:rPr lang="en-US" sz="2400" dirty="0">
                <a:solidFill>
                  <a:schemeClr val="bg1"/>
                </a:solidFill>
                <a:latin typeface="Agency FB" panose="020B0503020202020204" pitchFamily="34" charset="0"/>
              </a:rPr>
              <a:t>Increasing Complexity</a:t>
            </a:r>
          </a:p>
          <a:p>
            <a:r>
              <a:rPr lang="en-US" sz="2400" dirty="0">
                <a:solidFill>
                  <a:schemeClr val="bg1"/>
                </a:solidFill>
                <a:latin typeface="Agency FB" panose="020B0503020202020204" pitchFamily="34" charset="0"/>
              </a:rPr>
              <a:t>Self Regulation</a:t>
            </a:r>
          </a:p>
          <a:p>
            <a:r>
              <a:rPr lang="en-US" sz="2400" dirty="0">
                <a:solidFill>
                  <a:schemeClr val="bg1"/>
                </a:solidFill>
                <a:latin typeface="Agency FB" panose="020B0503020202020204" pitchFamily="34" charset="0"/>
              </a:rPr>
              <a:t>Conservation of </a:t>
            </a:r>
            <a:r>
              <a:rPr lang="en-US" sz="2400" dirty="0" err="1">
                <a:solidFill>
                  <a:schemeClr val="bg1"/>
                </a:solidFill>
                <a:latin typeface="Agency FB" panose="020B0503020202020204" pitchFamily="34" charset="0"/>
              </a:rPr>
              <a:t>Organisational</a:t>
            </a:r>
            <a:r>
              <a:rPr lang="en-US" sz="2400" dirty="0">
                <a:solidFill>
                  <a:schemeClr val="bg1"/>
                </a:solidFill>
                <a:latin typeface="Agency FB" panose="020B0503020202020204" pitchFamily="34" charset="0"/>
              </a:rPr>
              <a:t> Stability</a:t>
            </a:r>
          </a:p>
          <a:p>
            <a:r>
              <a:rPr lang="en-US" sz="2400" dirty="0">
                <a:solidFill>
                  <a:schemeClr val="bg1"/>
                </a:solidFill>
                <a:latin typeface="Agency FB" panose="020B0503020202020204" pitchFamily="34" charset="0"/>
              </a:rPr>
              <a:t>Conservation of Familiarity</a:t>
            </a:r>
          </a:p>
          <a:p>
            <a:r>
              <a:rPr lang="en-US" sz="2400" dirty="0">
                <a:solidFill>
                  <a:schemeClr val="bg1"/>
                </a:solidFill>
                <a:latin typeface="Agency FB" panose="020B0503020202020204" pitchFamily="34" charset="0"/>
              </a:rPr>
              <a:t>Continuing Growth</a:t>
            </a:r>
          </a:p>
          <a:p>
            <a:r>
              <a:rPr lang="en-US" sz="2400" dirty="0">
                <a:solidFill>
                  <a:schemeClr val="bg1"/>
                </a:solidFill>
                <a:latin typeface="Agency FB" panose="020B0503020202020204" pitchFamily="34" charset="0"/>
              </a:rPr>
              <a:t>Declining Quality</a:t>
            </a:r>
          </a:p>
          <a:p>
            <a:r>
              <a:rPr lang="en-US" sz="2400" dirty="0">
                <a:solidFill>
                  <a:schemeClr val="bg1"/>
                </a:solidFill>
                <a:latin typeface="Agency FB" panose="020B0503020202020204" pitchFamily="34" charset="0"/>
              </a:rPr>
              <a:t>Feedback System</a:t>
            </a:r>
          </a:p>
        </p:txBody>
      </p:sp>
      <p:sp>
        <p:nvSpPr>
          <p:cNvPr id="19" name="Title 1">
            <a:extLst>
              <a:ext uri="{FF2B5EF4-FFF2-40B4-BE49-F238E27FC236}">
                <a16:creationId xmlns:a16="http://schemas.microsoft.com/office/drawing/2014/main" xmlns="" id="{C22EE3C4-72AC-4B04-AF82-22372A4DA8DE}"/>
              </a:ext>
            </a:extLst>
          </p:cNvPr>
          <p:cNvSpPr txBox="1">
            <a:spLocks/>
          </p:cNvSpPr>
          <p:nvPr/>
        </p:nvSpPr>
        <p:spPr>
          <a:xfrm>
            <a:off x="2221706" y="3381139"/>
            <a:ext cx="9398794" cy="5685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solidFill>
              </a:rPr>
              <a:t>Programs, Life Cycles, and Laws of Software Evolution</a:t>
            </a:r>
          </a:p>
        </p:txBody>
      </p:sp>
      <p:sp>
        <p:nvSpPr>
          <p:cNvPr id="20" name="Content Placeholder 10">
            <a:extLst>
              <a:ext uri="{FF2B5EF4-FFF2-40B4-BE49-F238E27FC236}">
                <a16:creationId xmlns:a16="http://schemas.microsoft.com/office/drawing/2014/main" xmlns="" id="{671023FB-7C53-4119-8F0B-74B5B41D143F}"/>
              </a:ext>
            </a:extLst>
          </p:cNvPr>
          <p:cNvSpPr txBox="1">
            <a:spLocks/>
          </p:cNvSpPr>
          <p:nvPr/>
        </p:nvSpPr>
        <p:spPr>
          <a:xfrm>
            <a:off x="2221706" y="2241423"/>
            <a:ext cx="8283141" cy="44100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latin typeface="Agency FB" panose="020B0503020202020204" pitchFamily="34" charset="0"/>
              </a:rPr>
              <a:t>70% of the code on </a:t>
            </a:r>
            <a:r>
              <a:rPr lang="en-US" sz="2400" dirty="0" err="1">
                <a:solidFill>
                  <a:schemeClr val="bg1"/>
                </a:solidFill>
                <a:latin typeface="Agency FB" panose="020B0503020202020204" pitchFamily="34" charset="0"/>
              </a:rPr>
              <a:t>github</a:t>
            </a:r>
            <a:r>
              <a:rPr lang="en-US" sz="2400" dirty="0">
                <a:solidFill>
                  <a:schemeClr val="bg1"/>
                </a:solidFill>
                <a:latin typeface="Agency FB" panose="020B0503020202020204" pitchFamily="34" charset="0"/>
              </a:rPr>
              <a:t> consists of clones of previously created files</a:t>
            </a:r>
          </a:p>
        </p:txBody>
      </p:sp>
    </p:spTree>
    <p:extLst>
      <p:ext uri="{BB962C8B-B14F-4D97-AF65-F5344CB8AC3E}">
        <p14:creationId xmlns:p14="http://schemas.microsoft.com/office/powerpoint/2010/main" val="28809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Effect transition="in" filter="fade">
                                      <p:cBhvr>
                                        <p:cTn id="23" dur="500"/>
                                        <p:tgtEl>
                                          <p:spTgt spid="18">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xEl>
                                              <p:pRg st="2" end="2"/>
                                            </p:txEl>
                                          </p:spTgt>
                                        </p:tgtEl>
                                        <p:attrNameLst>
                                          <p:attrName>style.visibility</p:attrName>
                                        </p:attrNameLst>
                                      </p:cBhvr>
                                      <p:to>
                                        <p:strVal val="visible"/>
                                      </p:to>
                                    </p:set>
                                    <p:animEffect transition="in" filter="fade">
                                      <p:cBhvr>
                                        <p:cTn id="26" dur="500"/>
                                        <p:tgtEl>
                                          <p:spTgt spid="18">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3" end="3"/>
                                            </p:txEl>
                                          </p:spTgt>
                                        </p:tgtEl>
                                        <p:attrNameLst>
                                          <p:attrName>style.visibility</p:attrName>
                                        </p:attrNameLst>
                                      </p:cBhvr>
                                      <p:to>
                                        <p:strVal val="visible"/>
                                      </p:to>
                                    </p:set>
                                    <p:animEffect transition="in" filter="fade">
                                      <p:cBhvr>
                                        <p:cTn id="29" dur="500"/>
                                        <p:tgtEl>
                                          <p:spTgt spid="18">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fade">
                                      <p:cBhvr>
                                        <p:cTn id="32" dur="500"/>
                                        <p:tgtEl>
                                          <p:spTgt spid="18">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xEl>
                                              <p:pRg st="5" end="5"/>
                                            </p:txEl>
                                          </p:spTgt>
                                        </p:tgtEl>
                                        <p:attrNameLst>
                                          <p:attrName>style.visibility</p:attrName>
                                        </p:attrNameLst>
                                      </p:cBhvr>
                                      <p:to>
                                        <p:strVal val="visible"/>
                                      </p:to>
                                    </p:set>
                                    <p:animEffect transition="in" filter="fade">
                                      <p:cBhvr>
                                        <p:cTn id="35" dur="500"/>
                                        <p:tgtEl>
                                          <p:spTgt spid="18">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xEl>
                                              <p:pRg st="6" end="6"/>
                                            </p:txEl>
                                          </p:spTgt>
                                        </p:tgtEl>
                                        <p:attrNameLst>
                                          <p:attrName>style.visibility</p:attrName>
                                        </p:attrNameLst>
                                      </p:cBhvr>
                                      <p:to>
                                        <p:strVal val="visible"/>
                                      </p:to>
                                    </p:set>
                                    <p:animEffect transition="in" filter="fade">
                                      <p:cBhvr>
                                        <p:cTn id="38" dur="500"/>
                                        <p:tgtEl>
                                          <p:spTgt spid="18">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xEl>
                                              <p:pRg st="7" end="7"/>
                                            </p:txEl>
                                          </p:spTgt>
                                        </p:tgtEl>
                                        <p:attrNameLst>
                                          <p:attrName>style.visibility</p:attrName>
                                        </p:attrNameLst>
                                      </p:cBhvr>
                                      <p:to>
                                        <p:strVal val="visible"/>
                                      </p:to>
                                    </p:set>
                                    <p:animEffect transition="in" filter="fade">
                                      <p:cBhvr>
                                        <p:cTn id="41"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uiExpand="1" build="p"/>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xmlns="" id="{FA530467-8F23-4217-9082-0E932DD1816D}"/>
              </a:ext>
            </a:extLst>
          </p:cNvPr>
          <p:cNvSpPr>
            <a:spLocks noGrp="1"/>
          </p:cNvSpPr>
          <p:nvPr>
            <p:ph idx="1"/>
          </p:nvPr>
        </p:nvSpPr>
        <p:spPr>
          <a:xfrm>
            <a:off x="2306576" y="2362881"/>
            <a:ext cx="5314543" cy="3852841"/>
          </a:xfrm>
        </p:spPr>
        <p:txBody>
          <a:bodyPr anchor="t">
            <a:normAutofit/>
          </a:bodyPr>
          <a:lstStyle/>
          <a:p>
            <a:r>
              <a:rPr lang="en-US" sz="2000" dirty="0">
                <a:latin typeface="Consolas" panose="020B0609020204030204" pitchFamily="49" charset="0"/>
              </a:rPr>
              <a:t>We have multiple teams</a:t>
            </a:r>
          </a:p>
          <a:p>
            <a:pPr lvl="1"/>
            <a:r>
              <a:rPr lang="en-US" sz="1500" dirty="0"/>
              <a:t>We want to enforce code quality rules</a:t>
            </a:r>
          </a:p>
          <a:p>
            <a:pPr lvl="1"/>
            <a:r>
              <a:rPr lang="en-US" sz="1500" dirty="0"/>
              <a:t>We want to migrate developers between teams efficiently</a:t>
            </a:r>
          </a:p>
          <a:p>
            <a:pPr lvl="1"/>
            <a:endParaRPr lang="en-US" sz="1500" dirty="0"/>
          </a:p>
          <a:p>
            <a:r>
              <a:rPr lang="en-US" sz="2000" dirty="0">
                <a:latin typeface="Consolas" panose="020B0609020204030204" pitchFamily="49" charset="0"/>
              </a:rPr>
              <a:t>We have multiple applications</a:t>
            </a:r>
          </a:p>
          <a:p>
            <a:pPr lvl="1"/>
            <a:r>
              <a:rPr lang="en-US" sz="1500" dirty="0"/>
              <a:t>We are developing multiple applications with similar UI</a:t>
            </a:r>
          </a:p>
          <a:p>
            <a:pPr lvl="1"/>
            <a:r>
              <a:rPr lang="en-US" sz="1500" dirty="0"/>
              <a:t>We are developing multiple application with similar structure</a:t>
            </a:r>
          </a:p>
          <a:p>
            <a:pPr lvl="1"/>
            <a:r>
              <a:rPr lang="en-US" sz="1500" dirty="0"/>
              <a:t>We are developing multiple application depending on common service</a:t>
            </a:r>
          </a:p>
          <a:p>
            <a:pPr lvl="1"/>
            <a:r>
              <a:rPr lang="en-US" sz="1500" dirty="0"/>
              <a:t>We are continuously satisfying new business requirements</a:t>
            </a:r>
          </a:p>
        </p:txBody>
      </p:sp>
      <p:sp>
        <p:nvSpPr>
          <p:cNvPr id="28" name="Freeform: Shape 27">
            <a:extLst>
              <a:ext uri="{FF2B5EF4-FFF2-40B4-BE49-F238E27FC236}">
                <a16:creationId xmlns:a16="http://schemas.microsoft.com/office/drawing/2014/main" xmlns=""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Content Placeholder 4">
            <a:extLst>
              <a:ext uri="{FF2B5EF4-FFF2-40B4-BE49-F238E27FC236}">
                <a16:creationId xmlns:a16="http://schemas.microsoft.com/office/drawing/2014/main" xmlns="" id="{80A64381-DDDA-41B6-8692-7D1CD7E4E200}"/>
              </a:ext>
            </a:extLst>
          </p:cNvPr>
          <p:cNvPicPr>
            <a:picLocks noChangeAspect="1"/>
          </p:cNvPicPr>
          <p:nvPr/>
        </p:nvPicPr>
        <p:blipFill rotWithShape="1">
          <a:blip r:embed="rId3">
            <a:extLst>
              <a:ext uri="{28A0092B-C50C-407E-A947-70E740481C1C}">
                <a14:useLocalDpi xmlns:a14="http://schemas.microsoft.com/office/drawing/2010/main" val="0"/>
              </a:ext>
            </a:extLst>
          </a:blip>
          <a:srcRect l="14824" r="20219"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6" name="Rectangle 5">
            <a:extLst>
              <a:ext uri="{FF2B5EF4-FFF2-40B4-BE49-F238E27FC236}">
                <a16:creationId xmlns:a16="http://schemas.microsoft.com/office/drawing/2014/main" xmlns="" id="{DCA317E3-E0E0-4A07-BF58-49C10179A22C}"/>
              </a:ext>
            </a:extLst>
          </p:cNvPr>
          <p:cNvSpPr/>
          <p:nvPr/>
        </p:nvSpPr>
        <p:spPr>
          <a:xfrm>
            <a:off x="-1" y="-2008"/>
            <a:ext cx="1905001" cy="6860008"/>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8" name="Picture 7" descr="A close up of a sign&#10;&#10;Description automatically generated">
            <a:extLst>
              <a:ext uri="{FF2B5EF4-FFF2-40B4-BE49-F238E27FC236}">
                <a16:creationId xmlns:a16="http://schemas.microsoft.com/office/drawing/2014/main" xmlns="" id="{82639D57-CE97-4882-854A-0DA3EFB7B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 name="Title 1">
            <a:extLst>
              <a:ext uri="{FF2B5EF4-FFF2-40B4-BE49-F238E27FC236}">
                <a16:creationId xmlns:a16="http://schemas.microsoft.com/office/drawing/2014/main" xmlns="" id="{2F078983-C003-476C-AF76-9D9D733F76FD}"/>
              </a:ext>
            </a:extLst>
          </p:cNvPr>
          <p:cNvSpPr>
            <a:spLocks noGrp="1"/>
          </p:cNvSpPr>
          <p:nvPr>
            <p:ph type="title"/>
          </p:nvPr>
        </p:nvSpPr>
        <p:spPr>
          <a:xfrm>
            <a:off x="2143439" y="259254"/>
            <a:ext cx="4957824" cy="1520951"/>
          </a:xfrm>
        </p:spPr>
        <p:txBody>
          <a:bodyPr>
            <a:normAutofit/>
          </a:bodyPr>
          <a:lstStyle/>
          <a:p>
            <a:r>
              <a:rPr lang="en-US" dirty="0">
                <a:latin typeface="Consolas" panose="020B0609020204030204" pitchFamily="49" charset="0"/>
              </a:rPr>
              <a:t>When should we bother</a:t>
            </a:r>
            <a:endParaRPr lang="bg-BG" dirty="0">
              <a:latin typeface="Consolas" panose="020B0609020204030204" pitchFamily="49" charset="0"/>
            </a:endParaRPr>
          </a:p>
        </p:txBody>
      </p:sp>
    </p:spTree>
    <p:extLst>
      <p:ext uri="{BB962C8B-B14F-4D97-AF65-F5344CB8AC3E}">
        <p14:creationId xmlns:p14="http://schemas.microsoft.com/office/powerpoint/2010/main" val="36482394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1000"/>
                                        <p:tgtEl>
                                          <p:spTgt spid="10">
                                            <p:txEl>
                                              <p:pRg st="2" end="2"/>
                                            </p:txEl>
                                          </p:spTgt>
                                        </p:tgtEl>
                                      </p:cBhvr>
                                    </p:animEffect>
                                    <p:anim calcmode="lin" valueType="num">
                                      <p:cBhvr>
                                        <p:cTn id="20"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fade">
                                      <p:cBhvr>
                                        <p:cTn id="26" dur="1000"/>
                                        <p:tgtEl>
                                          <p:spTgt spid="10">
                                            <p:txEl>
                                              <p:pRg st="4" end="4"/>
                                            </p:txEl>
                                          </p:spTgt>
                                        </p:tgtEl>
                                      </p:cBhvr>
                                    </p:animEffect>
                                    <p:anim calcmode="lin" valueType="num">
                                      <p:cBhvr>
                                        <p:cTn id="27"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Effect transition="in" filter="fade">
                                      <p:cBhvr>
                                        <p:cTn id="33" dur="1000"/>
                                        <p:tgtEl>
                                          <p:spTgt spid="10">
                                            <p:txEl>
                                              <p:pRg st="5" end="5"/>
                                            </p:txEl>
                                          </p:spTgt>
                                        </p:tgtEl>
                                      </p:cBhvr>
                                    </p:animEffect>
                                    <p:anim calcmode="lin" valueType="num">
                                      <p:cBhvr>
                                        <p:cTn id="34"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
                                            <p:txEl>
                                              <p:pRg st="6" end="6"/>
                                            </p:txEl>
                                          </p:spTgt>
                                        </p:tgtEl>
                                        <p:attrNameLst>
                                          <p:attrName>style.visibility</p:attrName>
                                        </p:attrNameLst>
                                      </p:cBhvr>
                                      <p:to>
                                        <p:strVal val="visible"/>
                                      </p:to>
                                    </p:set>
                                    <p:animEffect transition="in" filter="fade">
                                      <p:cBhvr>
                                        <p:cTn id="38" dur="1000"/>
                                        <p:tgtEl>
                                          <p:spTgt spid="10">
                                            <p:txEl>
                                              <p:pRg st="6" end="6"/>
                                            </p:txEl>
                                          </p:spTgt>
                                        </p:tgtEl>
                                      </p:cBhvr>
                                    </p:animEffect>
                                    <p:anim calcmode="lin" valueType="num">
                                      <p:cBhvr>
                                        <p:cTn id="39"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animEffect transition="in" filter="fade">
                                      <p:cBhvr>
                                        <p:cTn id="43" dur="1000"/>
                                        <p:tgtEl>
                                          <p:spTgt spid="10">
                                            <p:txEl>
                                              <p:pRg st="7" end="7"/>
                                            </p:txEl>
                                          </p:spTgt>
                                        </p:tgtEl>
                                      </p:cBhvr>
                                    </p:animEffect>
                                    <p:anim calcmode="lin" valueType="num">
                                      <p:cBhvr>
                                        <p:cTn id="44"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
                                            <p:txEl>
                                              <p:pRg st="8" end="8"/>
                                            </p:txEl>
                                          </p:spTgt>
                                        </p:tgtEl>
                                        <p:attrNameLst>
                                          <p:attrName>style.visibility</p:attrName>
                                        </p:attrNameLst>
                                      </p:cBhvr>
                                      <p:to>
                                        <p:strVal val="visible"/>
                                      </p:to>
                                    </p:set>
                                    <p:animEffect transition="in" filter="fade">
                                      <p:cBhvr>
                                        <p:cTn id="48" dur="1000"/>
                                        <p:tgtEl>
                                          <p:spTgt spid="10">
                                            <p:txEl>
                                              <p:pRg st="8" end="8"/>
                                            </p:txEl>
                                          </p:spTgt>
                                        </p:tgtEl>
                                      </p:cBhvr>
                                    </p:animEffect>
                                    <p:anim calcmode="lin" valueType="num">
                                      <p:cBhvr>
                                        <p:cTn id="49"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D5C04BB7-F1AA-4084-9AB8-2AF9D920F53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8" name="Diagram 7">
            <a:extLst>
              <a:ext uri="{FF2B5EF4-FFF2-40B4-BE49-F238E27FC236}">
                <a16:creationId xmlns:a16="http://schemas.microsoft.com/office/drawing/2014/main" xmlns="" id="{1728488C-D370-4605-BAE5-D9CF2C99DFAC}"/>
              </a:ext>
            </a:extLst>
          </p:cNvPr>
          <p:cNvGraphicFramePr/>
          <p:nvPr>
            <p:extLst>
              <p:ext uri="{D42A27DB-BD31-4B8C-83A1-F6EECF244321}">
                <p14:modId xmlns:p14="http://schemas.microsoft.com/office/powerpoint/2010/main" val="24541608"/>
              </p:ext>
            </p:extLst>
          </p:nvPr>
        </p:nvGraphicFramePr>
        <p:xfrm>
          <a:off x="3580131" y="865909"/>
          <a:ext cx="6979919" cy="5552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a:extLst>
              <a:ext uri="{FF2B5EF4-FFF2-40B4-BE49-F238E27FC236}">
                <a16:creationId xmlns:a16="http://schemas.microsoft.com/office/drawing/2014/main" xmlns="" id="{FFDB862C-4665-49ED-82C7-572587F8CD89}"/>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Topic</a:t>
            </a:r>
          </a:p>
        </p:txBody>
      </p:sp>
      <p:pic>
        <p:nvPicPr>
          <p:cNvPr id="6" name="Picture 5" descr="A close up of a sign&#10;&#10;Description automatically generated">
            <a:extLst>
              <a:ext uri="{FF2B5EF4-FFF2-40B4-BE49-F238E27FC236}">
                <a16:creationId xmlns:a16="http://schemas.microsoft.com/office/drawing/2014/main" xmlns="" id="{96C78CFD-6730-4D11-B7F0-70866814CC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90389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2F3C37D1-BF1C-4B1F-85B8-B73DE62BF4BF}"/>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xmlns="" id="{209880CF-D588-478D-8E91-2EE390A6C31A}"/>
              </a:ext>
            </a:extLst>
          </p:cNvPr>
          <p:cNvSpPr txBox="1">
            <a:spLocks/>
          </p:cNvSpPr>
          <p:nvPr/>
        </p:nvSpPr>
        <p:spPr>
          <a:xfrm>
            <a:off x="3153410" y="344779"/>
            <a:ext cx="78282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git Submodules</a:t>
            </a:r>
            <a:endParaRPr lang="bg-BG" dirty="0">
              <a:solidFill>
                <a:schemeClr val="bg1"/>
              </a:solidFill>
              <a:latin typeface="Consolas" panose="020B0609020204030204" pitchFamily="49" charset="0"/>
            </a:endParaRPr>
          </a:p>
        </p:txBody>
      </p:sp>
      <p:graphicFrame>
        <p:nvGraphicFramePr>
          <p:cNvPr id="4" name="Diagram 3">
            <a:extLst>
              <a:ext uri="{FF2B5EF4-FFF2-40B4-BE49-F238E27FC236}">
                <a16:creationId xmlns:a16="http://schemas.microsoft.com/office/drawing/2014/main" xmlns="" id="{066C6809-CCAA-4BE3-B632-C475CAE1A6B9}"/>
              </a:ext>
            </a:extLst>
          </p:cNvPr>
          <p:cNvGraphicFramePr/>
          <p:nvPr>
            <p:extLst>
              <p:ext uri="{D42A27DB-BD31-4B8C-83A1-F6EECF244321}">
                <p14:modId xmlns:p14="http://schemas.microsoft.com/office/powerpoint/2010/main" val="1586094722"/>
              </p:ext>
            </p:extLst>
          </p:nvPr>
        </p:nvGraphicFramePr>
        <p:xfrm>
          <a:off x="2653637" y="1670342"/>
          <a:ext cx="8750963" cy="5187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xmlns="" id="{21D713B0-5273-4FEA-BE02-3DF6010A0A2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2" name="Picture 11" descr="A close up of a sign&#10;&#10;Description automatically generated">
            <a:extLst>
              <a:ext uri="{FF2B5EF4-FFF2-40B4-BE49-F238E27FC236}">
                <a16:creationId xmlns:a16="http://schemas.microsoft.com/office/drawing/2014/main" xmlns="" id="{F178F5F7-B9F1-449B-A16E-DEC487A266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59671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66498839-B648-4944-A396-CC077C7722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8525" y="2612869"/>
            <a:ext cx="7188199" cy="3971480"/>
          </a:xfrm>
          <a:prstGeom prst="rect">
            <a:avLst/>
          </a:prstGeom>
        </p:spPr>
      </p:pic>
      <p:sp>
        <p:nvSpPr>
          <p:cNvPr id="6" name="TextBox 5">
            <a:extLst>
              <a:ext uri="{FF2B5EF4-FFF2-40B4-BE49-F238E27FC236}">
                <a16:creationId xmlns:a16="http://schemas.microsoft.com/office/drawing/2014/main" xmlns="" id="{EE3E83F4-BCB9-421A-B709-B87DF261BB68}"/>
              </a:ext>
            </a:extLst>
          </p:cNvPr>
          <p:cNvSpPr txBox="1"/>
          <p:nvPr/>
        </p:nvSpPr>
        <p:spPr>
          <a:xfrm>
            <a:off x="3857624" y="503535"/>
            <a:ext cx="6350000" cy="1569660"/>
          </a:xfrm>
          <a:prstGeom prst="rect">
            <a:avLst/>
          </a:prstGeom>
          <a:noFill/>
        </p:spPr>
        <p:txBody>
          <a:bodyPr wrap="square" rtlCol="0">
            <a:spAutoFit/>
          </a:bodyPr>
          <a:lstStyle/>
          <a:p>
            <a:pPr algn="ctr"/>
            <a:r>
              <a:rPr lang="en-US" sz="3200" i="1" dirty="0">
                <a:solidFill>
                  <a:schemeClr val="bg1"/>
                </a:solidFill>
                <a:latin typeface="Agency FB" panose="020B0503020202020204" pitchFamily="34" charset="0"/>
              </a:rPr>
              <a:t>A programmer had a version control problem and said, “I know, I’ll use submodules.” Now they have two problems.</a:t>
            </a:r>
            <a:endParaRPr lang="bg-BG" sz="3200" dirty="0">
              <a:solidFill>
                <a:schemeClr val="bg1"/>
              </a:solidFill>
            </a:endParaRPr>
          </a:p>
        </p:txBody>
      </p:sp>
      <p:sp>
        <p:nvSpPr>
          <p:cNvPr id="14" name="Rectangle 13">
            <a:extLst>
              <a:ext uri="{FF2B5EF4-FFF2-40B4-BE49-F238E27FC236}">
                <a16:creationId xmlns:a16="http://schemas.microsoft.com/office/drawing/2014/main" xmlns="" id="{82FC7932-E09E-484F-A3FE-34FE9CBA0868}"/>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5" name="Title 1">
            <a:extLst>
              <a:ext uri="{FF2B5EF4-FFF2-40B4-BE49-F238E27FC236}">
                <a16:creationId xmlns:a16="http://schemas.microsoft.com/office/drawing/2014/main" xmlns="" id="{6A9E8B6F-9953-4370-A336-17EE09973A9A}"/>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6" name="Picture 15" descr="A close up of a sign&#10;&#10;Description automatically generated">
            <a:extLst>
              <a:ext uri="{FF2B5EF4-FFF2-40B4-BE49-F238E27FC236}">
                <a16:creationId xmlns:a16="http://schemas.microsoft.com/office/drawing/2014/main" xmlns="" id="{3852385A-2217-4A65-AC24-E91115356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0400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09983E22-73EC-484C-AF60-0FF3C68FC31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7" name="Diagram 6">
            <a:extLst>
              <a:ext uri="{FF2B5EF4-FFF2-40B4-BE49-F238E27FC236}">
                <a16:creationId xmlns:a16="http://schemas.microsoft.com/office/drawing/2014/main" xmlns="" id="{EE19E956-EF1A-4DF2-B8A5-CEE74BF3A33C}"/>
              </a:ext>
            </a:extLst>
          </p:cNvPr>
          <p:cNvGraphicFramePr/>
          <p:nvPr>
            <p:extLst>
              <p:ext uri="{D42A27DB-BD31-4B8C-83A1-F6EECF244321}">
                <p14:modId xmlns:p14="http://schemas.microsoft.com/office/powerpoint/2010/main" val="3313816372"/>
              </p:ext>
            </p:extLst>
          </p:nvPr>
        </p:nvGraphicFramePr>
        <p:xfrm>
          <a:off x="3600450" y="438150"/>
          <a:ext cx="6950075" cy="5245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xmlns="" id="{365B29A0-B140-4099-9BA3-A1D4A9FE2AD5}"/>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2" name="Picture 11" descr="A close up of a sign&#10;&#10;Description automatically generated">
            <a:extLst>
              <a:ext uri="{FF2B5EF4-FFF2-40B4-BE49-F238E27FC236}">
                <a16:creationId xmlns:a16="http://schemas.microsoft.com/office/drawing/2014/main" xmlns="" id="{E6589E5E-73A9-4643-BDE1-EC091201BC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59841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F3C0160D-62DE-4D28-AFE7-840307F4971D}"/>
                                            </p:graphicEl>
                                          </p:spTgt>
                                        </p:tgtEl>
                                        <p:attrNameLst>
                                          <p:attrName>style.visibility</p:attrName>
                                        </p:attrNameLst>
                                      </p:cBhvr>
                                      <p:to>
                                        <p:strVal val="visible"/>
                                      </p:to>
                                    </p:set>
                                    <p:animEffect transition="in" filter="fade">
                                      <p:cBhvr>
                                        <p:cTn id="7" dur="500"/>
                                        <p:tgtEl>
                                          <p:spTgt spid="7">
                                            <p:graphicEl>
                                              <a:dgm id="{F3C0160D-62DE-4D28-AFE7-840307F4971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33CAD0CA-F247-4C11-B45F-154431F80891}"/>
                                            </p:graphicEl>
                                          </p:spTgt>
                                        </p:tgtEl>
                                        <p:attrNameLst>
                                          <p:attrName>style.visibility</p:attrName>
                                        </p:attrNameLst>
                                      </p:cBhvr>
                                      <p:to>
                                        <p:strVal val="visible"/>
                                      </p:to>
                                    </p:set>
                                    <p:animEffect transition="in" filter="wipe(left)">
                                      <p:cBhvr>
                                        <p:cTn id="12" dur="500"/>
                                        <p:tgtEl>
                                          <p:spTgt spid="7">
                                            <p:graphicEl>
                                              <a:dgm id="{33CAD0CA-F247-4C11-B45F-154431F8089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graphicEl>
                                              <a:dgm id="{A985ECAE-33B7-43B0-807C-F3A6C3D12D21}"/>
                                            </p:graphicEl>
                                          </p:spTgt>
                                        </p:tgtEl>
                                        <p:attrNameLst>
                                          <p:attrName>style.visibility</p:attrName>
                                        </p:attrNameLst>
                                      </p:cBhvr>
                                      <p:to>
                                        <p:strVal val="visible"/>
                                      </p:to>
                                    </p:set>
                                    <p:animEffect transition="in" filter="wipe(left)">
                                      <p:cBhvr>
                                        <p:cTn id="17" dur="500"/>
                                        <p:tgtEl>
                                          <p:spTgt spid="7">
                                            <p:graphicEl>
                                              <a:dgm id="{A985ECAE-33B7-43B0-807C-F3A6C3D12D21}"/>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graphicEl>
                                              <a:dgm id="{2E878F7A-8040-489B-9DCD-94B7E0D8E9BA}"/>
                                            </p:graphicEl>
                                          </p:spTgt>
                                        </p:tgtEl>
                                        <p:attrNameLst>
                                          <p:attrName>style.visibility</p:attrName>
                                        </p:attrNameLst>
                                      </p:cBhvr>
                                      <p:to>
                                        <p:strVal val="visible"/>
                                      </p:to>
                                    </p:set>
                                    <p:animEffect transition="in" filter="wipe(left)">
                                      <p:cBhvr>
                                        <p:cTn id="20" dur="500"/>
                                        <p:tgtEl>
                                          <p:spTgt spid="7">
                                            <p:graphicEl>
                                              <a:dgm id="{2E878F7A-8040-489B-9DCD-94B7E0D8E9B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B49C84C6-3870-4392-BAB0-9CE5105EBBEC}"/>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xmlns="" id="{209880CF-D588-478D-8E91-2EE390A6C31A}"/>
              </a:ext>
            </a:extLst>
          </p:cNvPr>
          <p:cNvSpPr txBox="1">
            <a:spLocks/>
          </p:cNvSpPr>
          <p:nvPr/>
        </p:nvSpPr>
        <p:spPr>
          <a:xfrm>
            <a:off x="3899696" y="570634"/>
            <a:ext cx="6265858" cy="9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Monorepo</a:t>
            </a:r>
            <a:endParaRPr lang="bg-BG" dirty="0">
              <a:solidFill>
                <a:schemeClr val="bg1"/>
              </a:solidFill>
              <a:latin typeface="Consolas" panose="020B0609020204030204" pitchFamily="49" charset="0"/>
            </a:endParaRPr>
          </a:p>
        </p:txBody>
      </p:sp>
      <p:sp>
        <p:nvSpPr>
          <p:cNvPr id="10" name="Title 1">
            <a:extLst>
              <a:ext uri="{FF2B5EF4-FFF2-40B4-BE49-F238E27FC236}">
                <a16:creationId xmlns:a16="http://schemas.microsoft.com/office/drawing/2014/main" xmlns="" id="{0BFA36DA-FD5A-4774-B74F-D98515421C50}"/>
              </a:ext>
            </a:extLst>
          </p:cNvPr>
          <p:cNvSpPr txBox="1">
            <a:spLocks/>
          </p:cNvSpPr>
          <p:nvPr/>
        </p:nvSpPr>
        <p:spPr>
          <a:xfrm>
            <a:off x="4086444" y="1785848"/>
            <a:ext cx="60383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Consolas" panose="020B0609020204030204" pitchFamily="49" charset="0"/>
              </a:rPr>
              <a:t>Monorepo</a:t>
            </a:r>
            <a:r>
              <a:rPr lang="en-GB" dirty="0">
                <a:solidFill>
                  <a:schemeClr val="bg1"/>
                </a:solidFill>
                <a:latin typeface="Consolas" panose="020B0609020204030204" pitchFamily="49" charset="0"/>
              </a:rPr>
              <a:t> </a:t>
            </a:r>
            <a:r>
              <a:rPr lang="bg-BG"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Monolith</a:t>
            </a:r>
            <a:r>
              <a:rPr lang="en-GB" dirty="0">
                <a:solidFill>
                  <a:schemeClr val="bg1"/>
                </a:solidFill>
                <a:latin typeface="Consolas" panose="020B0609020204030204" pitchFamily="49" charset="0"/>
              </a:rPr>
              <a:t> </a:t>
            </a:r>
            <a:endParaRPr lang="bg-BG" dirty="0">
              <a:solidFill>
                <a:schemeClr val="bg1"/>
              </a:solidFill>
              <a:latin typeface="Consolas" panose="020B0609020204030204" pitchFamily="49" charset="0"/>
            </a:endParaRPr>
          </a:p>
        </p:txBody>
      </p:sp>
      <p:pic>
        <p:nvPicPr>
          <p:cNvPr id="4" name="Picture 3">
            <a:extLst>
              <a:ext uri="{FF2B5EF4-FFF2-40B4-BE49-F238E27FC236}">
                <a16:creationId xmlns:a16="http://schemas.microsoft.com/office/drawing/2014/main" xmlns="" id="{02C59DA9-B0F6-4E80-9B82-95D4506E05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9328" y="3382391"/>
            <a:ext cx="2322566" cy="2322566"/>
          </a:xfrm>
          <a:prstGeom prst="rect">
            <a:avLst/>
          </a:prstGeom>
        </p:spPr>
      </p:pic>
      <p:pic>
        <p:nvPicPr>
          <p:cNvPr id="6" name="Picture 5">
            <a:extLst>
              <a:ext uri="{FF2B5EF4-FFF2-40B4-BE49-F238E27FC236}">
                <a16:creationId xmlns:a16="http://schemas.microsoft.com/office/drawing/2014/main" xmlns="" id="{45B2F205-0B4F-4E6E-8257-FAD87424E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506" y="3469631"/>
            <a:ext cx="2148087" cy="2148087"/>
          </a:xfrm>
          <a:prstGeom prst="rect">
            <a:avLst/>
          </a:prstGeom>
        </p:spPr>
      </p:pic>
      <p:pic>
        <p:nvPicPr>
          <p:cNvPr id="12" name="Picture 11">
            <a:extLst>
              <a:ext uri="{FF2B5EF4-FFF2-40B4-BE49-F238E27FC236}">
                <a16:creationId xmlns:a16="http://schemas.microsoft.com/office/drawing/2014/main" xmlns="" id="{83F2AC82-5988-4C11-86E7-EB71CA357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3195" y="2929667"/>
            <a:ext cx="3258589" cy="3258589"/>
          </a:xfrm>
          <a:prstGeom prst="rect">
            <a:avLst/>
          </a:prstGeom>
        </p:spPr>
      </p:pic>
      <p:sp>
        <p:nvSpPr>
          <p:cNvPr id="13" name="TextBox 12">
            <a:extLst>
              <a:ext uri="{FF2B5EF4-FFF2-40B4-BE49-F238E27FC236}">
                <a16:creationId xmlns:a16="http://schemas.microsoft.com/office/drawing/2014/main" xmlns="" id="{1BA5E8AA-DBD7-42CE-95FF-45754CB8D761}"/>
              </a:ext>
            </a:extLst>
          </p:cNvPr>
          <p:cNvSpPr txBox="1"/>
          <p:nvPr/>
        </p:nvSpPr>
        <p:spPr>
          <a:xfrm>
            <a:off x="3653223" y="5975937"/>
            <a:ext cx="1814775" cy="584775"/>
          </a:xfrm>
          <a:prstGeom prst="rect">
            <a:avLst/>
          </a:prstGeom>
          <a:noFill/>
        </p:spPr>
        <p:txBody>
          <a:bodyPr wrap="square" rtlCol="0">
            <a:spAutoFit/>
          </a:bodyPr>
          <a:lstStyle/>
          <a:p>
            <a:pPr algn="ctr"/>
            <a:r>
              <a:rPr lang="en-US" sz="3200" dirty="0">
                <a:solidFill>
                  <a:schemeClr val="bg1"/>
                </a:solidFill>
              </a:rPr>
              <a:t>Piper</a:t>
            </a:r>
            <a:endParaRPr lang="bg-BG" sz="3200" dirty="0">
              <a:solidFill>
                <a:schemeClr val="bg1"/>
              </a:solidFill>
            </a:endParaRPr>
          </a:p>
        </p:txBody>
      </p:sp>
      <p:sp>
        <p:nvSpPr>
          <p:cNvPr id="14" name="TextBox 13">
            <a:extLst>
              <a:ext uri="{FF2B5EF4-FFF2-40B4-BE49-F238E27FC236}">
                <a16:creationId xmlns:a16="http://schemas.microsoft.com/office/drawing/2014/main" xmlns="" id="{44B7EFF6-4E16-46F7-B864-FEFEAAC25CB2}"/>
              </a:ext>
            </a:extLst>
          </p:cNvPr>
          <p:cNvSpPr txBox="1"/>
          <p:nvPr/>
        </p:nvSpPr>
        <p:spPr>
          <a:xfrm>
            <a:off x="6031574" y="5975937"/>
            <a:ext cx="2148086" cy="584775"/>
          </a:xfrm>
          <a:prstGeom prst="rect">
            <a:avLst/>
          </a:prstGeom>
          <a:noFill/>
        </p:spPr>
        <p:txBody>
          <a:bodyPr wrap="square" rtlCol="0">
            <a:spAutoFit/>
          </a:bodyPr>
          <a:lstStyle/>
          <a:p>
            <a:pPr algn="ctr"/>
            <a:r>
              <a:rPr lang="en-US" sz="3200" dirty="0">
                <a:solidFill>
                  <a:schemeClr val="bg1"/>
                </a:solidFill>
              </a:rPr>
              <a:t>Mercurial</a:t>
            </a:r>
          </a:p>
        </p:txBody>
      </p:sp>
      <p:sp>
        <p:nvSpPr>
          <p:cNvPr id="15" name="TextBox 14">
            <a:extLst>
              <a:ext uri="{FF2B5EF4-FFF2-40B4-BE49-F238E27FC236}">
                <a16:creationId xmlns:a16="http://schemas.microsoft.com/office/drawing/2014/main" xmlns="" id="{2302E2AA-A9EE-400B-95F9-D7CDDFC30754}"/>
              </a:ext>
            </a:extLst>
          </p:cNvPr>
          <p:cNvSpPr txBox="1"/>
          <p:nvPr/>
        </p:nvSpPr>
        <p:spPr>
          <a:xfrm>
            <a:off x="8695710" y="6038234"/>
            <a:ext cx="2013557" cy="584775"/>
          </a:xfrm>
          <a:prstGeom prst="rect">
            <a:avLst/>
          </a:prstGeom>
          <a:noFill/>
        </p:spPr>
        <p:txBody>
          <a:bodyPr wrap="square" rtlCol="0">
            <a:spAutoFit/>
          </a:bodyPr>
          <a:lstStyle/>
          <a:p>
            <a:pPr algn="ctr"/>
            <a:r>
              <a:rPr lang="en-GB" sz="3200" dirty="0">
                <a:solidFill>
                  <a:schemeClr val="bg1"/>
                </a:solidFill>
              </a:rPr>
              <a:t>Git GVFS</a:t>
            </a:r>
            <a:endParaRPr lang="bg-BG" sz="3200" dirty="0">
              <a:solidFill>
                <a:schemeClr val="bg1"/>
              </a:solidFill>
            </a:endParaRPr>
          </a:p>
        </p:txBody>
      </p:sp>
      <p:sp>
        <p:nvSpPr>
          <p:cNvPr id="17" name="Title 1">
            <a:extLst>
              <a:ext uri="{FF2B5EF4-FFF2-40B4-BE49-F238E27FC236}">
                <a16:creationId xmlns:a16="http://schemas.microsoft.com/office/drawing/2014/main" xmlns="" id="{96A2D964-68D1-49AE-B66F-80C6FA362167}"/>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Monorepo</a:t>
            </a:r>
            <a:endParaRPr lang="en-US" sz="2600" dirty="0">
              <a:solidFill>
                <a:srgbClr val="FFFFFF"/>
              </a:solidFill>
            </a:endParaRPr>
          </a:p>
        </p:txBody>
      </p:sp>
      <p:pic>
        <p:nvPicPr>
          <p:cNvPr id="18" name="Picture 17" descr="A close up of a sign&#10;&#10;Description automatically generated">
            <a:extLst>
              <a:ext uri="{FF2B5EF4-FFF2-40B4-BE49-F238E27FC236}">
                <a16:creationId xmlns:a16="http://schemas.microsoft.com/office/drawing/2014/main" xmlns="" id="{8839E78E-3033-4E67-A9E2-AF0BAD7FCB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40425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7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DE4E0BE-F042-466A-A82D-FE022B9F0239}">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3853</TotalTime>
  <Words>1056</Words>
  <Application>Microsoft Office PowerPoint</Application>
  <PresentationFormat>Widescreen</PresentationFormat>
  <Paragraphs>251</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Agency FB</vt:lpstr>
      <vt:lpstr>Arial</vt:lpstr>
      <vt:lpstr>Calibri</vt:lpstr>
      <vt:lpstr>Calibri Light</vt:lpstr>
      <vt:lpstr>Consolas</vt:lpstr>
      <vt:lpstr>Wingdings</vt:lpstr>
      <vt:lpstr>Office Theme</vt:lpstr>
      <vt:lpstr>PowerPoint Presentation</vt:lpstr>
      <vt:lpstr>Code Sharing Strategies and implementations</vt:lpstr>
      <vt:lpstr>Why should we care</vt:lpstr>
      <vt:lpstr>When should we bother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Hristiqn Hristov</dc:creator>
  <cp:lastModifiedBy>Hristiyan Hristov</cp:lastModifiedBy>
  <cp:revision>23</cp:revision>
  <dcterms:created xsi:type="dcterms:W3CDTF">2019-05-11T17:19:26Z</dcterms:created>
  <dcterms:modified xsi:type="dcterms:W3CDTF">2019-05-21T09:00:47Z</dcterms:modified>
</cp:coreProperties>
</file>