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5" r:id="rId5"/>
    <p:sldId id="326" r:id="rId6"/>
    <p:sldId id="327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056" autoAdjust="0"/>
  </p:normalViewPr>
  <p:slideViewPr>
    <p:cSldViewPr snapToGrid="0">
      <p:cViewPr varScale="1">
        <p:scale>
          <a:sx n="72" d="100"/>
          <a:sy n="72" d="100"/>
        </p:scale>
        <p:origin x="1254" y="7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1C0B5F4A-DECA-45E9-A2ED-9FA764C8FC60}" type="datetime1">
              <a:rPr lang="de-DE" smtClean="0"/>
              <a:t>09.01.2024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E476440-F66F-F947-8EFC-EA5202ACFD2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80255378-A753-4965-9C67-1481320811E3}" type="datetime1">
              <a:rPr lang="de-DE" smtClean="0"/>
              <a:t>09.01.2024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6B79E9EB-07EB-9D44-9F5A-AB1FBECCDD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81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8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2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de-DE" sz="2400" cap="all" baseline="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de-DE" sz="6000" spc="3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de-DE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5221224"/>
            <a:ext cx="9273299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e-DE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e-DE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e-DE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e-DE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e-DE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e-DE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e-DE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de-DE" sz="1400"/>
            </a:lvl1pPr>
            <a:lvl2pPr marL="228600">
              <a:defRPr lang="de-DE" sz="1400"/>
            </a:lvl2pPr>
            <a:lvl3pPr marL="457200">
              <a:defRPr lang="de-DE" sz="1400"/>
            </a:lvl3pPr>
            <a:lvl4pPr marL="685800">
              <a:defRPr lang="de-DE" sz="1400"/>
            </a:lvl4pPr>
            <a:lvl5pPr marL="1143000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de-DE" sz="1400"/>
            </a:lvl1pPr>
            <a:lvl2pPr marL="228600">
              <a:defRPr lang="de-DE" sz="1400"/>
            </a:lvl2pPr>
            <a:lvl3pPr marL="457200">
              <a:defRPr lang="de-DE" sz="1400"/>
            </a:lvl3pPr>
            <a:lvl4pPr marL="685800">
              <a:defRPr lang="de-DE" sz="1400"/>
            </a:lvl4pPr>
            <a:lvl5pPr marL="1143000"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de-DE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e-DE" sz="1400"/>
            </a:lvl1pPr>
            <a:lvl2pPr marL="228600">
              <a:lnSpc>
                <a:spcPct val="100000"/>
              </a:lnSpc>
              <a:defRPr lang="de-DE" sz="1400"/>
            </a:lvl2pPr>
            <a:lvl3pPr marL="457200">
              <a:lnSpc>
                <a:spcPct val="100000"/>
              </a:lnSpc>
              <a:defRPr lang="de-DE" sz="1400"/>
            </a:lvl3pPr>
            <a:lvl4pPr marL="685800">
              <a:lnSpc>
                <a:spcPct val="100000"/>
              </a:lnSpc>
              <a:defRPr lang="de-DE" sz="1400"/>
            </a:lvl4pPr>
            <a:lvl5pPr marL="1143000">
              <a:lnSpc>
                <a:spcPct val="100000"/>
              </a:lnSpc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de-DE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e-DE" sz="1400"/>
            </a:lvl1pPr>
            <a:lvl2pPr marL="228600">
              <a:lnSpc>
                <a:spcPct val="100000"/>
              </a:lnSpc>
              <a:defRPr lang="de-DE" sz="1400"/>
            </a:lvl2pPr>
            <a:lvl3pPr marL="457200">
              <a:lnSpc>
                <a:spcPct val="100000"/>
              </a:lnSpc>
              <a:defRPr lang="de-DE" sz="1400"/>
            </a:lvl3pPr>
            <a:lvl4pPr marL="685800">
              <a:lnSpc>
                <a:spcPct val="100000"/>
              </a:lnSpc>
              <a:defRPr lang="de-DE" sz="1400"/>
            </a:lvl4pPr>
            <a:lvl5pPr marL="1143000">
              <a:lnSpc>
                <a:spcPct val="100000"/>
              </a:lnSpc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de-DE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e-DE" sz="1400"/>
            </a:lvl1pPr>
            <a:lvl2pPr marL="228600">
              <a:lnSpc>
                <a:spcPct val="100000"/>
              </a:lnSpc>
              <a:defRPr lang="de-DE" sz="1400"/>
            </a:lvl2pPr>
            <a:lvl3pPr marL="457200">
              <a:lnSpc>
                <a:spcPct val="100000"/>
              </a:lnSpc>
              <a:defRPr lang="de-DE" sz="1400"/>
            </a:lvl3pPr>
            <a:lvl4pPr marL="685800">
              <a:lnSpc>
                <a:spcPct val="100000"/>
              </a:lnSpc>
              <a:defRPr lang="de-DE" sz="1400"/>
            </a:lvl4pPr>
            <a:lvl5pPr marL="1143000">
              <a:lnSpc>
                <a:spcPct val="100000"/>
              </a:lnSpc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e-DE" sz="9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e-DE" sz="9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e-DE" sz="9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de-DE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de-DE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de-DE" sz="105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de-DE" sz="2000" cap="all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de-DE" spc="3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de-DE" sz="2000" cap="all" spc="0" baseline="0"/>
            </a:lvl1pPr>
            <a:lvl2pPr marL="228600">
              <a:defRPr lang="de-DE" spc="0" baseline="0"/>
            </a:lvl2pPr>
            <a:lvl3pPr marL="457200">
              <a:defRPr lang="de-DE" spc="0" baseline="0"/>
            </a:lvl3pPr>
            <a:lvl4pPr marL="685800">
              <a:defRPr lang="de-DE" spc="0" baseline="0"/>
            </a:lvl4pPr>
            <a:lvl5pPr marL="1143000">
              <a:defRPr lang="de-DE"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1993901" y="0"/>
            <a:ext cx="101980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674" y="1054862"/>
            <a:ext cx="8069326" cy="548640"/>
          </a:xfrm>
        </p:spPr>
        <p:txBody>
          <a:bodyPr rtlCol="0"/>
          <a:lstStyle>
            <a:lvl1pPr>
              <a:defRPr lang="de-DE" spc="300" baseline="0"/>
            </a:lvl1pPr>
          </a:lstStyle>
          <a:p>
            <a:pPr rtl="0"/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674" y="2819654"/>
            <a:ext cx="8069326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de-DE" sz="2000" cap="none" spc="0" baseline="0"/>
            </a:lvl1pPr>
            <a:lvl2pPr marL="228600">
              <a:defRPr lang="de-DE" spc="0" baseline="0"/>
            </a:lvl2pPr>
            <a:lvl3pPr marL="457200">
              <a:defRPr lang="de-DE" spc="0" baseline="0"/>
            </a:lvl3pPr>
            <a:lvl4pPr marL="685800">
              <a:defRPr lang="de-DE" spc="0" baseline="0"/>
            </a:lvl4pPr>
            <a:lvl5pPr marL="1143000">
              <a:defRPr lang="de-DE"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de-DE" sz="4800" spc="300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de-DE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de-DE" spc="3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de-DE" spc="0" baseline="0"/>
            </a:lvl1pPr>
            <a:lvl2pPr>
              <a:defRPr lang="de-DE" spc="0" baseline="0"/>
            </a:lvl2pPr>
            <a:lvl3pPr>
              <a:defRPr lang="de-DE" spc="0" baseline="0"/>
            </a:lvl3pPr>
            <a:lvl4pPr>
              <a:defRPr lang="de-DE" spc="0" baseline="0"/>
            </a:lvl4pPr>
            <a:lvl5pPr>
              <a:defRPr lang="de-DE"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de-DE" spc="3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de-DE" spc="0" baseline="0"/>
            </a:lvl1pPr>
            <a:lvl2pPr>
              <a:defRPr lang="de-DE" spc="0" baseline="0"/>
            </a:lvl2pPr>
            <a:lvl3pPr>
              <a:defRPr lang="de-DE" spc="0" baseline="0"/>
            </a:lvl3pPr>
            <a:lvl4pPr>
              <a:defRPr lang="de-DE" spc="0" baseline="0"/>
            </a:lvl4pPr>
            <a:lvl5pPr>
              <a:defRPr lang="de-DE"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tertitel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de-DE" sz="2000" cap="all" spc="200" baseline="0">
                <a:latin typeface="+mj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de-DE" sz="3600" spc="0" baseline="0">
                <a:latin typeface="+mn-lt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de-DE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de-DE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6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KLICKEN, UM MASTER-TITELSTIL ZU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5" name="Fußzeilenplatzhalt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388499" y="1336027"/>
            <a:ext cx="2045369" cy="15937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de-DE" dirty="0"/>
              <a:t>Präsentationstitel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80460BBC-821E-7FFF-5A6A-F6C0083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28" y="1367096"/>
            <a:ext cx="10026650" cy="548640"/>
          </a:xfrm>
        </p:spPr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 sz="4000" dirty="0"/>
              <a:t>NoSQL DATABASES:</a:t>
            </a:r>
            <a:br>
              <a:rPr lang="de-DE" sz="4000" dirty="0"/>
            </a:br>
            <a:r>
              <a:rPr lang="de-DE" sz="4000" dirty="0" err="1"/>
              <a:t>What</a:t>
            </a:r>
            <a:r>
              <a:rPr lang="de-DE" sz="4000" dirty="0"/>
              <a:t>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they</a:t>
            </a:r>
            <a:endParaRPr lang="de-DE" sz="40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CF7B0D-4F74-2B1F-3080-6CF0DA8F92E2}"/>
              </a:ext>
            </a:extLst>
          </p:cNvPr>
          <p:cNvSpPr txBox="1">
            <a:spLocks/>
          </p:cNvSpPr>
          <p:nvPr/>
        </p:nvSpPr>
        <p:spPr>
          <a:xfrm>
            <a:off x="1367728" y="2650813"/>
            <a:ext cx="10026650" cy="1750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NoSQL stands for „Not Only SQL“</a:t>
            </a: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Category of database systems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44C340-3885-29BD-B0E5-359E43B7594D}"/>
              </a:ext>
            </a:extLst>
          </p:cNvPr>
          <p:cNvSpPr txBox="1"/>
          <p:nvPr/>
        </p:nvSpPr>
        <p:spPr>
          <a:xfrm>
            <a:off x="1234378" y="3815410"/>
            <a:ext cx="423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SQL = Structured, relational, 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querying</a:t>
            </a:r>
            <a:r>
              <a:rPr lang="de-DE" b="1" dirty="0"/>
              <a:t> and </a:t>
            </a:r>
            <a:r>
              <a:rPr lang="de-DE" b="1" dirty="0" err="1"/>
              <a:t>manipulating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760F17-2A23-EF87-A5F5-6E0CBAEA4FD5}"/>
              </a:ext>
            </a:extLst>
          </p:cNvPr>
          <p:cNvSpPr txBox="1"/>
          <p:nvPr/>
        </p:nvSpPr>
        <p:spPr>
          <a:xfrm>
            <a:off x="1234378" y="4679010"/>
            <a:ext cx="45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noSQL</a:t>
            </a:r>
            <a:r>
              <a:rPr lang="de-DE" b="1" dirty="0"/>
              <a:t> = </a:t>
            </a:r>
            <a:r>
              <a:rPr lang="en-US" b="1" dirty="0"/>
              <a:t>Designed to handle unstructured, semi-structured, or highly variable data</a:t>
            </a:r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FCB62B1-2451-8656-4B52-3F841593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03" y="3265745"/>
            <a:ext cx="4228533" cy="22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80460BBC-821E-7FFF-5A6A-F6C0083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69" y="915874"/>
            <a:ext cx="10026650" cy="548640"/>
          </a:xfrm>
        </p:spPr>
        <p:txBody>
          <a:bodyPr rtlCol="0"/>
          <a:lstStyle>
            <a:defPPr>
              <a:defRPr lang="de-DE"/>
            </a:defPPr>
          </a:lstStyle>
          <a:p>
            <a:pPr algn="l" rtl="0"/>
            <a:r>
              <a:rPr lang="de-DE" sz="4000" dirty="0" err="1"/>
              <a:t>Types</a:t>
            </a:r>
            <a:endParaRPr lang="de-DE" sz="4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A1BB0-86B9-68B3-5DAB-60B5F2191F06}"/>
              </a:ext>
            </a:extLst>
          </p:cNvPr>
          <p:cNvSpPr txBox="1"/>
          <p:nvPr/>
        </p:nvSpPr>
        <p:spPr>
          <a:xfrm>
            <a:off x="725230" y="1750006"/>
            <a:ext cx="3844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Document-oriented databases:</a:t>
            </a:r>
            <a:r>
              <a:rPr lang="en-US" dirty="0"/>
              <a:t> Store and retrieve data in the form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Key-value stores:</a:t>
            </a:r>
            <a:r>
              <a:rPr lang="en-US" dirty="0"/>
              <a:t> Data is stored as key-value pairs, where each key is unique and maps to a specific value.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Column-family stores:</a:t>
            </a:r>
            <a:r>
              <a:rPr lang="en-US" dirty="0"/>
              <a:t> Data is stored in columns rather than rows, and these columns can be grouped together into families.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databases:</a:t>
            </a:r>
            <a:r>
              <a:rPr lang="en-US" dirty="0"/>
              <a:t> Designed for storing and querying data with complex relationships. Graph databases use nodes, edges, and properties to represent and store data.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99CC81-5D64-3B79-16C9-96FE1007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41" y="1750006"/>
            <a:ext cx="7054643" cy="36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Betriebssystem, Computersymbol enthält.&#10;&#10;Automatisch generierte Beschreibung">
            <a:extLst>
              <a:ext uri="{FF2B5EF4-FFF2-40B4-BE49-F238E27FC236}">
                <a16:creationId xmlns:a16="http://schemas.microsoft.com/office/drawing/2014/main" id="{359DDA19-00F9-509A-E8BD-8CD83D0C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00" y="512362"/>
            <a:ext cx="9485000" cy="58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0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985_TF67061901_Win32" id="{902204D5-588F-4635-B822-AE47D51402B4}" vid="{7632A3B7-606B-4BC9-AB4D-B0A204E45F8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{DA4D729D-F504-434B-8A9B-FB4BAC09CEFF}tf67061901_win32</Template>
  <TotalTime>0</TotalTime>
  <Words>130</Words>
  <Application>Microsoft Office PowerPoint</Application>
  <PresentationFormat>Breitbild</PresentationFormat>
  <Paragraphs>10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Daytona Condensed Light</vt:lpstr>
      <vt:lpstr>Posterama</vt:lpstr>
      <vt:lpstr>Office-Design</vt:lpstr>
      <vt:lpstr>NoSQL DATABASES: What are they</vt:lpstr>
      <vt:lpstr>Types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DATABASES: What are they</dc:title>
  <dc:creator>Xara Beitinger</dc:creator>
  <cp:lastModifiedBy>Xara Beitinger</cp:lastModifiedBy>
  <cp:revision>1</cp:revision>
  <dcterms:created xsi:type="dcterms:W3CDTF">2024-01-09T16:30:37Z</dcterms:created>
  <dcterms:modified xsi:type="dcterms:W3CDTF">2024-01-09T17:33:14Z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