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Kötter" initials="NK" lastIdx="1" clrIdx="0">
    <p:extLst>
      <p:ext uri="{19B8F6BF-5375-455C-9EA6-DF929625EA0E}">
        <p15:presenceInfo xmlns:p15="http://schemas.microsoft.com/office/powerpoint/2012/main" userId="f1495829c5cb8c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C38F4-453A-4B6A-AB3F-3DEF2ECA2558}" type="datetimeFigureOut">
              <a:rPr lang="de-DE" smtClean="0"/>
              <a:t>10.11.2019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C4D9C-EBD7-466E-93AC-42601BCAE2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92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1BC6-4249-4AF8-825F-0B69F555AB3B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Kötter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1279-D0CE-43C5-B1D0-2B4EAE43B37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44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AE77-B2F2-494B-9816-4D2C0743CAA4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Nick Kötter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1279-D0CE-43C5-B1D0-2B4EAE43B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92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9F5C-DF39-46CF-A3B5-35687EBA7CFC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Nick Kötter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1279-D0CE-43C5-B1D0-2B4EAE43B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55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077A-9CA9-4FBB-BC59-6427315AC56A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Kötter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1279-D0CE-43C5-B1D0-2B4EAE43B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79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0492-9EB3-4358-837E-B869035DA803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Nick Kötter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1279-D0CE-43C5-B1D0-2B4EAE43B37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6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59A8-2E45-4DA1-9B9C-D204C89D9060}" type="datetime1">
              <a:rPr lang="de-DE" smtClean="0"/>
              <a:t>10.11.2019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Nick Kötter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1279-D0CE-43C5-B1D0-2B4EAE43B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81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6618-CC9A-474F-B689-D7240075815E}" type="datetime1">
              <a:rPr lang="de-DE" smtClean="0"/>
              <a:t>10.11.2019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Nick Kötter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1279-D0CE-43C5-B1D0-2B4EAE43B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76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04DF-7AC7-4F49-BFD4-CA4C95E2A3F6}" type="datetime1">
              <a:rPr lang="de-DE" smtClean="0"/>
              <a:t>10.11.2019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Nick Kötter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1279-D0CE-43C5-B1D0-2B4EAE43B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65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A6EA-8BF6-4F8A-97F3-527770DBD093}" type="datetime1">
              <a:rPr lang="de-DE" smtClean="0"/>
              <a:t>10.11.2019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Nick Kötter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1279-D0CE-43C5-B1D0-2B4EAE43B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74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B911EC-D78B-4FEB-BB04-22403F13BA05}" type="datetime1">
              <a:rPr lang="de-DE" smtClean="0"/>
              <a:t>10.11.2019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Nick Kötter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231279-D0CE-43C5-B1D0-2B4EAE43B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69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BBE9-E962-473C-9A99-7F0073A95543}" type="datetime1">
              <a:rPr lang="de-DE" smtClean="0"/>
              <a:t>10.11.2019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Nick Kötter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1279-D0CE-43C5-B1D0-2B4EAE43B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61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C198B8-EA18-4D85-A14A-13EB7533034B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Nick Kötter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231279-D0CE-43C5-B1D0-2B4EAE43B37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55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sb-dev.github.io/mat/saa-doc-bh.pdf" TargetMode="External"/><Relationship Id="rId2" Type="http://schemas.openxmlformats.org/officeDocument/2006/relationships/hyperlink" Target="http://www.hs-augsburg.de/~meixner/saj/skript/architektursichten/Ueberblick.html#SichtenSoftwarearchitektu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4%2B1_Sichtenmodell" TargetMode="External"/><Relationship Id="rId5" Type="http://schemas.openxmlformats.org/officeDocument/2006/relationships/hyperlink" Target="https://www.tu-braunschweig.de/Medien-DB/isf/sse/vl5.pdf" TargetMode="External"/><Relationship Id="rId4" Type="http://schemas.openxmlformats.org/officeDocument/2006/relationships/hyperlink" Target="https://www.objectsystems.de/artikel-softwarearchitektur-teil-iv-architektursichten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7B659-D6CD-4AAD-8A6B-DC5C7D896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4+1-Sichten-Softwarearchitektur-modell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FC4814-4A00-4B6F-8EA3-9BA20430E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Software Engineering</a:t>
            </a:r>
          </a:p>
          <a:p>
            <a:r>
              <a:rPr lang="de-DE" dirty="0" err="1"/>
              <a:t>Brunsmann</a:t>
            </a:r>
            <a:endParaRPr lang="de-DE" dirty="0"/>
          </a:p>
          <a:p>
            <a:r>
              <a:rPr lang="de-DE"/>
              <a:t>WS2019-20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DD3DAB-5C58-4AD0-8BD5-5537442D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EB7C-E7A5-425F-8CE7-A52DB7921A6C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1C847F-B387-4A26-9E70-249481F9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Nick Kötter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00935-43AF-47BC-9604-97A8D9E8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1279-D0CE-43C5-B1D0-2B4EAE43B37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122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082BE-8E08-428B-B3FC-E5685AFC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9865F-509B-4273-B376-1BBD85B87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http://www.hs-augsburg.de/~meixner/saj/skript/architektursichten/Ueberblick.html#SichtenSoftwarearchitektur</a:t>
            </a:r>
            <a:endParaRPr lang="de-DE" dirty="0"/>
          </a:p>
          <a:p>
            <a:r>
              <a:rPr lang="de-DE" dirty="0">
                <a:hlinkClick r:id="rId3"/>
              </a:rPr>
              <a:t>https://esb-dev.github.io/mat/saa-doc-bh.pdf</a:t>
            </a:r>
            <a:endParaRPr lang="de-DE" dirty="0"/>
          </a:p>
          <a:p>
            <a:r>
              <a:rPr lang="de-DE" dirty="0">
                <a:hlinkClick r:id="rId4"/>
              </a:rPr>
              <a:t>https://www.objectsystems.de/artikel-softwarearchitektur-teil-iv-architektursichten.html</a:t>
            </a:r>
            <a:endParaRPr lang="de-DE" dirty="0"/>
          </a:p>
          <a:p>
            <a:r>
              <a:rPr lang="de-DE" dirty="0">
                <a:hlinkClick r:id="rId5"/>
              </a:rPr>
              <a:t>https://www.tu-braunschweig.de/Medien-DB/isf/sse/vl5.pdf</a:t>
            </a:r>
            <a:endParaRPr lang="de-DE" dirty="0"/>
          </a:p>
          <a:p>
            <a:r>
              <a:rPr lang="de-DE" dirty="0">
                <a:hlinkClick r:id="rId6"/>
              </a:rPr>
              <a:t>Abb. 1: https://de.wikipedia.org/wiki/4%2B1_Sichtenmodell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B22A76-5D45-4AC6-BD01-A4D79ACD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09D0-5BBB-4421-83FA-ACFCF6B8D289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7206C-49E2-411E-9144-CEC8FB6C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Nick Kötter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0C95CE-F708-4BBF-86A9-B58AC49C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1279-D0CE-43C5-B1D0-2B4EAE43B37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68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48216-F6F1-498B-914B-0B46C5A6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B9BD6C-4B31-4055-8DEB-320B717BC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Sichten und Softwarearchitektur?</a:t>
            </a:r>
          </a:p>
          <a:p>
            <a:r>
              <a:rPr lang="de-DE" dirty="0"/>
              <a:t>Das Modell</a:t>
            </a:r>
          </a:p>
          <a:p>
            <a:r>
              <a:rPr lang="de-DE" dirty="0"/>
              <a:t>Logische Sicht</a:t>
            </a:r>
          </a:p>
          <a:p>
            <a:r>
              <a:rPr lang="de-DE" dirty="0"/>
              <a:t>Implementierungssicht</a:t>
            </a:r>
          </a:p>
          <a:p>
            <a:r>
              <a:rPr lang="de-DE" dirty="0"/>
              <a:t>Prozess Sicht</a:t>
            </a:r>
          </a:p>
          <a:p>
            <a:r>
              <a:rPr lang="de-DE" dirty="0"/>
              <a:t>Szenario Sicht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F0376F-3AC3-4A5E-BAAE-5234C95B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148A-5078-4A49-9370-889DE89B8287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74A45-99CE-4B39-BF36-B1370AFF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Nick Kötter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50F1F-8394-4927-95CB-F3E338E1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1279-D0CE-43C5-B1D0-2B4EAE43B37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06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587EA-AE7D-4679-933E-DBD0ED25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Warum Sichten und Softwarearchitektur?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3D6E46-9049-4B8B-97E6-7279C6DF9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Begriffserklärung</a:t>
            </a:r>
          </a:p>
          <a:p>
            <a:pPr lvl="1"/>
            <a:r>
              <a:rPr lang="de-DE" dirty="0"/>
              <a:t>„Eine Sicht (engl. </a:t>
            </a:r>
            <a:r>
              <a:rPr lang="de-DE" dirty="0" err="1"/>
              <a:t>view</a:t>
            </a:r>
            <a:r>
              <a:rPr lang="de-DE" dirty="0"/>
              <a:t>) ist eine Repräsentation eines Gesamtsystems aus der Perspektive einer Menge von zusammenhängenden Anliegen.“</a:t>
            </a:r>
          </a:p>
          <a:p>
            <a:r>
              <a:rPr lang="de-DE" dirty="0"/>
              <a:t>Eigenschaften von Sichten</a:t>
            </a:r>
          </a:p>
          <a:p>
            <a:pPr lvl="1" fontAlgn="ctr"/>
            <a:r>
              <a:rPr lang="de-DE" i="1" dirty="0"/>
              <a:t>Selektivität</a:t>
            </a:r>
            <a:r>
              <a:rPr lang="de-DE" dirty="0"/>
              <a:t>: Eigenschaften des Gesamtsystems</a:t>
            </a:r>
          </a:p>
          <a:p>
            <a:pPr lvl="1" fontAlgn="ctr"/>
            <a:r>
              <a:rPr lang="de-DE" i="1" dirty="0"/>
              <a:t>Plan oder Modell</a:t>
            </a:r>
            <a:r>
              <a:rPr lang="de-DE" dirty="0"/>
              <a:t>: Beschreibungstechnik</a:t>
            </a:r>
          </a:p>
          <a:p>
            <a:pPr lvl="1" fontAlgn="ctr"/>
            <a:r>
              <a:rPr lang="de-DE" i="1" dirty="0"/>
              <a:t>Orthogonalität</a:t>
            </a:r>
            <a:r>
              <a:rPr lang="de-DE" dirty="0"/>
              <a:t>: nicht komplett unabhängig voneinander</a:t>
            </a:r>
          </a:p>
          <a:p>
            <a:pPr lvl="1" fontAlgn="ctr"/>
            <a:r>
              <a:rPr lang="de-DE" i="1" dirty="0"/>
              <a:t>Schnittstellenproblematik</a:t>
            </a:r>
            <a:r>
              <a:rPr lang="de-DE" dirty="0"/>
              <a:t>: Sichten parallel bearbeiten </a:t>
            </a:r>
          </a:p>
          <a:p>
            <a:pPr lvl="1" fontAlgn="ctr"/>
            <a:r>
              <a:rPr lang="de-DE" i="1" dirty="0"/>
              <a:t>Konsistenz</a:t>
            </a:r>
            <a:r>
              <a:rPr lang="de-DE" dirty="0"/>
              <a:t>: Zwei Sichten sollten sich nicht widersprechen </a:t>
            </a:r>
          </a:p>
          <a:p>
            <a:pPr lvl="1" fontAlgn="ctr"/>
            <a:r>
              <a:rPr lang="de-DE" dirty="0"/>
              <a:t>Verschiedenen Sichten sollten in eine Gesamtsicht einmünden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CDABC4-366A-4495-A08D-91C35B7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FB19-A8DA-4551-B6CD-2D6488423341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C01C04-8B79-458F-AD7D-60CB21A2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Nick Kötter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06D38-8C31-41F7-A16A-BD0C4644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1279-D0CE-43C5-B1D0-2B4EAE43B37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65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10EC8-B6E8-449C-A1C1-AD02BFAE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Modell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FE4D519-F44F-4DC3-BC0A-7ECAC77F8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1044"/>
            <a:ext cx="6716661" cy="4260055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CAB7610-9810-4313-B7EC-CBB40BD0B566}"/>
              </a:ext>
            </a:extLst>
          </p:cNvPr>
          <p:cNvSpPr txBox="1"/>
          <p:nvPr/>
        </p:nvSpPr>
        <p:spPr>
          <a:xfrm>
            <a:off x="838200" y="5886434"/>
            <a:ext cx="65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Abb. 1: 4+1 Sichten Modell (Phillipe </a:t>
            </a:r>
            <a:r>
              <a:rPr lang="de-DE" dirty="0" err="1"/>
              <a:t>Kruchten</a:t>
            </a:r>
            <a:r>
              <a:rPr lang="de-DE" dirty="0"/>
              <a:t> 1995)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1BF257-5727-4F49-902B-B9BA5BFB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B847-8393-467E-A332-9B3B6C939929}" type="datetime1">
              <a:rPr lang="de-DE" smtClean="0"/>
              <a:t>10.11.2019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3D6CB8-15E6-4BFC-8BB8-0F581964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Nick Kötter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CCBC53-9B40-477E-B4A9-D14AF215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1279-D0CE-43C5-B1D0-2B4EAE43B37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70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D1B51-6908-49C2-A67B-62CADDA6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Logische 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A7778-564A-4733-8201-80B787C4D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Inhalt: Vokabular des Gebietes, Funktionalität</a:t>
            </a:r>
          </a:p>
          <a:p>
            <a:r>
              <a:rPr lang="de-DE" dirty="0"/>
              <a:t>Komponenten: Klassen, Verantwortlichkeiten, Kollaborationen</a:t>
            </a:r>
          </a:p>
          <a:p>
            <a:r>
              <a:rPr lang="de-DE" dirty="0"/>
              <a:t>Beziehungen: Assoziation, Vererbung, Abhängigkeit, Steuerung</a:t>
            </a:r>
          </a:p>
          <a:p>
            <a:r>
              <a:rPr lang="de-DE" dirty="0"/>
              <a:t>Stakeholder: Anwender, Analytiker, Designer</a:t>
            </a:r>
            <a:r>
              <a:rPr lang="de-DE"/>
              <a:t>, Bereichsexperten</a:t>
            </a:r>
            <a:endParaRPr lang="de-DE" dirty="0"/>
          </a:p>
          <a:p>
            <a:r>
              <a:rPr lang="de-DE" dirty="0"/>
              <a:t>UML: Klassendiagramm, Kommunikationsdiagramm, Sequenzdiagramm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978F44-AD0B-457D-A59B-3ADC6578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F79B-0ECC-44EC-A592-8790B4B0BE6E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CEC266-BCEC-4DB6-8453-E91A8CA8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Nick Kötter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8B4647-0CE8-4F00-9C99-4EE49D3F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1279-D0CE-43C5-B1D0-2B4EAE43B37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98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CD6A5-C36C-468F-9493-09215DFB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Implementierungs-Sicht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0B61E3-C56F-486B-8E4D-38F3F5209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Inhalt: Systembestandteile, Konfigurationsmanagement</a:t>
            </a:r>
          </a:p>
          <a:p>
            <a:r>
              <a:rPr lang="de-DE" dirty="0"/>
              <a:t>Komponenten: Dateien, </a:t>
            </a:r>
            <a:r>
              <a:rPr lang="de-DE" dirty="0" err="1"/>
              <a:t>Repositories</a:t>
            </a:r>
            <a:endParaRPr lang="de-DE" dirty="0"/>
          </a:p>
          <a:p>
            <a:r>
              <a:rPr lang="de-DE" dirty="0"/>
              <a:t>Beziehungen: Abhängigkeit</a:t>
            </a:r>
          </a:p>
          <a:p>
            <a:r>
              <a:rPr lang="de-DE" dirty="0"/>
              <a:t>Stakeholder: Designer, Entwickler, Konfigurationsmanager</a:t>
            </a:r>
          </a:p>
          <a:p>
            <a:r>
              <a:rPr lang="de-DE" dirty="0"/>
              <a:t>UML: Paketdiagramm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11EB9F-4D8B-409B-B954-886C3F58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BA65-0C7A-4785-8456-8B6B6B240DC1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D62542-1220-4FB0-9910-EF18F7D8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Nick Kötter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872A0B-E96E-4418-B77B-996FDAF0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1279-D0CE-43C5-B1D0-2B4EAE43B37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1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E28F3-9DDE-488C-A62D-EE60F0BB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F07EFB-BC8D-4B12-90E5-67119792F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Inhalt: Performanz, Skalierbarkeit, Verfügbarkeit</a:t>
            </a:r>
          </a:p>
          <a:p>
            <a:r>
              <a:rPr lang="de-DE" dirty="0"/>
              <a:t>Komponenten: Prozesse, Threads</a:t>
            </a:r>
          </a:p>
          <a:p>
            <a:r>
              <a:rPr lang="de-DE" dirty="0"/>
              <a:t>Beziehungen: Aktivierungssteuerung, (gemeinsame) Ressourcen</a:t>
            </a:r>
          </a:p>
          <a:p>
            <a:r>
              <a:rPr lang="de-DE" dirty="0"/>
              <a:t>Stakeholder: Designer, </a:t>
            </a:r>
            <a:r>
              <a:rPr lang="de-DE" dirty="0" err="1"/>
              <a:t>Deployer</a:t>
            </a:r>
            <a:endParaRPr lang="de-DE" dirty="0"/>
          </a:p>
          <a:p>
            <a:r>
              <a:rPr lang="de-DE" dirty="0"/>
              <a:t>UML: Aktivitätsdiagramm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E2DCA8-30DE-4A34-B890-B00EE0D6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77D2E-6FA9-4F30-8B42-F87FE9FAEAE4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C55850-6887-4626-B2D9-3C72714E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Nick Kötter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7F6E9D-35BD-462E-89FC-51B94EC7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1279-D0CE-43C5-B1D0-2B4EAE43B37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460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1945E-E3EE-4C5C-89FE-6D571FD3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Physische 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2538FE-C74C-4744-A079-7E2DB777C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Inhalt: Hardwaretopologie</a:t>
            </a:r>
          </a:p>
          <a:p>
            <a:r>
              <a:rPr lang="de-DE" dirty="0"/>
              <a:t>Komponenten: Hardwareressourcen </a:t>
            </a:r>
          </a:p>
          <a:p>
            <a:r>
              <a:rPr lang="de-DE" dirty="0"/>
              <a:t>Beziehungen: Kommunikationskanäle, Abhängigkeit</a:t>
            </a:r>
          </a:p>
          <a:p>
            <a:r>
              <a:rPr lang="de-DE" dirty="0"/>
              <a:t>Stakeholder: Hardwareingenieur, </a:t>
            </a:r>
            <a:r>
              <a:rPr lang="de-DE" dirty="0" err="1"/>
              <a:t>Deployer</a:t>
            </a:r>
            <a:endParaRPr lang="de-DE" dirty="0"/>
          </a:p>
          <a:p>
            <a:r>
              <a:rPr lang="de-DE" dirty="0"/>
              <a:t>UML: Verteilungsdiagramm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BB3501-6928-4414-82B3-9B0EE967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DFE5-6224-4754-AEC9-DDC2D2FB4C33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7DED0E-863B-4F8B-84AC-114C9F8F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Nick Kötter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C48420-5EEB-46E8-A435-D368ADB8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1279-D0CE-43C5-B1D0-2B4EAE43B37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093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1FFC6-B807-45BE-9DED-F85D49B9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 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28D33-A13D-4BB8-8A0A-182CE9E7C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Inhalt: Verhalten des Systems </a:t>
            </a:r>
          </a:p>
          <a:p>
            <a:r>
              <a:rPr lang="de-DE" dirty="0"/>
              <a:t>Komponenten: Akteure, Anwendungsfälle </a:t>
            </a:r>
          </a:p>
          <a:p>
            <a:r>
              <a:rPr lang="de-DE" dirty="0"/>
              <a:t>Beziehungen: Interaktion, Verwendung, Vererbung</a:t>
            </a:r>
          </a:p>
          <a:p>
            <a:r>
              <a:rPr lang="de-DE" dirty="0"/>
              <a:t>Stakeholder: Anwender, Analytiker, Tester</a:t>
            </a:r>
          </a:p>
          <a:p>
            <a:r>
              <a:rPr lang="de-DE" dirty="0"/>
              <a:t>UML: Anwendungsfalldiagramm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0A066-A8C0-4CA3-969A-0684B6A98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060C-4618-4933-B113-C72784EBF063}" type="datetime1">
              <a:rPr lang="de-DE" smtClean="0"/>
              <a:t>10.11.2019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94640E-0A35-439D-AE32-A58780B6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Nick Kötter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A2DDB9-3713-4189-B38A-0356463D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31279-D0CE-43C5-B1D0-2B4EAE43B37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98357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364</Words>
  <Application>Microsoft Office PowerPoint</Application>
  <PresentationFormat>Breitbild</PresentationFormat>
  <Paragraphs>89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Rückblick</vt:lpstr>
      <vt:lpstr>4+1-Sichten-Softwarearchitektur-modell</vt:lpstr>
      <vt:lpstr>Inhalt</vt:lpstr>
      <vt:lpstr>Warum Sichten und Softwarearchitektur? </vt:lpstr>
      <vt:lpstr>Das Modell</vt:lpstr>
      <vt:lpstr>Logische Sicht</vt:lpstr>
      <vt:lpstr>Implementierungs-Sicht</vt:lpstr>
      <vt:lpstr>Prozess Sicht</vt:lpstr>
      <vt:lpstr>Physische Sicht</vt:lpstr>
      <vt:lpstr>Szenario Sicht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4+1-Sichten-Softwarearchitekturmodell</dc:title>
  <dc:creator>Nick Kötter</dc:creator>
  <cp:lastModifiedBy>Nick Kötter</cp:lastModifiedBy>
  <cp:revision>100</cp:revision>
  <dcterms:created xsi:type="dcterms:W3CDTF">2019-11-10T12:47:46Z</dcterms:created>
  <dcterms:modified xsi:type="dcterms:W3CDTF">2019-11-10T18:06:44Z</dcterms:modified>
</cp:coreProperties>
</file>