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bc0262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bc0262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bc0262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bc0262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bc0262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bc0262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bc0262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bc0262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c026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c026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bc026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0bc026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0bc0262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0bc0262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0bc0262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0bc0262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07de7b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07de7b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bc0262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bc0262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07de7b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07de7b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bc0262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bc0262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lucidchart.com/pages/de/uml-sequenzdiagramme" TargetMode="External"/><Relationship Id="rId10" Type="http://schemas.openxmlformats.org/officeDocument/2006/relationships/hyperlink" Target="https://www.lucidchart.com/pages/de/uml-aktivitatsdiagramme" TargetMode="External"/><Relationship Id="rId13" Type="http://schemas.openxmlformats.org/officeDocument/2006/relationships/hyperlink" Target="http://help.innovator.de/11.5/de_de/InnovatorX/Content/Ref.MetaM.UML/CLComponentDia.htm" TargetMode="External"/><Relationship Id="rId12" Type="http://schemas.openxmlformats.org/officeDocument/2006/relationships/hyperlink" Target="https://www.sparxsystems.de/ressourcen/literatur/leseprobe-zu-projektabwicklung-mit-uml-und-enterprise-architect/sequenzdiagramm-sequence-diagra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codeadventurer.de/?p=2428" TargetMode="External"/><Relationship Id="rId4" Type="http://schemas.openxmlformats.org/officeDocument/2006/relationships/hyperlink" Target="http://www.cortex-brainware.de/referenz-uml-2/paketdiagramm/" TargetMode="External"/><Relationship Id="rId9" Type="http://schemas.openxmlformats.org/officeDocument/2006/relationships/hyperlink" Target="https://de.wikipedia.org/wiki/Anwendungsfalldiagramm" TargetMode="External"/><Relationship Id="rId15" Type="http://schemas.openxmlformats.org/officeDocument/2006/relationships/hyperlink" Target="https://www.lucidchart.com/pages/de/tutorial-fur-verteilungsdiagramme" TargetMode="External"/><Relationship Id="rId14" Type="http://schemas.openxmlformats.org/officeDocument/2006/relationships/hyperlink" Target="http://help.innovator.de/11.5/de_de/InnovatorX/Content/Ref.MetaM.UML/CLDeploymentDia.htm" TargetMode="External"/><Relationship Id="rId16" Type="http://schemas.openxmlformats.org/officeDocument/2006/relationships/hyperlink" Target="http://help.innovator.de/11.5/de_de/InnovatorX/Content/Ref.MetaM.UML/CLDeploymentDia.htm" TargetMode="External"/><Relationship Id="rId5" Type="http://schemas.openxmlformats.org/officeDocument/2006/relationships/hyperlink" Target="https://de.wikipedia.org/wiki/Paketimport_(UML)" TargetMode="External"/><Relationship Id="rId6" Type="http://schemas.openxmlformats.org/officeDocument/2006/relationships/hyperlink" Target="https://www.lucidchart.com/pages/de/objektdiagramm-uml" TargetMode="External"/><Relationship Id="rId7" Type="http://schemas.openxmlformats.org/officeDocument/2006/relationships/hyperlink" Target="http://mbse.se-rwth.de/book1/index.php?c=chapter4-1" TargetMode="External"/><Relationship Id="rId8" Type="http://schemas.openxmlformats.org/officeDocument/2006/relationships/hyperlink" Target="https://www.spektrum.de/sixcms/media.php/370/leseprobe.384438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0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72650"/>
            <a:ext cx="8520600" cy="17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Vorlesungsrelevante Diagrammtypen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2" y="3143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Von Ruben Klinksiek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Sequenzdiagramm</a:t>
            </a:r>
            <a:endParaRPr b="1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Darstellung von gleichzeitig existierenden Prozessen und Objekten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Hilft beim verstehen der Logik komplexer Verfahren</a:t>
            </a:r>
            <a:endParaRPr/>
          </a:p>
        </p:txBody>
      </p:sp>
      <p:pic>
        <p:nvPicPr>
          <p:cNvPr descr="image-3528"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925" y="2502025"/>
            <a:ext cx="49530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3529"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32450"/>
            <a:ext cx="3804216" cy="28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Komponentendiagramm</a:t>
            </a:r>
            <a:endParaRPr b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Stellt Komponenten mit ihren Schnittstellen 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Zeigt Abhängigkeitsbeziehungen von Komponenten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Die Struktur des fertigen Systems ist früh erkennbar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45720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000" y="2571750"/>
            <a:ext cx="286150" cy="2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7000" y="3118375"/>
            <a:ext cx="220125" cy="2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5767175" y="2571725"/>
            <a:ext cx="2575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Bereitgestellte Schnittstelle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5767175" y="3059675"/>
            <a:ext cx="2766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Benötigte Schnittstelle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Verteilungsdiagramm</a:t>
            </a:r>
            <a:endParaRPr b="1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Modellierung der physischen Architektur eines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Beziehungen zwischen Software- und Hardwarekomponenten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Physische Verteilung der Verarbeitung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Artefakt: Durch Software generierte Information</a:t>
            </a:r>
            <a:endParaRPr/>
          </a:p>
        </p:txBody>
      </p:sp>
      <p:pic>
        <p:nvPicPr>
          <p:cNvPr descr="Anleitung für Verteilungsdiagramme – Beispiel eines Verteilungsdiagramms"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25" y="2904650"/>
            <a:ext cx="3565149" cy="2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315" y="2880848"/>
            <a:ext cx="3192710" cy="2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Quellen</a:t>
            </a:r>
            <a:endParaRPr b="1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http://www.codeadventurer.de/?p=2428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http://www.cortex-brainware.de/referenz-uml-2/paketdiagramm/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https://de.wikipedia.org/wiki/Paketimport_(UML)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https://www.lucidchart.com/pages/de/objektdiagramm-uml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http://mbse.se-rwth.de/book1/index.php?c=chapter4-1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https://www.spektrum.de/sixcms/media.php/370/leseprobe.384438.pdf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https://de.wikipedia.org/wiki/Anwendungsfalldiagramm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https://www.lucidchart.com/pages/de/uml-aktivitatsdiagramme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https://www.lucidchart.com/pages/de/uml-sequenzdiagramme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https://www.sparxsystems.de/ressourcen/literatur/leseprobe-zu-projektabwicklung-mit-uml-und-enterprise-architect/sequenzdiagramm-sequence-diagram/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http://help.innovator.de/11.5/de_de/InnovatorX/Content/Ref.MetaM.UML/CLComponentDia.htm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4"/>
              </a:rPr>
              <a:t>http://help.innovator.de/11.5/de_de/InnovatorX/Content/Ref.MetaM.UML/CLDeploymentDia.htm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https://www.lucidchart.com/pages/de/tutorial-fur-verteilungsdiagramme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16"/>
              </a:rPr>
              <a:t>http://help.innovator.de/11.5/de_de/InnovatorX/Content/Ref.MetaM.UML/CLDeploymentDia.htm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Klassendiagramm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Darstellung einzelner Klassen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Eine Klasse hat 3 Bestandteile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Kapselung: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-  private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+ 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# protected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Jedes Attribut hat einen Datentyp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Methoden haben einen Rückgabewert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Default-Konstruktoren vernachlässigen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50" y="1017725"/>
            <a:ext cx="31432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Paketdiagramm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Darstellung von Paketen und ihren Beziehungen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importiert öffentliche Elemente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Importierte Inhalte</a:t>
            </a:r>
            <a:r>
              <a:rPr lang="en"/>
              <a:t> sind</a:t>
            </a:r>
            <a:r>
              <a:rPr lang="en"/>
              <a:t> nach aussen sichtbar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Inhalte können von dritten importiert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importiert in den privaten Raum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Inhalte nur im Paket sichtbar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50" y="1539213"/>
            <a:ext cx="33718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Objektdiagramm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Struktur eines modellierten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Momentaufnahme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Instanzen von Klassendiagrammen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1775"/>
            <a:ext cx="4874224" cy="25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Use-Case-Diagramm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Zeigt das nach außen sichtbare Verhalten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Stellt Beziehungen zwischen Akteuren und Anwendungsfällen(Use-Cases)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Akteur kann Person oder Nachbarsystem sein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Inlcude: Mussbeziehung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Extend: Kannbeziehung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5700"/>
            <a:ext cx="31051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200" y="3125700"/>
            <a:ext cx="3105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75" y="0"/>
            <a:ext cx="6514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Aktivitätsdiagramm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Demonstration der Logik eines Algorithmus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Illustration von Geschäftsprozessen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Verständliche Darstellung komplizierter Anwendungsfälle</a:t>
            </a:r>
            <a:endParaRPr/>
          </a:p>
        </p:txBody>
      </p:sp>
      <p:pic>
        <p:nvPicPr>
          <p:cNvPr descr="Anfangssymbol"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00" y="2424113"/>
            <a:ext cx="314325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474800" y="2424138"/>
            <a:ext cx="112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Startknoten</a:t>
            </a:r>
            <a:endParaRPr/>
          </a:p>
        </p:txBody>
      </p:sp>
      <p:pic>
        <p:nvPicPr>
          <p:cNvPr descr="Aktivitätssymbol"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00" y="2832225"/>
            <a:ext cx="8953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474800" y="2883600"/>
            <a:ext cx="1511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Aktivitätssymbol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1474800" y="3421950"/>
            <a:ext cx="16215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Konnektorsymbol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00" y="3532300"/>
            <a:ext cx="983200" cy="250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bindungssymbol"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600" y="4025950"/>
            <a:ext cx="6286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474800" y="4077363"/>
            <a:ext cx="17757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Verbindungssymbol</a:t>
            </a:r>
            <a:endParaRPr/>
          </a:p>
        </p:txBody>
      </p:sp>
      <p:pic>
        <p:nvPicPr>
          <p:cNvPr descr="Verzweigungssymbol"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3675" y="2424125"/>
            <a:ext cx="571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scheidungssymbol"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3675" y="3181500"/>
            <a:ext cx="571500" cy="519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nweissymbol" id="108" name="Google Shape;10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5100" y="3830100"/>
            <a:ext cx="6286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dsymbol" id="109" name="Google Shape;10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05100" y="4459650"/>
            <a:ext cx="3143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099475" y="2472700"/>
            <a:ext cx="1981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Verzweigungssymbol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099475" y="3155075"/>
            <a:ext cx="2010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Entscheidungssymbol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099475" y="3830100"/>
            <a:ext cx="154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Hinweissymbol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099475" y="4409750"/>
            <a:ext cx="14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Endknoten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Beispiel Aktivitätsdiagramm"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0"/>
            <a:ext cx="4191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Zustandsdiagramm</a:t>
            </a:r>
            <a:endParaRPr b="1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Stellt Zustandsautomaten grafisch 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Dokumentiert das Verhalten eines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Spezifizierung zulässiger Nutzung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9925"/>
            <a:ext cx="45720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