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4FF"/>
    <a:srgbClr val="39A4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2DB8-2A28-473C-8EE0-44C6D123FE95}" type="datetimeFigureOut">
              <a:rPr lang="es-MX" smtClean="0"/>
              <a:t>26/02/2023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75D5-7394-446F-BBA9-D162CE346D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193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2DB8-2A28-473C-8EE0-44C6D123FE95}" type="datetimeFigureOut">
              <a:rPr lang="es-MX" smtClean="0"/>
              <a:t>26/02/2023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75D5-7394-446F-BBA9-D162CE346D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846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2DB8-2A28-473C-8EE0-44C6D123FE95}" type="datetimeFigureOut">
              <a:rPr lang="es-MX" smtClean="0"/>
              <a:t>26/02/2023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75D5-7394-446F-BBA9-D162CE346D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864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2DB8-2A28-473C-8EE0-44C6D123FE95}" type="datetimeFigureOut">
              <a:rPr lang="es-MX" smtClean="0"/>
              <a:t>26/02/2023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75D5-7394-446F-BBA9-D162CE346D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44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2DB8-2A28-473C-8EE0-44C6D123FE95}" type="datetimeFigureOut">
              <a:rPr lang="es-MX" smtClean="0"/>
              <a:t>26/02/2023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75D5-7394-446F-BBA9-D162CE346D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5109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2DB8-2A28-473C-8EE0-44C6D123FE95}" type="datetimeFigureOut">
              <a:rPr lang="es-MX" smtClean="0"/>
              <a:t>26/02/2023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75D5-7394-446F-BBA9-D162CE346D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992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2DB8-2A28-473C-8EE0-44C6D123FE95}" type="datetimeFigureOut">
              <a:rPr lang="es-MX" smtClean="0"/>
              <a:t>26/02/2023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75D5-7394-446F-BBA9-D162CE346D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2951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2DB8-2A28-473C-8EE0-44C6D123FE95}" type="datetimeFigureOut">
              <a:rPr lang="es-MX" smtClean="0"/>
              <a:t>26/02/2023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75D5-7394-446F-BBA9-D162CE346D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597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2DB8-2A28-473C-8EE0-44C6D123FE95}" type="datetimeFigureOut">
              <a:rPr lang="es-MX" smtClean="0"/>
              <a:t>26/02/2023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75D5-7394-446F-BBA9-D162CE346D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621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2DB8-2A28-473C-8EE0-44C6D123FE95}" type="datetimeFigureOut">
              <a:rPr lang="es-MX" smtClean="0"/>
              <a:t>26/02/2023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75D5-7394-446F-BBA9-D162CE346D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159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2DB8-2A28-473C-8EE0-44C6D123FE95}" type="datetimeFigureOut">
              <a:rPr lang="es-MX" smtClean="0"/>
              <a:t>26/02/2023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75D5-7394-446F-BBA9-D162CE346D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246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22DB8-2A28-473C-8EE0-44C6D123FE95}" type="datetimeFigureOut">
              <a:rPr lang="es-MX" smtClean="0"/>
              <a:t>26/02/2023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675D5-7394-446F-BBA9-D162CE346D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431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6698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600" dirty="0" smtClean="0">
                <a:solidFill>
                  <a:srgbClr val="00B4FF"/>
                </a:solidFill>
                <a:latin typeface="Rockwell Extra Bold" panose="02060903040505020403" pitchFamily="18" charset="0"/>
              </a:rPr>
              <a:t>Estilo de vida</a:t>
            </a:r>
            <a:endParaRPr lang="es-MX" sz="3600" dirty="0">
              <a:solidFill>
                <a:srgbClr val="00B4FF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s-MX" dirty="0" smtClean="0"/>
              <a:t>	El estilo de vida maya era agrícola, debido a ello, estos se asentaban en </a:t>
            </a:r>
            <a:r>
              <a:rPr lang="es-MX" i="1" dirty="0" smtClean="0"/>
              <a:t>extensas mesetas, frondosos bosques tropicales y zonas costeras. Su forma de gobierno era jerárquica. Sus principales actividades económicas eran: agricultura, caza, pesca y comercio. Su vida se centraba en su cultura y religión.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344" y="2051797"/>
            <a:ext cx="36195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8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600" dirty="0" smtClean="0">
                <a:solidFill>
                  <a:srgbClr val="00B4FF"/>
                </a:solidFill>
                <a:latin typeface="Rockwell Extra Bold" panose="02060903040505020403" pitchFamily="18" charset="0"/>
              </a:rPr>
              <a:t>Vestimenta</a:t>
            </a:r>
            <a:endParaRPr lang="es-MX" sz="3600" dirty="0">
              <a:solidFill>
                <a:srgbClr val="00B4FF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s-MX" dirty="0" smtClean="0"/>
              <a:t>	La vestimenta tradicional maya incluía prendas como el huipil, el corte, los tocados, los huaraches y la joyería. Estas prendas estaban hechas de materiales naturales y estaban decoradas con bordados y diseños coloridos que reflejaban la cultura y las tradiciones de los mayas.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0" b="9999"/>
          <a:stretch/>
        </p:blipFill>
        <p:spPr>
          <a:xfrm>
            <a:off x="7670615" y="1532963"/>
            <a:ext cx="2901837" cy="441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75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600" dirty="0" smtClean="0">
                <a:solidFill>
                  <a:srgbClr val="00B4FF"/>
                </a:solidFill>
                <a:latin typeface="Rockwell Extra Bold" panose="02060903040505020403" pitchFamily="18" charset="0"/>
              </a:rPr>
              <a:t>Lenguaje</a:t>
            </a:r>
            <a:endParaRPr lang="es-MX" sz="3600" dirty="0">
              <a:solidFill>
                <a:srgbClr val="00B4FF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2159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s-MX" dirty="0" smtClean="0"/>
              <a:t>	El sistema de lenguaje se rige gramáticamente por su sistema de escritura, el cual er</a:t>
            </a:r>
            <a:r>
              <a:rPr lang="es-MX" dirty="0" smtClean="0"/>
              <a:t>a </a:t>
            </a:r>
            <a:r>
              <a:rPr lang="es-MX" dirty="0" smtClean="0"/>
              <a:t>jeroglífico. Respecto a sus lenguas, algunas de ellas eran el Tzotzil, Tzeltal, </a:t>
            </a:r>
            <a:r>
              <a:rPr lang="es-MX" dirty="0"/>
              <a:t>M</a:t>
            </a:r>
            <a:r>
              <a:rPr lang="es-MX" dirty="0" smtClean="0"/>
              <a:t>am</a:t>
            </a:r>
            <a:r>
              <a:rPr lang="es-MX" dirty="0" smtClean="0"/>
              <a:t>, Yucateco, etc. Los mayas contaban con un amplio vocabulario, el cual además de usar para comunicarse, también hacían poesía.</a:t>
            </a:r>
          </a:p>
          <a:p>
            <a:pPr marL="0" indent="0">
              <a:buNone/>
            </a:pPr>
            <a:r>
              <a:rPr lang="es-MX" dirty="0" smtClean="0"/>
              <a:t>A continuación se presenta un ejemplo:</a:t>
            </a:r>
            <a:endParaRPr lang="es-MX" dirty="0"/>
          </a:p>
          <a:p>
            <a:pPr marL="0" indent="0">
              <a:buNone/>
            </a:pPr>
            <a:endParaRPr lang="es-MX" sz="1600" b="1" dirty="0" smtClean="0"/>
          </a:p>
          <a:p>
            <a:pPr marL="0" indent="0">
              <a:buNone/>
            </a:pPr>
            <a:endParaRPr lang="es-MX" sz="1600" b="1" dirty="0" smtClean="0"/>
          </a:p>
          <a:p>
            <a:pPr marL="0" indent="0">
              <a:buNone/>
            </a:pPr>
            <a:endParaRPr lang="es-MX" sz="1600" b="1" dirty="0" smtClean="0"/>
          </a:p>
          <a:p>
            <a:pPr marL="0" indent="0">
              <a:buNone/>
            </a:pPr>
            <a:endParaRPr lang="es-MX" sz="1600" b="1" dirty="0"/>
          </a:p>
          <a:p>
            <a:pPr marL="0" indent="0">
              <a:buNone/>
            </a:pPr>
            <a:r>
              <a:rPr lang="es-MX" sz="1600" b="1" dirty="0"/>
              <a:t>	</a:t>
            </a:r>
            <a:r>
              <a:rPr lang="es-MX" sz="1600" b="1" dirty="0" err="1" smtClean="0"/>
              <a:t>H’kay</a:t>
            </a:r>
            <a:r>
              <a:rPr lang="es-MX" sz="1600" b="1" dirty="0" smtClean="0"/>
              <a:t> </a:t>
            </a:r>
            <a:r>
              <a:rPr lang="es-MX" sz="1600" b="1" dirty="0" err="1"/>
              <a:t>baltz’am</a:t>
            </a:r>
            <a:endParaRPr lang="es-MX" sz="1600" b="1" dirty="0"/>
          </a:p>
          <a:p>
            <a:pPr marL="0" indent="0">
              <a:buNone/>
            </a:pPr>
            <a:r>
              <a:rPr lang="es-MX" sz="1600" dirty="0" smtClean="0"/>
              <a:t>	</a:t>
            </a:r>
            <a:r>
              <a:rPr lang="es-MX" sz="1600" dirty="0" err="1" smtClean="0"/>
              <a:t>Kin</a:t>
            </a:r>
            <a:r>
              <a:rPr lang="es-MX" sz="1600" dirty="0" smtClean="0"/>
              <a:t> </a:t>
            </a:r>
            <a:r>
              <a:rPr lang="es-MX" sz="1600" dirty="0" err="1"/>
              <a:t>kuilancail</a:t>
            </a:r>
            <a:r>
              <a:rPr lang="es-MX" sz="1600" dirty="0"/>
              <a:t> t </a:t>
            </a:r>
            <a:r>
              <a:rPr lang="es-MX" sz="1600" dirty="0" err="1"/>
              <a:t>cah</a:t>
            </a:r>
            <a:r>
              <a:rPr lang="es-MX" sz="1600" dirty="0"/>
              <a:t> </a:t>
            </a:r>
            <a:r>
              <a:rPr lang="es-MX" sz="1600" dirty="0" err="1"/>
              <a:t>nahlil</a:t>
            </a:r>
            <a:r>
              <a:rPr lang="es-MX" sz="1600" dirty="0"/>
              <a:t>.</a:t>
            </a:r>
            <a:endParaRPr lang="es-MX" sz="1600" dirty="0"/>
          </a:p>
          <a:p>
            <a:pPr marL="0" indent="0">
              <a:buNone/>
            </a:pPr>
            <a:r>
              <a:rPr lang="es-MX" sz="1600" dirty="0" smtClean="0"/>
              <a:t>	U </a:t>
            </a:r>
            <a:r>
              <a:rPr lang="es-MX" sz="1600" dirty="0" err="1"/>
              <a:t>caah</a:t>
            </a:r>
            <a:r>
              <a:rPr lang="es-MX" sz="1600" dirty="0"/>
              <a:t> h </a:t>
            </a:r>
            <a:r>
              <a:rPr lang="es-MX" sz="1600" dirty="0" err="1"/>
              <a:t>tip’il</a:t>
            </a:r>
            <a:r>
              <a:rPr lang="es-MX" sz="1600" dirty="0"/>
              <a:t> t </a:t>
            </a:r>
            <a:r>
              <a:rPr lang="es-MX" sz="1600" dirty="0" err="1"/>
              <a:t>zazilil</a:t>
            </a:r>
            <a:r>
              <a:rPr lang="es-MX" sz="1600" dirty="0"/>
              <a:t> I </a:t>
            </a:r>
            <a:r>
              <a:rPr lang="es-MX" sz="1600" dirty="0" err="1"/>
              <a:t>kin</a:t>
            </a:r>
            <a:r>
              <a:rPr lang="es-MX" sz="1600" dirty="0"/>
              <a:t> </a:t>
            </a:r>
            <a:r>
              <a:rPr lang="es-MX" sz="1600" dirty="0" err="1"/>
              <a:t>tut</a:t>
            </a:r>
            <a:r>
              <a:rPr lang="es-MX" sz="1600" dirty="0"/>
              <a:t> </a:t>
            </a:r>
            <a:r>
              <a:rPr lang="es-MX" sz="1600" dirty="0" err="1"/>
              <a:t>haal</a:t>
            </a:r>
            <a:r>
              <a:rPr lang="es-MX" sz="1600" dirty="0"/>
              <a:t> </a:t>
            </a:r>
            <a:r>
              <a:rPr lang="es-MX" sz="1600" dirty="0" err="1"/>
              <a:t>caan</a:t>
            </a:r>
            <a:endParaRPr lang="es-MX" sz="1600" dirty="0"/>
          </a:p>
          <a:p>
            <a:pPr marL="0" indent="0">
              <a:buNone/>
            </a:pPr>
            <a:r>
              <a:rPr lang="es-MX" sz="1600" dirty="0" smtClean="0"/>
              <a:t>	t </a:t>
            </a:r>
            <a:r>
              <a:rPr lang="es-MX" sz="1600" dirty="0" err="1"/>
              <a:t>cu</a:t>
            </a:r>
            <a:r>
              <a:rPr lang="es-MX" sz="1600" dirty="0"/>
              <a:t> </a:t>
            </a:r>
            <a:r>
              <a:rPr lang="es-MX" sz="1600" dirty="0" err="1"/>
              <a:t>bin</a:t>
            </a:r>
            <a:r>
              <a:rPr lang="es-MX" sz="1600" dirty="0"/>
              <a:t> u </a:t>
            </a:r>
            <a:r>
              <a:rPr lang="es-MX" sz="1600" dirty="0" err="1"/>
              <a:t>bin</a:t>
            </a:r>
            <a:r>
              <a:rPr lang="es-MX" sz="1600" dirty="0"/>
              <a:t> bey </a:t>
            </a:r>
            <a:r>
              <a:rPr lang="es-MX" sz="1600" dirty="0" err="1"/>
              <a:t>nohol</a:t>
            </a:r>
            <a:endParaRPr lang="es-MX" sz="1600" dirty="0"/>
          </a:p>
          <a:p>
            <a:pPr marL="0" indent="0">
              <a:buNone/>
            </a:pPr>
            <a:r>
              <a:rPr lang="es-MX" sz="1600" dirty="0" smtClean="0"/>
              <a:t>	</a:t>
            </a:r>
            <a:r>
              <a:rPr lang="es-MX" sz="1600" dirty="0" err="1" smtClean="0"/>
              <a:t>bai</a:t>
            </a:r>
            <a:r>
              <a:rPr lang="es-MX" sz="1600" dirty="0" smtClean="0"/>
              <a:t> </a:t>
            </a:r>
            <a:r>
              <a:rPr lang="es-MX" sz="1600" dirty="0"/>
              <a:t>t </a:t>
            </a:r>
            <a:r>
              <a:rPr lang="es-MX" sz="1600" dirty="0" err="1"/>
              <a:t>xaman</a:t>
            </a:r>
            <a:r>
              <a:rPr lang="es-MX" sz="1600" dirty="0"/>
              <a:t> bey t </a:t>
            </a:r>
            <a:r>
              <a:rPr lang="es-MX" sz="1600" dirty="0" err="1"/>
              <a:t>lakin</a:t>
            </a:r>
            <a:r>
              <a:rPr lang="es-MX" sz="1600" dirty="0"/>
              <a:t> bey </a:t>
            </a:r>
            <a:r>
              <a:rPr lang="es-MX" sz="1600" dirty="0" err="1"/>
              <a:t>xan</a:t>
            </a:r>
            <a:r>
              <a:rPr lang="es-MX" sz="1600" dirty="0"/>
              <a:t> t </a:t>
            </a:r>
            <a:r>
              <a:rPr lang="es-MX" sz="1600" dirty="0" err="1"/>
              <a:t>chikin</a:t>
            </a:r>
            <a:r>
              <a:rPr lang="es-MX" sz="1600" dirty="0"/>
              <a:t>,</a:t>
            </a:r>
            <a:endParaRPr lang="es-MX" sz="1600" dirty="0"/>
          </a:p>
          <a:p>
            <a:pPr marL="0" indent="0">
              <a:buNone/>
            </a:pPr>
            <a:r>
              <a:rPr lang="es-MX" sz="1600" dirty="0" smtClean="0"/>
              <a:t>	</a:t>
            </a:r>
            <a:r>
              <a:rPr lang="es-MX" sz="1600" dirty="0" err="1" smtClean="0"/>
              <a:t>tumtal</a:t>
            </a:r>
            <a:r>
              <a:rPr lang="es-MX" sz="1600" dirty="0" smtClean="0"/>
              <a:t> </a:t>
            </a:r>
            <a:r>
              <a:rPr lang="es-MX" sz="1600" dirty="0"/>
              <a:t>u </a:t>
            </a:r>
            <a:r>
              <a:rPr lang="es-MX" sz="1600" dirty="0" err="1"/>
              <a:t>zazil</a:t>
            </a:r>
            <a:r>
              <a:rPr lang="es-MX" sz="1600" dirty="0"/>
              <a:t> </a:t>
            </a:r>
            <a:r>
              <a:rPr lang="es-MX" sz="1600" dirty="0" err="1"/>
              <a:t>yokol</a:t>
            </a:r>
            <a:r>
              <a:rPr lang="es-MX" sz="1600" dirty="0"/>
              <a:t> </a:t>
            </a:r>
            <a:r>
              <a:rPr lang="es-MX" sz="1600" dirty="0" err="1"/>
              <a:t>cabilil</a:t>
            </a:r>
            <a:endParaRPr lang="es-MX" sz="1600" dirty="0"/>
          </a:p>
          <a:p>
            <a:pPr marL="0" indent="0">
              <a:buNone/>
            </a:pPr>
            <a:r>
              <a:rPr lang="es-MX" sz="1600" dirty="0" smtClean="0"/>
              <a:t>	eh </a:t>
            </a:r>
            <a:r>
              <a:rPr lang="es-MX" sz="1600" dirty="0" err="1"/>
              <a:t>hook</a:t>
            </a:r>
            <a:r>
              <a:rPr lang="es-MX" sz="1600" dirty="0"/>
              <a:t> </a:t>
            </a:r>
            <a:r>
              <a:rPr lang="es-MX" sz="1600" dirty="0" err="1"/>
              <a:t>chen</a:t>
            </a:r>
            <a:r>
              <a:rPr lang="es-MX" sz="1600" dirty="0"/>
              <a:t> </a:t>
            </a:r>
            <a:r>
              <a:rPr lang="es-MX" sz="1600" dirty="0" err="1"/>
              <a:t>tiul</a:t>
            </a:r>
            <a:r>
              <a:rPr lang="es-MX" sz="1600" dirty="0"/>
              <a:t> </a:t>
            </a:r>
            <a:r>
              <a:rPr lang="es-MX" sz="1600" dirty="0" err="1"/>
              <a:t>tz’iic</a:t>
            </a:r>
            <a:r>
              <a:rPr lang="es-MX" sz="1600" dirty="0"/>
              <a:t>.</a:t>
            </a:r>
            <a:endParaRPr lang="es-MX" sz="1600" dirty="0"/>
          </a:p>
          <a:p>
            <a:pPr marL="0" indent="0">
              <a:buNone/>
            </a:pPr>
            <a:r>
              <a:rPr lang="es-MX" sz="1600" b="1" dirty="0" smtClean="0"/>
              <a:t>	La </a:t>
            </a:r>
            <a:r>
              <a:rPr lang="es-MX" sz="1600" b="1" dirty="0"/>
              <a:t>canción del trovador</a:t>
            </a:r>
            <a:endParaRPr lang="es-MX" sz="1600" b="1" dirty="0"/>
          </a:p>
          <a:p>
            <a:pPr marL="0" indent="0">
              <a:buNone/>
            </a:pPr>
            <a:r>
              <a:rPr lang="es-MX" sz="1600" dirty="0" smtClean="0"/>
              <a:t>	En </a:t>
            </a:r>
            <a:r>
              <a:rPr lang="es-MX" sz="1600" dirty="0"/>
              <a:t>este día hay fiesta en las villas.</a:t>
            </a:r>
            <a:endParaRPr lang="es-MX" sz="1600" dirty="0"/>
          </a:p>
          <a:p>
            <a:pPr marL="0" indent="0">
              <a:buNone/>
            </a:pPr>
            <a:r>
              <a:rPr lang="es-MX" sz="1600" dirty="0" smtClean="0"/>
              <a:t>	El </a:t>
            </a:r>
            <a:r>
              <a:rPr lang="es-MX" sz="1600" dirty="0"/>
              <a:t>amanecer se observa en el horizonte,</a:t>
            </a:r>
            <a:endParaRPr lang="es-MX" sz="1600" dirty="0"/>
          </a:p>
          <a:p>
            <a:pPr marL="0" indent="0">
              <a:buNone/>
            </a:pPr>
            <a:r>
              <a:rPr lang="es-MX" sz="1600" dirty="0" smtClean="0"/>
              <a:t>	sur</a:t>
            </a:r>
            <a:r>
              <a:rPr lang="es-MX" sz="1600" dirty="0"/>
              <a:t>, norte, este, oeste,</a:t>
            </a:r>
            <a:endParaRPr lang="es-MX" sz="1600" dirty="0"/>
          </a:p>
          <a:p>
            <a:pPr marL="0" indent="0">
              <a:buNone/>
            </a:pPr>
            <a:r>
              <a:rPr lang="es-MX" sz="1600" dirty="0" smtClean="0"/>
              <a:t>	la </a:t>
            </a:r>
            <a:r>
              <a:rPr lang="es-MX" sz="1600" dirty="0"/>
              <a:t>luz viene a la tierra, la oscuridad se va.</a:t>
            </a:r>
            <a:endParaRPr lang="es-MX" sz="1600" dirty="0"/>
          </a:p>
          <a:p>
            <a:pPr marL="0" indent="0">
              <a:buNone/>
            </a:pPr>
            <a:r>
              <a:rPr lang="es-MX" sz="1600" dirty="0" smtClean="0"/>
              <a:t>	Cucarachas</a:t>
            </a:r>
            <a:r>
              <a:rPr lang="es-MX" sz="1600" dirty="0"/>
              <a:t>, grillos, pulgas y polillas</a:t>
            </a:r>
            <a:endParaRPr lang="es-MX" sz="1600" dirty="0"/>
          </a:p>
          <a:p>
            <a:pPr marL="0" indent="0">
              <a:buNone/>
            </a:pPr>
            <a:r>
              <a:rPr lang="es-MX" sz="1600" dirty="0" smtClean="0"/>
              <a:t>	huyen </a:t>
            </a:r>
            <a:r>
              <a:rPr lang="es-MX" sz="1600" dirty="0"/>
              <a:t>a sus casas</a:t>
            </a:r>
            <a:r>
              <a:rPr lang="es-MX" sz="1600" dirty="0" smtClean="0"/>
              <a:t>.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2563425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600" dirty="0" smtClean="0">
                <a:solidFill>
                  <a:srgbClr val="00B4FF"/>
                </a:solidFill>
                <a:latin typeface="Rockwell Extra Bold" panose="02060903040505020403" pitchFamily="18" charset="0"/>
              </a:rPr>
              <a:t>Gastronomía</a:t>
            </a:r>
            <a:endParaRPr lang="es-MX" sz="3600" dirty="0">
              <a:solidFill>
                <a:srgbClr val="00B4FF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 defTabSz="896938">
              <a:buNone/>
            </a:pPr>
            <a:r>
              <a:rPr lang="es-MX" dirty="0" smtClean="0"/>
              <a:t>La gastronomía maya es una de las mas variadas y ricas de Mesoamérica. Esta se basa en productos locales, como lo son los frutos regionales. Algunos de los platillos mas representativos de esta son: los tamales, la cochinita pibil, los chiles rellenos, sopa de lima, pozol y el xtabentun.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788" y="1979705"/>
            <a:ext cx="4823012" cy="321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09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64</Words>
  <Application>Microsoft Office PowerPoint</Application>
  <PresentationFormat>Panorámica</PresentationFormat>
  <Paragraphs>27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Rockwell Extra Bold</vt:lpstr>
      <vt:lpstr>Tema de Office</vt:lpstr>
      <vt:lpstr>Presentación de PowerPoint</vt:lpstr>
      <vt:lpstr>Estilo de vida</vt:lpstr>
      <vt:lpstr>Vestimenta</vt:lpstr>
      <vt:lpstr>Lenguaje</vt:lpstr>
      <vt:lpstr>Gastronomía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Xavier Castillo</dc:creator>
  <cp:lastModifiedBy>Xavier Castillo</cp:lastModifiedBy>
  <cp:revision>13</cp:revision>
  <dcterms:created xsi:type="dcterms:W3CDTF">2023-02-26T19:44:48Z</dcterms:created>
  <dcterms:modified xsi:type="dcterms:W3CDTF">2023-02-27T00:50:20Z</dcterms:modified>
</cp:coreProperties>
</file>